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5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5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6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3937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742"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743" name="Holder 3"/>
          <p:cNvSpPr>
            <a:spLocks noGrp="1"/>
          </p:cNvSpPr>
          <p:nvPr>
            <p:ph type="body" idx="1"/>
          </p:nvPr>
        </p:nvSpPr>
        <p:spPr>
          <a:xfrm>
            <a:off x="609600" y="1577340"/>
            <a:ext cx="10972800" cy="228600"/>
          </a:xfrm>
        </p:spPr>
        <p:txBody>
          <a:bodyPr bIns="0" lIns="0" rIns="0" tIns="0"/>
          <a:p/>
        </p:txBody>
      </p:sp>
      <p:sp>
        <p:nvSpPr>
          <p:cNvPr id="104874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4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47"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748"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749"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75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5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5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5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5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5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1615440"/>
          </a:xfrm>
          <a:prstGeom prst="rect"/>
          <a:noFill/>
        </p:spPr>
        <p:txBody>
          <a:bodyPr anchor="t" bIns="45720" lIns="91440" rIns="91440" rtlCol="0" tIns="45720" wrap="square">
            <a:spAutoFit/>
          </a:bodyPr>
          <a:p>
            <a:r>
              <a:rPr dirty="0" sz="2400" lang="en-US"/>
              <a:t>STUDENT NAME: </a:t>
            </a:r>
            <a:r>
              <a:rPr altLang="en-GB" dirty="0" sz="2400" lang="en-US"/>
              <a:t>S</a:t>
            </a:r>
            <a:r>
              <a:rPr altLang="en-GB" dirty="0" sz="2400" lang="en-US"/>
              <a:t>.</a:t>
            </a:r>
            <a:r>
              <a:rPr altLang="en-GB" dirty="0" sz="2400" lang="en-US"/>
              <a:t>S</a:t>
            </a:r>
            <a:r>
              <a:rPr altLang="en-GB" dirty="0" sz="2400" lang="en-US"/>
              <a:t>a</a:t>
            </a:r>
            <a:r>
              <a:rPr altLang="en-GB" dirty="0" sz="2400" lang="en-US"/>
              <a:t>n</a:t>
            </a:r>
            <a:r>
              <a:rPr altLang="en-GB" dirty="0" sz="2400" lang="en-US"/>
              <a:t>j</a:t>
            </a:r>
            <a:r>
              <a:rPr altLang="en-GB" dirty="0" sz="2400" lang="en-US"/>
              <a:t>a</a:t>
            </a:r>
            <a:r>
              <a:rPr altLang="en-GB" dirty="0" sz="2400" lang="en-US"/>
              <a:t>n</a:t>
            </a:r>
            <a:r>
              <a:rPr altLang="en-GB" dirty="0" sz="2400" lang="en-US"/>
              <a:t>a</a:t>
            </a:r>
            <a:endParaRPr altLang="en-US" lang="zh-CN"/>
          </a:p>
          <a:p>
            <a:r>
              <a:rPr dirty="0" sz="2400" lang="en-US"/>
              <a:t>REGISTER NO AND NMID: </a:t>
            </a:r>
            <a:r>
              <a:rPr altLang="en-GB" dirty="0" sz="2400" lang="en-US"/>
              <a:t>4</a:t>
            </a:r>
            <a:r>
              <a:rPr altLang="en-GB" dirty="0" sz="2400" lang="en-US"/>
              <a:t>2</a:t>
            </a:r>
            <a:r>
              <a:rPr altLang="en-GB" dirty="0" sz="2400" lang="en-US"/>
              <a:t>1</a:t>
            </a:r>
            <a:r>
              <a:rPr altLang="en-GB" dirty="0" sz="2400" lang="en-US"/>
              <a:t>3</a:t>
            </a:r>
            <a:r>
              <a:rPr altLang="en-GB" dirty="0" sz="2400" lang="en-US"/>
              <a:t>2</a:t>
            </a:r>
            <a:r>
              <a:rPr altLang="en-GB" dirty="0" sz="2400" lang="en-US"/>
              <a:t>1</a:t>
            </a:r>
            <a:r>
              <a:rPr altLang="en-GB" dirty="0" sz="2400" lang="en-US"/>
              <a:t>2</a:t>
            </a:r>
            <a:r>
              <a:rPr altLang="en-GB" dirty="0" sz="2400" lang="en-US"/>
              <a:t>0</a:t>
            </a:r>
            <a:r>
              <a:rPr altLang="en-GB" dirty="0" sz="2400" lang="en-US"/>
              <a:t>5</a:t>
            </a:r>
            <a:r>
              <a:rPr altLang="en-GB" dirty="0" sz="2400" lang="en-US"/>
              <a:t>0</a:t>
            </a:r>
            <a:r>
              <a:rPr altLang="en-GB" dirty="0" sz="2400" lang="en-US"/>
              <a:t>0</a:t>
            </a:r>
            <a:r>
              <a:rPr altLang="en-GB" dirty="0" sz="2400" lang="en-US"/>
              <a:t>1</a:t>
            </a:r>
            <a:r>
              <a:rPr altLang="en-GB" dirty="0" sz="2400" lang="en-US"/>
              <a:t>2</a:t>
            </a:r>
            <a:r>
              <a:rPr altLang="en-GB" dirty="0" sz="2400" lang="en-US"/>
              <a:t>2</a:t>
            </a:r>
            <a:r>
              <a:rPr altLang="en-GB" dirty="0" sz="2400" lang="en-US"/>
              <a:t>0</a:t>
            </a:r>
            <a:r>
              <a:rPr altLang="en-GB" dirty="0" sz="2400" lang="en-US"/>
              <a:t>2</a:t>
            </a:r>
            <a:r>
              <a:rPr altLang="en-GB" dirty="0" sz="2400" lang="en-US"/>
              <a:t>6</a:t>
            </a:r>
            <a:r>
              <a:rPr altLang="en-GB" dirty="0" sz="2400" lang="en-US"/>
              <a:t>,</a:t>
            </a:r>
            <a:r>
              <a:rPr altLang="en-GB" dirty="0" sz="2400" lang="en-US"/>
              <a:t>autanm212anm212bca035</a:t>
            </a:r>
            <a:endParaRPr dirty="0" sz="2400" lang="en-US">
              <a:cs typeface="Calibri"/>
            </a:endParaRPr>
          </a:p>
          <a:p>
            <a:r>
              <a:rPr dirty="0" sz="2400" lang="en-US"/>
              <a:t>DEPARTMENT: </a:t>
            </a:r>
            <a:r>
              <a:rPr altLang="en-GB" dirty="0" sz="2400" lang="en-US"/>
              <a:t>B</a:t>
            </a:r>
            <a:r>
              <a:rPr altLang="en-GB" dirty="0" sz="2400" lang="en-US"/>
              <a:t>C</a:t>
            </a:r>
            <a:r>
              <a:rPr altLang="en-GB" dirty="0" sz="2400" lang="en-US"/>
              <a:t>A</a:t>
            </a:r>
            <a:endParaRPr altLang="en-US" lang="zh-CN"/>
          </a:p>
          <a:p>
            <a:r>
              <a:rPr dirty="0" sz="2400" lang="en-US"/>
              <a:t>COLLEGE: COLLEGE/ UNIVERSITY</a:t>
            </a:r>
          </a:p>
          <a:p>
            <a:r>
              <a:rPr dirty="0" sz="2400" lang="en-US"/>
              <a:t>           </a:t>
            </a:r>
            <a:endParaRPr dirty="0" sz="2400" lang="en-IN"/>
          </a:p>
        </p:txBody>
      </p:sp>
      <p:sp>
        <p:nvSpPr>
          <p:cNvPr id="1048627" name=""/>
          <p:cNvSpPr txBox="1"/>
          <p:nvPr/>
        </p:nvSpPr>
        <p:spPr>
          <a:xfrm>
            <a:off x="4096000" y="3219450"/>
            <a:ext cx="4000000" cy="4470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54" name=""/>
          <p:cNvPicPr>
            <a:picLocks/>
          </p:cNvPicPr>
          <p:nvPr/>
        </p:nvPicPr>
        <p:blipFill>
          <a:blip xmlns:r="http://schemas.openxmlformats.org/officeDocument/2006/relationships" r:embed="rId2"/>
          <a:stretch>
            <a:fillRect/>
          </a:stretch>
        </p:blipFill>
        <p:spPr>
          <a:xfrm rot="0">
            <a:off x="2564784" y="1287862"/>
            <a:ext cx="3149978" cy="529294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6229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
          <p:cNvSpPr txBox="1"/>
          <p:nvPr/>
        </p:nvSpPr>
        <p:spPr>
          <a:xfrm>
            <a:off x="1984623" y="1362709"/>
            <a:ext cx="7597526" cy="4714240"/>
          </a:xfrm>
          <a:prstGeom prst="rect"/>
        </p:spPr>
        <p:txBody>
          <a:bodyPr rtlCol="0" wrap="square">
            <a:spAutoFit/>
          </a:bodyPr>
          <a:p>
            <a:r>
              <a:rPr sz="2800" lang="en-GB">
                <a:solidFill>
                  <a:srgbClr val="000000"/>
                </a:solidFill>
              </a:rPr>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grpSp>
        <p:nvGrpSpPr>
          <p:cNvPr id="30" name="object 3"/>
          <p:cNvGrpSpPr/>
          <p:nvPr/>
        </p:nvGrpSpPr>
        <p:grpSpPr>
          <a:xfrm>
            <a:off x="-114061" y="0"/>
            <a:ext cx="12443339" cy="6858466"/>
            <a:chOff x="7448612" y="0"/>
            <a:chExt cx="4799298" cy="6858466"/>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32" name="object 3"/>
          <p:cNvGrpSpPr/>
          <p:nvPr/>
        </p:nvGrpSpPr>
        <p:grpSpPr>
          <a:xfrm rot="40662">
            <a:off x="38339" y="152400"/>
            <a:ext cx="12443339" cy="6858466"/>
            <a:chOff x="7448612" y="0"/>
            <a:chExt cx="4799298" cy="6858466"/>
          </a:xfrm>
        </p:grpSpPr>
        <p:sp>
          <p:nvSpPr>
            <p:cNvPr id="104864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1"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33" name="object 3"/>
          <p:cNvGrpSpPr/>
          <p:nvPr/>
        </p:nvGrpSpPr>
        <p:grpSpPr>
          <a:xfrm rot="99959">
            <a:off x="498170" y="154218"/>
            <a:ext cx="12546392" cy="7238938"/>
            <a:chOff x="7423684" y="0"/>
            <a:chExt cx="4824226" cy="6858466"/>
          </a:xfrm>
        </p:grpSpPr>
        <p:sp>
          <p:nvSpPr>
            <p:cNvPr id="104865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7" name="object 6"/>
            <p:cNvSpPr/>
            <p:nvPr/>
          </p:nvSpPr>
          <p:spPr>
            <a:xfrm>
              <a:off x="7423684" y="0"/>
              <a:ext cx="4768316"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altLang="en-US" lang="zh-CN"/>
            </a:p>
          </p:txBody>
        </p:sp>
        <p:sp>
          <p:nvSpPr>
            <p:cNvPr id="104865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0"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34" name="object 3"/>
          <p:cNvGrpSpPr/>
          <p:nvPr/>
        </p:nvGrpSpPr>
        <p:grpSpPr>
          <a:xfrm>
            <a:off x="-34238" y="-8260"/>
            <a:ext cx="12443339" cy="7261959"/>
            <a:chOff x="7448612" y="-559399"/>
            <a:chExt cx="4799298" cy="7417865"/>
          </a:xfrm>
        </p:grpSpPr>
        <p:sp>
          <p:nvSpPr>
            <p:cNvPr id="104866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9"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1" name="object 11"/>
            <p:cNvSpPr/>
            <p:nvPr/>
          </p:nvSpPr>
          <p:spPr>
            <a:xfrm>
              <a:off x="10935971" y="-559399"/>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35" name="object 3"/>
          <p:cNvGrpSpPr/>
          <p:nvPr/>
        </p:nvGrpSpPr>
        <p:grpSpPr>
          <a:xfrm>
            <a:off x="-161014" y="-466"/>
            <a:ext cx="12443339" cy="6858466"/>
            <a:chOff x="7448612" y="0"/>
            <a:chExt cx="4799298" cy="6858466"/>
          </a:xfrm>
        </p:grpSpPr>
        <p:sp>
          <p:nvSpPr>
            <p:cNvPr id="104867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6" name="object 7"/>
            <p:cNvSpPr/>
            <p:nvPr/>
          </p:nvSpPr>
          <p:spPr>
            <a:xfrm>
              <a:off x="9623967" y="0"/>
              <a:ext cx="2568441"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8"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8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8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36" name="object 3"/>
          <p:cNvGrpSpPr/>
          <p:nvPr/>
        </p:nvGrpSpPr>
        <p:grpSpPr>
          <a:xfrm>
            <a:off x="-305812" y="94320"/>
            <a:ext cx="12773727" cy="8184548"/>
            <a:chOff x="7448612" y="-256959"/>
            <a:chExt cx="4926726" cy="8184548"/>
          </a:xfrm>
        </p:grpSpPr>
        <p:sp>
          <p:nvSpPr>
            <p:cNvPr id="104868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8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8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85" name="object 7"/>
            <p:cNvSpPr/>
            <p:nvPr/>
          </p:nvSpPr>
          <p:spPr>
            <a:xfrm>
              <a:off x="9554850" y="-256959"/>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86" name="object 8"/>
            <p:cNvSpPr/>
            <p:nvPr/>
          </p:nvSpPr>
          <p:spPr>
            <a:xfrm rot="21600000" flipV="1">
              <a:off x="7965756" y="1490409"/>
              <a:ext cx="4409582" cy="643718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endParaRPr altLang="en-US" lang="zh-CN"/>
            </a:p>
          </p:txBody>
        </p:sp>
        <p:sp>
          <p:nvSpPr>
            <p:cNvPr id="1048687"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8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8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37" name="object 3"/>
          <p:cNvGrpSpPr/>
          <p:nvPr/>
        </p:nvGrpSpPr>
        <p:grpSpPr>
          <a:xfrm>
            <a:off x="2107261" y="422972"/>
            <a:ext cx="10526815" cy="4272441"/>
            <a:chOff x="7448612" y="0"/>
            <a:chExt cx="4799298" cy="6858466"/>
          </a:xfrm>
        </p:grpSpPr>
        <p:sp>
          <p:nvSpPr>
            <p:cNvPr id="104869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6" name="object 9"/>
            <p:cNvSpPr/>
            <p:nvPr/>
          </p:nvSpPr>
          <p:spPr>
            <a:xfrm flipH="1">
              <a:off x="12192255" y="0"/>
              <a:ext cx="5565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9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sp>
        <p:nvSpPr>
          <p:cNvPr id="1048700" name=""/>
          <p:cNvSpPr txBox="1"/>
          <p:nvPr/>
        </p:nvSpPr>
        <p:spPr>
          <a:xfrm>
            <a:off x="941622" y="3219450"/>
            <a:ext cx="9916627" cy="802639"/>
          </a:xfrm>
          <a:prstGeom prst="rect"/>
        </p:spPr>
        <p:txBody>
          <a:bodyPr rtlCol="0" wrap="square">
            <a:spAutoFit/>
          </a:bodyPr>
          <a:p>
            <a:r>
              <a:rPr altLang="en-GB" sz="2800" lang="en-US">
                <a:solidFill>
                  <a:srgbClr val="000000"/>
                </a:solidFill>
              </a:rPr>
              <a:t>S</a:t>
            </a:r>
            <a:r>
              <a:rPr altLang="en-GB" sz="2800" lang="en-US">
                <a:solidFill>
                  <a:srgbClr val="000000"/>
                </a:solidFill>
              </a:rPr>
              <a:t>t</a:t>
            </a:r>
            <a:r>
              <a:rPr altLang="en-GB" sz="2800" lang="en-US">
                <a:solidFill>
                  <a:srgbClr val="000000"/>
                </a:solidFill>
              </a:rPr>
              <a:t>u</a:t>
            </a:r>
            <a:r>
              <a:rPr altLang="en-GB" sz="2800" lang="en-US">
                <a:solidFill>
                  <a:srgbClr val="000000"/>
                </a:solidFill>
              </a:rPr>
              <a:t>d</a:t>
            </a:r>
            <a:r>
              <a:rPr altLang="en-GB" sz="2800" lang="en-US">
                <a:solidFill>
                  <a:srgbClr val="000000"/>
                </a:solidFill>
              </a:rPr>
              <a:t>e</a:t>
            </a:r>
            <a:r>
              <a:rPr altLang="en-GB" sz="2800" lang="en-US">
                <a:solidFill>
                  <a:srgbClr val="000000"/>
                </a:solidFill>
              </a:rPr>
              <a:t>nt</a:t>
            </a:r>
            <a:r>
              <a:rPr altLang="en-GB" sz="2800" lang="en-US">
                <a:solidFill>
                  <a:srgbClr val="000000"/>
                </a:solidFill>
              </a:rPr>
              <a:t> </a:t>
            </a:r>
            <a:r>
              <a:rPr altLang="en-GB" sz="2800" lang="en-US">
                <a:solidFill>
                  <a:srgbClr val="000000"/>
                </a:solidFill>
              </a:rPr>
              <a:t>p</a:t>
            </a:r>
            <a:r>
              <a:rPr altLang="en-GB" sz="2800" lang="en-US">
                <a:solidFill>
                  <a:srgbClr val="000000"/>
                </a:solidFill>
              </a:rPr>
              <a:t>o</a:t>
            </a:r>
            <a:r>
              <a:rPr altLang="en-GB" sz="2800" lang="en-US">
                <a:solidFill>
                  <a:srgbClr val="000000"/>
                </a:solidFill>
              </a:rPr>
              <a:t>r</a:t>
            </a:r>
            <a:r>
              <a:rPr altLang="en-GB" sz="2800" lang="en-US">
                <a:solidFill>
                  <a:srgbClr val="000000"/>
                </a:solidFill>
              </a:rPr>
              <a:t>t</a:t>
            </a:r>
            <a:r>
              <a:rPr altLang="en-GB" sz="2800" lang="en-US">
                <a:solidFill>
                  <a:srgbClr val="000000"/>
                </a:solidFill>
              </a:rPr>
              <a:t>f</a:t>
            </a:r>
            <a:r>
              <a:rPr altLang="en-GB" sz="2800" lang="en-US">
                <a:solidFill>
                  <a:srgbClr val="000000"/>
                </a:solidFill>
              </a:rPr>
              <a:t>olio </a:t>
            </a:r>
            <a:endParaRPr sz="2800" lang="en-GB">
              <a:solidFill>
                <a:srgbClr val="000000"/>
              </a:solidFill>
            </a:endParaRPr>
          </a:p>
          <a:p>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70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70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70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70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70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70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70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70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70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71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71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71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71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71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715"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716"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717" name="TextBox 22"/>
          <p:cNvSpPr txBox="1"/>
          <p:nvPr/>
        </p:nvSpPr>
        <p:spPr>
          <a:xfrm>
            <a:off x="2509807" y="1041533"/>
            <a:ext cx="5029200" cy="4003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7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72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21"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2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23" name=""/>
          <p:cNvSpPr txBox="1"/>
          <p:nvPr/>
        </p:nvSpPr>
        <p:spPr>
          <a:xfrm>
            <a:off x="834072" y="1857374"/>
            <a:ext cx="7453283" cy="1869441"/>
          </a:xfrm>
          <a:prstGeom prst="rect"/>
        </p:spPr>
        <p:txBody>
          <a:bodyPr rtlCol="0" wrap="square">
            <a:spAutoFit/>
          </a:bodyPr>
          <a:p>
            <a:r>
              <a:rPr altLang="en-GB" sz="2800" lang="en-US">
                <a:solidFill>
                  <a:srgbClr val="000000"/>
                </a:solidFill>
              </a:rPr>
              <a:t>I</a:t>
            </a:r>
            <a:r>
              <a:rPr altLang="en-GB" sz="2800" lang="en-US">
                <a:solidFill>
                  <a:srgbClr val="000000"/>
                </a:solidFill>
              </a:rPr>
              <a:t>n</a:t>
            </a:r>
            <a:r>
              <a:rPr altLang="en-GB" sz="2800" lang="en-US">
                <a:solidFill>
                  <a:srgbClr val="000000"/>
                </a:solidFill>
              </a:rPr>
              <a:t> </a:t>
            </a:r>
            <a:r>
              <a:rPr altLang="en-GB" sz="2800" lang="en-US">
                <a:solidFill>
                  <a:srgbClr val="000000"/>
                </a:solidFill>
              </a:rPr>
              <a:t>t</a:t>
            </a:r>
            <a:r>
              <a:rPr altLang="en-GB" sz="2800" lang="en-US">
                <a:solidFill>
                  <a:srgbClr val="000000"/>
                </a:solidFill>
              </a:rPr>
              <a:t>o</a:t>
            </a:r>
            <a:r>
              <a:rPr altLang="en-GB" sz="2800" lang="en-US">
                <a:solidFill>
                  <a:srgbClr val="000000"/>
                </a:solidFill>
              </a:rPr>
              <a:t>d</a:t>
            </a:r>
            <a:r>
              <a:rPr altLang="en-GB" sz="2800" lang="en-US">
                <a:solidFill>
                  <a:srgbClr val="000000"/>
                </a:solidFill>
              </a:rPr>
              <a:t>a</a:t>
            </a:r>
            <a:r>
              <a:rPr altLang="en-GB" sz="2800" lang="en-US">
                <a:solidFill>
                  <a:srgbClr val="000000"/>
                </a:solidFill>
              </a:rPr>
              <a:t>y</a:t>
            </a:r>
            <a:r>
              <a:rPr altLang="en-GB" sz="2800" lang="en-US">
                <a:solidFill>
                  <a:srgbClr val="000000"/>
                </a:solidFill>
              </a:rPr>
              <a:t>;</a:t>
            </a:r>
            <a:r>
              <a:rPr altLang="en-GB" sz="2800" lang="en-US">
                <a:solidFill>
                  <a:srgbClr val="000000"/>
                </a:solidFill>
              </a:rPr>
              <a:t>s</a:t>
            </a:r>
            <a:r>
              <a:rPr altLang="en-GB" sz="2800" lang="en-US">
                <a:solidFill>
                  <a:srgbClr val="000000"/>
                </a:solidFill>
              </a:rPr>
              <a:t> </a:t>
            </a:r>
            <a:r>
              <a:rPr altLang="en-GB" sz="2800" lang="en-US">
                <a:solidFill>
                  <a:srgbClr val="000000"/>
                </a:solidFill>
              </a:rPr>
              <a:t>d</a:t>
            </a:r>
            <a:r>
              <a:rPr altLang="en-GB" sz="2800" lang="en-US">
                <a:solidFill>
                  <a:srgbClr val="000000"/>
                </a:solidFill>
              </a:rPr>
              <a:t>i</a:t>
            </a:r>
            <a:r>
              <a:rPr altLang="en-GB" sz="2800" lang="en-US">
                <a:solidFill>
                  <a:srgbClr val="000000"/>
                </a:solidFill>
              </a:rPr>
              <a:t>g</a:t>
            </a:r>
            <a:r>
              <a:rPr altLang="en-GB" sz="2800" lang="en-US">
                <a:solidFill>
                  <a:srgbClr val="000000"/>
                </a:solidFill>
              </a:rPr>
              <a:t>i</a:t>
            </a:r>
            <a:r>
              <a:rPr altLang="en-GB" sz="2800" lang="en-US">
                <a:solidFill>
                  <a:srgbClr val="000000"/>
                </a:solidFill>
              </a:rPr>
              <a:t>t</a:t>
            </a:r>
            <a:r>
              <a:rPr altLang="en-GB" sz="2800" lang="en-US">
                <a:solidFill>
                  <a:srgbClr val="000000"/>
                </a:solidFill>
              </a:rPr>
              <a:t>a</a:t>
            </a:r>
            <a:r>
              <a:rPr altLang="en-GB" sz="2800" lang="en-US">
                <a:solidFill>
                  <a:srgbClr val="000000"/>
                </a:solidFill>
              </a:rPr>
              <a:t>l</a:t>
            </a:r>
            <a:r>
              <a:rPr altLang="en-GB" sz="2800" lang="en-US">
                <a:solidFill>
                  <a:srgbClr val="000000"/>
                </a:solidFill>
              </a:rPr>
              <a:t> </a:t>
            </a:r>
            <a:r>
              <a:rPr altLang="en-GB" sz="2800" lang="en-US">
                <a:solidFill>
                  <a:srgbClr val="000000"/>
                </a:solidFill>
              </a:rPr>
              <a:t>a</a:t>
            </a:r>
            <a:r>
              <a:rPr altLang="en-GB" sz="2800" lang="en-US">
                <a:solidFill>
                  <a:srgbClr val="000000"/>
                </a:solidFill>
              </a:rPr>
              <a:t>g</a:t>
            </a:r>
            <a:r>
              <a:rPr altLang="en-GB" sz="2800" lang="en-US">
                <a:solidFill>
                  <a:srgbClr val="000000"/>
                </a:solidFill>
              </a:rPr>
              <a:t>e</a:t>
            </a:r>
            <a:r>
              <a:rPr altLang="en-GB" sz="2800" lang="en-US">
                <a:solidFill>
                  <a:srgbClr val="000000"/>
                </a:solidFill>
              </a:rPr>
              <a:t>,</a:t>
            </a:r>
            <a:r>
              <a:rPr altLang="en-GB" sz="2800" lang="en-US">
                <a:solidFill>
                  <a:srgbClr val="000000"/>
                </a:solidFill>
              </a:rPr>
              <a:t> </a:t>
            </a:r>
            <a:r>
              <a:rPr altLang="en-GB" sz="2800" lang="en-US">
                <a:solidFill>
                  <a:srgbClr val="000000"/>
                </a:solidFill>
              </a:rPr>
              <a:t>t</a:t>
            </a:r>
            <a:r>
              <a:rPr altLang="en-GB" sz="2800" lang="en-US">
                <a:solidFill>
                  <a:srgbClr val="000000"/>
                </a:solidFill>
              </a:rPr>
              <a:t>r</a:t>
            </a:r>
            <a:r>
              <a:rPr altLang="en-GB" sz="2800" lang="en-US">
                <a:solidFill>
                  <a:srgbClr val="000000"/>
                </a:solidFill>
              </a:rPr>
              <a:t>a</a:t>
            </a:r>
            <a:r>
              <a:rPr altLang="en-GB" sz="2800" lang="en-US">
                <a:solidFill>
                  <a:srgbClr val="000000"/>
                </a:solidFill>
              </a:rPr>
              <a:t>d</a:t>
            </a:r>
            <a:r>
              <a:rPr altLang="en-GB" sz="2800" lang="en-US">
                <a:solidFill>
                  <a:srgbClr val="000000"/>
                </a:solidFill>
              </a:rPr>
              <a:t>i</a:t>
            </a:r>
            <a:r>
              <a:rPr altLang="en-GB" sz="2800" lang="en-US">
                <a:solidFill>
                  <a:srgbClr val="000000"/>
                </a:solidFill>
              </a:rPr>
              <a:t>tional </a:t>
            </a:r>
            <a:r>
              <a:rPr altLang="en-GB" sz="2800" lang="en-US">
                <a:solidFill>
                  <a:srgbClr val="000000"/>
                </a:solidFill>
              </a:rPr>
              <a:t>t</a:t>
            </a:r>
            <a:r>
              <a:rPr altLang="en-GB" sz="2800" lang="en-US">
                <a:solidFill>
                  <a:srgbClr val="000000"/>
                </a:solidFill>
              </a:rPr>
              <a:t>e</a:t>
            </a:r>
            <a:r>
              <a:rPr altLang="en-GB" sz="2800" lang="en-US">
                <a:solidFill>
                  <a:srgbClr val="000000"/>
                </a:solidFill>
              </a:rPr>
              <a:t>c</a:t>
            </a:r>
            <a:r>
              <a:rPr altLang="en-GB" sz="2800" lang="en-US">
                <a:solidFill>
                  <a:srgbClr val="000000"/>
                </a:solidFill>
              </a:rPr>
              <a:t>h</a:t>
            </a:r>
            <a:r>
              <a:rPr altLang="en-GB" sz="2800" lang="en-US">
                <a:solidFill>
                  <a:srgbClr val="000000"/>
                </a:solidFill>
              </a:rPr>
              <a:t>n</a:t>
            </a:r>
            <a:r>
              <a:rPr altLang="en-GB" sz="2800" lang="en-US">
                <a:solidFill>
                  <a:srgbClr val="000000"/>
                </a:solidFill>
              </a:rPr>
              <a:t>i</a:t>
            </a:r>
            <a:r>
              <a:rPr altLang="en-GB" sz="2800" lang="en-US">
                <a:solidFill>
                  <a:srgbClr val="000000"/>
                </a:solidFill>
              </a:rPr>
              <a:t>q</a:t>
            </a:r>
            <a:r>
              <a:rPr altLang="en-GB" sz="2800" lang="en-US">
                <a:solidFill>
                  <a:srgbClr val="000000"/>
                </a:solidFill>
              </a:rPr>
              <a:t>u</a:t>
            </a:r>
            <a:r>
              <a:rPr altLang="en-GB" sz="2800" lang="en-US">
                <a:solidFill>
                  <a:srgbClr val="000000"/>
                </a:solidFill>
              </a:rPr>
              <a:t>es </a:t>
            </a:r>
            <a:r>
              <a:rPr altLang="en-GB" sz="2800" lang="en-US">
                <a:solidFill>
                  <a:srgbClr val="000000"/>
                </a:solidFill>
              </a:rPr>
              <a:t>a</a:t>
            </a:r>
            <a:r>
              <a:rPr altLang="en-GB" sz="2800" lang="en-US">
                <a:solidFill>
                  <a:srgbClr val="000000"/>
                </a:solidFill>
              </a:rPr>
              <a:t>l</a:t>
            </a:r>
            <a:r>
              <a:rPr altLang="en-GB" sz="2800" lang="en-US">
                <a:solidFill>
                  <a:srgbClr val="000000"/>
                </a:solidFill>
              </a:rPr>
              <a:t>o</a:t>
            </a:r>
            <a:r>
              <a:rPr altLang="en-GB" sz="2800" lang="en-US">
                <a:solidFill>
                  <a:srgbClr val="000000"/>
                </a:solidFill>
              </a:rPr>
              <a:t>n</a:t>
            </a:r>
            <a:r>
              <a:rPr altLang="en-GB" sz="2800" lang="en-US">
                <a:solidFill>
                  <a:srgbClr val="000000"/>
                </a:solidFill>
              </a:rPr>
              <a:t>e</a:t>
            </a:r>
            <a:r>
              <a:rPr altLang="en-GB" sz="2800" lang="en-US">
                <a:solidFill>
                  <a:srgbClr val="000000"/>
                </a:solidFill>
              </a:rPr>
              <a:t> </a:t>
            </a:r>
            <a:r>
              <a:rPr altLang="en-GB" sz="2800" lang="en-US">
                <a:solidFill>
                  <a:srgbClr val="000000"/>
                </a:solidFill>
              </a:rPr>
              <a:t>a</a:t>
            </a:r>
            <a:r>
              <a:rPr altLang="en-GB" sz="2800" lang="en-US">
                <a:solidFill>
                  <a:srgbClr val="000000"/>
                </a:solidFill>
              </a:rPr>
              <a:t>r</a:t>
            </a:r>
            <a:r>
              <a:rPr altLang="en-GB" sz="2800" lang="en-US">
                <a:solidFill>
                  <a:srgbClr val="000000"/>
                </a:solidFill>
              </a:rPr>
              <a:t>e</a:t>
            </a:r>
            <a:r>
              <a:rPr altLang="en-GB" sz="2800" lang="en-US">
                <a:solidFill>
                  <a:srgbClr val="000000"/>
                </a:solidFill>
              </a:rPr>
              <a:t> </a:t>
            </a:r>
            <a:r>
              <a:rPr altLang="en-GB" sz="2800" lang="en-US">
                <a:solidFill>
                  <a:srgbClr val="000000"/>
                </a:solidFill>
              </a:rPr>
              <a:t>n</a:t>
            </a:r>
            <a:r>
              <a:rPr altLang="en-GB" sz="2800" lang="en-US">
                <a:solidFill>
                  <a:srgbClr val="000000"/>
                </a:solidFill>
              </a:rPr>
              <a:t>o</a:t>
            </a:r>
            <a:r>
              <a:rPr altLang="en-GB" sz="2800" lang="en-US">
                <a:solidFill>
                  <a:srgbClr val="000000"/>
                </a:solidFill>
              </a:rPr>
              <a:t>t</a:t>
            </a:r>
            <a:r>
              <a:rPr altLang="en-GB" sz="2800" lang="en-US">
                <a:solidFill>
                  <a:srgbClr val="000000"/>
                </a:solidFill>
              </a:rPr>
              <a:t> </a:t>
            </a:r>
            <a:r>
              <a:rPr altLang="en-GB" sz="2800" lang="en-US">
                <a:solidFill>
                  <a:srgbClr val="000000"/>
                </a:solidFill>
              </a:rPr>
              <a:t>s</a:t>
            </a:r>
            <a:r>
              <a:rPr altLang="en-GB" sz="2800" lang="en-US">
                <a:solidFill>
                  <a:srgbClr val="000000"/>
                </a:solidFill>
              </a:rPr>
              <a:t>u</a:t>
            </a:r>
            <a:r>
              <a:rPr altLang="en-GB" sz="2800" lang="en-US">
                <a:solidFill>
                  <a:srgbClr val="000000"/>
                </a:solidFill>
              </a:rPr>
              <a:t>f</a:t>
            </a:r>
            <a:r>
              <a:rPr altLang="en-GB" sz="2800" lang="en-US">
                <a:solidFill>
                  <a:srgbClr val="000000"/>
                </a:solidFill>
              </a:rPr>
              <a:t>f</a:t>
            </a:r>
            <a:r>
              <a:rPr altLang="en-GB" sz="2800" lang="en-US">
                <a:solidFill>
                  <a:srgbClr val="000000"/>
                </a:solidFill>
              </a:rPr>
              <a:t>icient</a:t>
            </a:r>
            <a:r>
              <a:rPr altLang="en-GB" sz="2800" lang="en-US">
                <a:solidFill>
                  <a:srgbClr val="000000"/>
                </a:solidFill>
              </a:rPr>
              <a:t> </a:t>
            </a:r>
            <a:r>
              <a:rPr altLang="en-GB" sz="2800" lang="en-US">
                <a:solidFill>
                  <a:srgbClr val="000000"/>
                </a:solidFill>
              </a:rPr>
              <a:t>t</a:t>
            </a:r>
            <a:r>
              <a:rPr altLang="en-GB" sz="2800" lang="en-US">
                <a:solidFill>
                  <a:srgbClr val="000000"/>
                </a:solidFill>
              </a:rPr>
              <a:t>o</a:t>
            </a:r>
            <a:r>
              <a:rPr altLang="en-GB" sz="2800" lang="en-US">
                <a:solidFill>
                  <a:srgbClr val="000000"/>
                </a:solidFill>
              </a:rPr>
              <a:t> </a:t>
            </a:r>
            <a:r>
              <a:rPr altLang="en-GB" sz="2800" lang="en-US">
                <a:solidFill>
                  <a:srgbClr val="000000"/>
                </a:solidFill>
              </a:rPr>
              <a:t>s</a:t>
            </a:r>
            <a:r>
              <a:rPr altLang="en-GB" sz="2800" lang="en-US">
                <a:solidFill>
                  <a:srgbClr val="000000"/>
                </a:solidFill>
              </a:rPr>
              <a:t>h</a:t>
            </a:r>
            <a:r>
              <a:rPr altLang="en-GB" sz="2800" lang="en-US">
                <a:solidFill>
                  <a:srgbClr val="000000"/>
                </a:solidFill>
              </a:rPr>
              <a:t>o</a:t>
            </a:r>
            <a:r>
              <a:rPr altLang="en-GB" sz="2800" lang="en-US">
                <a:solidFill>
                  <a:srgbClr val="000000"/>
                </a:solidFill>
              </a:rPr>
              <a:t>w</a:t>
            </a:r>
            <a:r>
              <a:rPr altLang="en-GB" sz="2800" lang="en-US">
                <a:solidFill>
                  <a:srgbClr val="000000"/>
                </a:solidFill>
              </a:rPr>
              <a:t>c</a:t>
            </a:r>
            <a:r>
              <a:rPr altLang="en-GB" sz="2800" lang="en-US">
                <a:solidFill>
                  <a:srgbClr val="000000"/>
                </a:solidFill>
              </a:rPr>
              <a:t>a</a:t>
            </a:r>
            <a:r>
              <a:rPr altLang="en-GB" sz="2800" lang="en-US">
                <a:solidFill>
                  <a:srgbClr val="000000"/>
                </a:solidFill>
              </a:rPr>
              <a:t>se </a:t>
            </a:r>
            <a:r>
              <a:rPr altLang="en-GB" sz="2800" lang="en-US">
                <a:solidFill>
                  <a:srgbClr val="000000"/>
                </a:solidFill>
              </a:rPr>
              <a:t>s</a:t>
            </a:r>
            <a:r>
              <a:rPr altLang="en-GB" sz="2800" lang="en-US">
                <a:solidFill>
                  <a:srgbClr val="000000"/>
                </a:solidFill>
              </a:rPr>
              <a:t>t</a:t>
            </a:r>
            <a:r>
              <a:rPr altLang="en-GB" sz="2800" lang="en-US">
                <a:solidFill>
                  <a:srgbClr val="000000"/>
                </a:solidFill>
              </a:rPr>
              <a:t>u</a:t>
            </a:r>
            <a:r>
              <a:rPr altLang="en-GB" sz="2800" lang="en-US">
                <a:solidFill>
                  <a:srgbClr val="000000"/>
                </a:solidFill>
              </a:rPr>
              <a:t>d</a:t>
            </a:r>
            <a:r>
              <a:rPr altLang="en-GB" sz="2800" lang="en-US">
                <a:solidFill>
                  <a:srgbClr val="000000"/>
                </a:solidFill>
              </a:rPr>
              <a:t>ents </a:t>
            </a:r>
            <a:r>
              <a:rPr altLang="en-GB" sz="2800" lang="en-US">
                <a:solidFill>
                  <a:srgbClr val="000000"/>
                </a:solidFill>
              </a:rPr>
              <a:t>s</a:t>
            </a:r>
            <a:r>
              <a:rPr altLang="en-GB" sz="2800" lang="en-US">
                <a:solidFill>
                  <a:srgbClr val="000000"/>
                </a:solidFill>
              </a:rPr>
              <a:t>k</a:t>
            </a:r>
            <a:r>
              <a:rPr altLang="en-GB" sz="2800" lang="en-US">
                <a:solidFill>
                  <a:srgbClr val="000000"/>
                </a:solidFill>
              </a:rPr>
              <a:t>i</a:t>
            </a:r>
            <a:r>
              <a:rPr altLang="en-GB" sz="2800" lang="en-US">
                <a:solidFill>
                  <a:srgbClr val="000000"/>
                </a:solidFill>
              </a:rPr>
              <a:t>l</a:t>
            </a:r>
            <a:r>
              <a:rPr altLang="en-GB" sz="2800" lang="en-US">
                <a:solidFill>
                  <a:srgbClr val="000000"/>
                </a:solidFill>
              </a:rPr>
              <a:t>l</a:t>
            </a:r>
            <a:r>
              <a:rPr altLang="en-GB" sz="2800" lang="en-US">
                <a:solidFill>
                  <a:srgbClr val="000000"/>
                </a:solidFill>
              </a:rPr>
              <a:t>s</a:t>
            </a:r>
            <a:r>
              <a:rPr altLang="en-GB" sz="2800" lang="en-US">
                <a:solidFill>
                  <a:srgbClr val="000000"/>
                </a:solidFill>
              </a:rPr>
              <a:t>e</a:t>
            </a:r>
            <a:r>
              <a:rPr altLang="en-GB" sz="2800" lang="en-US">
                <a:solidFill>
                  <a:srgbClr val="000000"/>
                </a:solidFill>
              </a:rPr>
              <a:t>t</a:t>
            </a:r>
            <a:r>
              <a:rPr altLang="en-GB" sz="2800" lang="en-US">
                <a:solidFill>
                  <a:srgbClr val="000000"/>
                </a:solidFill>
              </a:rPr>
              <a:t>s</a:t>
            </a:r>
            <a:r>
              <a:rPr altLang="en-GB" sz="2800" lang="en-US">
                <a:solidFill>
                  <a:srgbClr val="000000"/>
                </a:solidFill>
              </a:rPr>
              <a:t> </a:t>
            </a:r>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 </a:t>
            </a:r>
            <a:r>
              <a:rPr altLang="en-GB" sz="2800" lang="en-US">
                <a:solidFill>
                  <a:srgbClr val="000000"/>
                </a:solidFill>
              </a:rPr>
              <a:t>k</a:t>
            </a:r>
            <a:r>
              <a:rPr altLang="en-GB" sz="2800" lang="en-US">
                <a:solidFill>
                  <a:srgbClr val="000000"/>
                </a:solidFill>
              </a:rPr>
              <a:t>n</a:t>
            </a:r>
            <a:r>
              <a:rPr altLang="en-GB" sz="2800" lang="en-US">
                <a:solidFill>
                  <a:srgbClr val="000000"/>
                </a:solidFill>
              </a:rPr>
              <a:t>o</a:t>
            </a:r>
            <a:r>
              <a:rPr altLang="en-GB" sz="2800" lang="en-US">
                <a:solidFill>
                  <a:srgbClr val="000000"/>
                </a:solidFill>
              </a:rPr>
              <a:t>wledge</a:t>
            </a:r>
            <a:r>
              <a:rPr altLang="en-GB" sz="2800" lang="en-US">
                <a:solidFill>
                  <a:srgbClr val="000000"/>
                </a:solidFill>
              </a:rPr>
              <a:t>.</a:t>
            </a:r>
            <a:endParaRPr sz="2800" lang="en-GB">
              <a:solidFill>
                <a:srgbClr val="000000"/>
              </a:solidFill>
            </a:endParaRPr>
          </a:p>
          <a:p>
            <a:endParaRPr sz="2800" lang="en-GB">
              <a:solidFill>
                <a:srgbClr val="000000"/>
              </a:solidFill>
            </a:endParaRPr>
          </a:p>
          <a:p>
            <a:r>
              <a:rPr altLang="en-GB" sz="2800" lang="en-US">
                <a:solidFill>
                  <a:srgbClr val="000000"/>
                </a:solidFill>
              </a:rPr>
              <a:t>5</a:t>
            </a:r>
            <a:r>
              <a:rPr altLang="en-GB" sz="2800" lang="en-US">
                <a:solidFill>
                  <a:srgbClr val="000000"/>
                </a:solidFill>
              </a:rPr>
              <a:t> </a:t>
            </a:r>
            <a:r>
              <a:rPr altLang="en-GB" sz="2800" lang="en-US">
                <a:solidFill>
                  <a:srgbClr val="000000"/>
                </a:solidFill>
              </a:rPr>
              <a:t>l</a:t>
            </a:r>
            <a:r>
              <a:rPr altLang="en-GB" sz="2800" lang="en-US">
                <a:solidFill>
                  <a:srgbClr val="000000"/>
                </a:solidFill>
              </a:rPr>
              <a:t>i</a:t>
            </a:r>
            <a:r>
              <a:rPr altLang="en-GB" sz="2800" lang="en-US">
                <a:solidFill>
                  <a:srgbClr val="000000"/>
                </a:solidFill>
              </a:rPr>
              <a:t>n</a:t>
            </a:r>
            <a:r>
              <a:rPr altLang="en-GB" sz="2800" lang="en-US">
                <a:solidFill>
                  <a:srgbClr val="000000"/>
                </a:solidFill>
              </a:rPr>
              <a:t>e</a:t>
            </a:r>
            <a:r>
              <a:rPr altLang="en-GB" sz="2800" lang="en-US">
                <a:solidFill>
                  <a:srgbClr val="000000"/>
                </a:solidFill>
              </a:rPr>
              <a:t> </a:t>
            </a:r>
            <a:r>
              <a:rPr altLang="en-GB" sz="2800" lang="en-US">
                <a:solidFill>
                  <a:srgbClr val="000000"/>
                </a:solidFill>
              </a:rPr>
              <a:t>o</a:t>
            </a:r>
            <a:r>
              <a:rPr altLang="en-GB" sz="2800" lang="en-US">
                <a:solidFill>
                  <a:srgbClr val="000000"/>
                </a:solidFill>
              </a:rPr>
              <a:t>f</a:t>
            </a:r>
            <a:r>
              <a:rPr altLang="en-GB" sz="2800" lang="en-US">
                <a:solidFill>
                  <a:srgbClr val="000000"/>
                </a:solidFill>
              </a:rPr>
              <a:t> </a:t>
            </a:r>
            <a:r>
              <a:rPr altLang="en-GB" sz="2800" lang="en-US">
                <a:solidFill>
                  <a:srgbClr val="000000"/>
                </a:solidFill>
              </a:rPr>
              <a:t>p</a:t>
            </a:r>
            <a:r>
              <a:rPr altLang="en-GB" sz="2800" lang="en-US">
                <a:solidFill>
                  <a:srgbClr val="000000"/>
                </a:solidFill>
              </a:rPr>
              <a:t>s</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7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72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27" name="object 7"/>
          <p:cNvSpPr txBox="1">
            <a:spLocks noGrp="1"/>
          </p:cNvSpPr>
          <p:nvPr>
            <p:ph type="title"/>
          </p:nvPr>
        </p:nvSpPr>
        <p:spPr>
          <a:xfrm>
            <a:off x="459966" y="579866"/>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2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29" name=""/>
          <p:cNvSpPr txBox="1"/>
          <p:nvPr/>
        </p:nvSpPr>
        <p:spPr>
          <a:xfrm>
            <a:off x="459966" y="1483360"/>
            <a:ext cx="8830668" cy="1158241"/>
          </a:xfrm>
          <a:prstGeom prst="rect"/>
        </p:spPr>
        <p:txBody>
          <a:bodyPr rtlCol="0" wrap="square">
            <a:spAutoFit/>
          </a:bodyPr>
          <a:p>
            <a:r>
              <a:rPr altLang="en-GB" sz="2800" lang="en-US">
                <a:solidFill>
                  <a:srgbClr val="000000"/>
                </a:solidFill>
              </a:rPr>
              <a:t>.</a:t>
            </a:r>
            <a:r>
              <a:rPr altLang="en-GB" sz="2800" lang="en-US">
                <a:solidFill>
                  <a:srgbClr val="000000"/>
                </a:solidFill>
              </a:rPr>
              <a:t> portfolio </a:t>
            </a:r>
            <a:r>
              <a:rPr altLang="en-GB" sz="2800" lang="en-US">
                <a:solidFill>
                  <a:srgbClr val="000000"/>
                </a:solidFill>
              </a:rPr>
              <a:t>c</a:t>
            </a:r>
            <a:r>
              <a:rPr altLang="en-GB" sz="2800" lang="en-US">
                <a:solidFill>
                  <a:srgbClr val="000000"/>
                </a:solidFill>
              </a:rPr>
              <a:t>o</a:t>
            </a:r>
            <a:r>
              <a:rPr altLang="en-GB" sz="2800" lang="en-US">
                <a:solidFill>
                  <a:srgbClr val="000000"/>
                </a:solidFill>
              </a:rPr>
              <a:t>n</a:t>
            </a:r>
            <a:r>
              <a:rPr altLang="en-GB" sz="2800" lang="en-US">
                <a:solidFill>
                  <a:srgbClr val="000000"/>
                </a:solidFill>
              </a:rPr>
              <a:t>t</a:t>
            </a:r>
            <a:r>
              <a:rPr altLang="en-GB" sz="2800" lang="en-US">
                <a:solidFill>
                  <a:srgbClr val="000000"/>
                </a:solidFill>
              </a:rPr>
              <a:t>a</a:t>
            </a:r>
            <a:r>
              <a:rPr altLang="en-GB" sz="2800" lang="en-US">
                <a:solidFill>
                  <a:srgbClr val="000000"/>
                </a:solidFill>
              </a:rPr>
              <a:t>i</a:t>
            </a:r>
            <a:r>
              <a:rPr altLang="en-GB" sz="2800" lang="en-US">
                <a:solidFill>
                  <a:srgbClr val="000000"/>
                </a:solidFill>
              </a:rPr>
              <a:t>ns </a:t>
            </a:r>
            <a:r>
              <a:rPr altLang="en-GB" sz="2800" lang="en-US">
                <a:solidFill>
                  <a:srgbClr val="000000"/>
                </a:solidFill>
              </a:rPr>
              <a:t>a</a:t>
            </a:r>
            <a:r>
              <a:rPr altLang="en-GB" sz="2800" lang="en-US">
                <a:solidFill>
                  <a:srgbClr val="000000"/>
                </a:solidFill>
              </a:rPr>
              <a:t>b</a:t>
            </a:r>
            <a:r>
              <a:rPr altLang="en-GB" sz="2800" lang="en-US">
                <a:solidFill>
                  <a:srgbClr val="000000"/>
                </a:solidFill>
              </a:rPr>
              <a:t>o</a:t>
            </a:r>
            <a:r>
              <a:rPr altLang="en-GB" sz="2800" lang="en-US">
                <a:solidFill>
                  <a:srgbClr val="000000"/>
                </a:solidFill>
              </a:rPr>
              <a:t>u</a:t>
            </a:r>
            <a:r>
              <a:rPr altLang="en-GB" sz="2800" lang="en-US">
                <a:solidFill>
                  <a:srgbClr val="000000"/>
                </a:solidFill>
              </a:rPr>
              <a:t>t </a:t>
            </a:r>
            <a:r>
              <a:rPr altLang="en-GB" sz="2800" lang="en-US">
                <a:solidFill>
                  <a:srgbClr val="000000"/>
                </a:solidFill>
              </a:rPr>
              <a:t>m</a:t>
            </a:r>
            <a:r>
              <a:rPr altLang="en-GB" sz="2800" lang="en-US">
                <a:solidFill>
                  <a:srgbClr val="000000"/>
                </a:solidFill>
              </a:rPr>
              <a:t>e</a:t>
            </a:r>
            <a:r>
              <a:rPr altLang="en-GB" sz="2800" lang="en-US">
                <a:solidFill>
                  <a:srgbClr val="000000"/>
                </a:solidFill>
              </a:rPr>
              <a:t>,</a:t>
            </a:r>
            <a:r>
              <a:rPr altLang="en-GB" sz="2800" lang="en-US">
                <a:solidFill>
                  <a:srgbClr val="000000"/>
                </a:solidFill>
              </a:rPr>
              <a:t> </a:t>
            </a:r>
            <a:r>
              <a:rPr altLang="en-GB" sz="2800" lang="en-US">
                <a:solidFill>
                  <a:srgbClr val="000000"/>
                </a:solidFill>
              </a:rPr>
              <a:t>p</a:t>
            </a:r>
            <a:r>
              <a:rPr altLang="en-GB" sz="2800" lang="en-US">
                <a:solidFill>
                  <a:srgbClr val="000000"/>
                </a:solidFill>
              </a:rPr>
              <a:t>r</a:t>
            </a:r>
            <a:r>
              <a:rPr altLang="en-GB" sz="2800" lang="en-US">
                <a:solidFill>
                  <a:srgbClr val="000000"/>
                </a:solidFill>
              </a:rPr>
              <a:t>o</a:t>
            </a:r>
            <a:r>
              <a:rPr altLang="en-GB" sz="2800" lang="en-US">
                <a:solidFill>
                  <a:srgbClr val="000000"/>
                </a:solidFill>
              </a:rPr>
              <a:t>j</a:t>
            </a:r>
            <a:r>
              <a:rPr altLang="en-GB" sz="2800" lang="en-US">
                <a:solidFill>
                  <a:srgbClr val="000000"/>
                </a:solidFill>
              </a:rPr>
              <a:t>ect</a:t>
            </a:r>
            <a:r>
              <a:rPr altLang="en-GB" sz="2800" lang="en-US">
                <a:solidFill>
                  <a:srgbClr val="000000"/>
                </a:solidFill>
              </a:rPr>
              <a:t>,</a:t>
            </a:r>
            <a:r>
              <a:rPr altLang="en-GB" sz="2800" lang="en-US">
                <a:solidFill>
                  <a:srgbClr val="000000"/>
                </a:solidFill>
              </a:rPr>
              <a:t> </a:t>
            </a:r>
            <a:r>
              <a:rPr altLang="en-GB" sz="2800" lang="en-US">
                <a:solidFill>
                  <a:srgbClr val="000000"/>
                </a:solidFill>
              </a:rPr>
              <a:t>s</a:t>
            </a:r>
            <a:r>
              <a:rPr altLang="en-GB" sz="2800" lang="en-US">
                <a:solidFill>
                  <a:srgbClr val="000000"/>
                </a:solidFill>
              </a:rPr>
              <a:t>k</a:t>
            </a:r>
            <a:r>
              <a:rPr altLang="en-GB" sz="2800" lang="en-US">
                <a:solidFill>
                  <a:srgbClr val="000000"/>
                </a:solidFill>
              </a:rPr>
              <a:t>i</a:t>
            </a:r>
            <a:r>
              <a:rPr altLang="en-GB" sz="2800" lang="en-US">
                <a:solidFill>
                  <a:srgbClr val="000000"/>
                </a:solidFill>
              </a:rPr>
              <a:t>l</a:t>
            </a:r>
            <a:r>
              <a:rPr altLang="en-GB" sz="2800" lang="en-US">
                <a:solidFill>
                  <a:srgbClr val="000000"/>
                </a:solidFill>
              </a:rPr>
              <a:t>l</a:t>
            </a:r>
            <a:r>
              <a:rPr altLang="en-GB" sz="2800" lang="en-US">
                <a:solidFill>
                  <a:srgbClr val="000000"/>
                </a:solidFill>
              </a:rPr>
              <a:t>s</a:t>
            </a:r>
            <a:r>
              <a:rPr altLang="en-GB" sz="2800" lang="en-US">
                <a:solidFill>
                  <a:srgbClr val="000000"/>
                </a:solidFill>
              </a:rPr>
              <a:t> </a:t>
            </a:r>
            <a:r>
              <a:rPr altLang="en-GB" sz="2800" lang="en-US">
                <a:solidFill>
                  <a:srgbClr val="000000"/>
                </a:solidFill>
              </a:rPr>
              <a:t>c</a:t>
            </a:r>
            <a:r>
              <a:rPr altLang="en-GB" sz="2800" lang="en-US">
                <a:solidFill>
                  <a:srgbClr val="000000"/>
                </a:solidFill>
              </a:rPr>
              <a:t>o</a:t>
            </a:r>
            <a:r>
              <a:rPr altLang="en-GB" sz="2800" lang="en-US">
                <a:solidFill>
                  <a:srgbClr val="000000"/>
                </a:solidFill>
              </a:rPr>
              <a:t>n</a:t>
            </a:r>
            <a:r>
              <a:rPr altLang="en-GB" sz="2800" lang="en-US">
                <a:solidFill>
                  <a:srgbClr val="000000"/>
                </a:solidFill>
              </a:rPr>
              <a:t>t</a:t>
            </a:r>
            <a:r>
              <a:rPr altLang="en-GB" sz="2800" lang="en-US">
                <a:solidFill>
                  <a:srgbClr val="000000"/>
                </a:solidFill>
              </a:rPr>
              <a:t>a</a:t>
            </a:r>
            <a:r>
              <a:rPr altLang="en-GB" sz="2800" lang="en-US">
                <a:solidFill>
                  <a:srgbClr val="000000"/>
                </a:solidFill>
              </a:rPr>
              <a:t>ct</a:t>
            </a:r>
            <a:r>
              <a:rPr altLang="en-GB" sz="2800" lang="en-US">
                <a:solidFill>
                  <a:srgbClr val="000000"/>
                </a:solidFill>
              </a:rPr>
              <a:t>,</a:t>
            </a:r>
            <a:r>
              <a:rPr altLang="en-GB" sz="2800" lang="en-US">
                <a:solidFill>
                  <a:srgbClr val="000000"/>
                </a:solidFill>
              </a:rPr>
              <a:t> </a:t>
            </a:r>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 </a:t>
            </a:r>
            <a:r>
              <a:rPr altLang="en-GB" sz="2800" lang="en-US">
                <a:solidFill>
                  <a:srgbClr val="000000"/>
                </a:solidFill>
              </a:rPr>
              <a:t>p</a:t>
            </a:r>
            <a:r>
              <a:rPr altLang="en-GB" sz="2800" lang="en-US">
                <a:solidFill>
                  <a:srgbClr val="000000"/>
                </a:solidFill>
              </a:rPr>
              <a:t>i</a:t>
            </a:r>
            <a:r>
              <a:rPr altLang="en-GB" sz="2800" lang="en-US">
                <a:solidFill>
                  <a:srgbClr val="000000"/>
                </a:solidFill>
              </a:rPr>
              <a:t>c</a:t>
            </a:r>
            <a:r>
              <a:rPr altLang="en-GB" sz="2800" lang="en-US">
                <a:solidFill>
                  <a:srgbClr val="000000"/>
                </a:solidFill>
              </a:rPr>
              <a:t>t</a:t>
            </a:r>
            <a:r>
              <a:rPr altLang="en-GB" sz="2800" lang="en-US">
                <a:solidFill>
                  <a:srgbClr val="000000"/>
                </a:solidFill>
              </a:rPr>
              <a:t>u</a:t>
            </a:r>
            <a:r>
              <a:rPr altLang="en-GB" sz="2800" lang="en-US">
                <a:solidFill>
                  <a:srgbClr val="000000"/>
                </a:solidFill>
              </a:rPr>
              <a:t>r</a:t>
            </a:r>
            <a:r>
              <a:rPr altLang="en-GB" sz="2800" lang="en-US">
                <a:solidFill>
                  <a:srgbClr val="000000"/>
                </a:solidFill>
              </a:rPr>
              <a:t>e</a:t>
            </a:r>
            <a:r>
              <a:rPr altLang="en-GB" sz="2800" lang="en-US">
                <a:solidFill>
                  <a:srgbClr val="000000"/>
                </a:solidFill>
              </a:rPr>
              <a:t>s </a:t>
            </a:r>
            <a:endParaRPr sz="2800" lang="en-GB">
              <a:solidFill>
                <a:srgbClr val="000000"/>
              </a:solidFill>
            </a:endParaRPr>
          </a:p>
          <a:p>
            <a:r>
              <a:rPr altLang="en-GB" sz="2800" lang="en-US">
                <a:solidFill>
                  <a:srgbClr val="000000"/>
                </a:solidFill>
              </a:rPr>
              <a:t>.</a:t>
            </a:r>
            <a:r>
              <a:rPr altLang="en-GB" sz="2800" lang="en-US">
                <a:solidFill>
                  <a:srgbClr val="000000"/>
                </a:solidFill>
              </a:rPr>
              <a:t>m</a:t>
            </a:r>
            <a:r>
              <a:rPr altLang="en-GB" sz="2800" lang="en-US">
                <a:solidFill>
                  <a:srgbClr val="000000"/>
                </a:solidFill>
              </a:rPr>
              <a:t>a</a:t>
            </a:r>
            <a:r>
              <a:rPr altLang="en-GB" sz="2800" lang="en-US">
                <a:solidFill>
                  <a:srgbClr val="000000"/>
                </a:solidFill>
              </a:rPr>
              <a:t>i</a:t>
            </a:r>
            <a:r>
              <a:rPr altLang="en-GB" sz="2800" lang="en-US">
                <a:solidFill>
                  <a:srgbClr val="000000"/>
                </a:solidFill>
              </a:rPr>
              <a:t>n</a:t>
            </a:r>
            <a:r>
              <a:rPr altLang="en-GB" sz="2800" lang="en-US">
                <a:solidFill>
                  <a:srgbClr val="000000"/>
                </a:solidFill>
              </a:rPr>
              <a:t> </a:t>
            </a:r>
            <a:r>
              <a:rPr altLang="en-GB" sz="2800" lang="en-US">
                <a:solidFill>
                  <a:srgbClr val="000000"/>
                </a:solidFill>
              </a:rPr>
              <a:t>i</a:t>
            </a:r>
            <a:r>
              <a:rPr altLang="en-GB" sz="2800" lang="en-US">
                <a:solidFill>
                  <a:srgbClr val="000000"/>
                </a:solidFill>
              </a:rPr>
              <a:t>d</a:t>
            </a:r>
            <a:r>
              <a:rPr altLang="en-GB" sz="2800" lang="en-US">
                <a:solidFill>
                  <a:srgbClr val="000000"/>
                </a:solidFill>
              </a:rPr>
              <a:t>e</a:t>
            </a:r>
            <a:r>
              <a:rPr altLang="en-GB" sz="2800" lang="en-US">
                <a:solidFill>
                  <a:srgbClr val="000000"/>
                </a:solidFill>
              </a:rPr>
              <a:t>a</a:t>
            </a:r>
            <a:r>
              <a:rPr altLang="en-GB" sz="2800" lang="en-US">
                <a:solidFill>
                  <a:srgbClr val="000000"/>
                </a:solidFill>
              </a:rPr>
              <a:t>:</a:t>
            </a:r>
            <a:endParaRPr sz="2800" lang="en-GB">
              <a:solidFill>
                <a:srgbClr val="000000"/>
              </a:solidFill>
            </a:endParaRPr>
          </a:p>
          <a:p>
            <a:r>
              <a:rPr altLang="en-GB" sz="2800" lang="en-US">
                <a:solidFill>
                  <a:srgbClr val="000000"/>
                </a:solidFill>
              </a:rPr>
              <a:t>.</a:t>
            </a:r>
            <a:r>
              <a:rPr altLang="en-GB" sz="2800" lang="en-US">
                <a:solidFill>
                  <a:srgbClr val="000000"/>
                </a:solidFill>
              </a:rPr>
              <a:t>4</a:t>
            </a:r>
            <a:r>
              <a:rPr altLang="en-GB" sz="2800" lang="en-US">
                <a:solidFill>
                  <a:srgbClr val="000000"/>
                </a:solidFill>
              </a:rPr>
              <a:t> </a:t>
            </a:r>
            <a:r>
              <a:rPr altLang="en-GB" sz="2800" lang="en-US">
                <a:solidFill>
                  <a:srgbClr val="000000"/>
                </a:solidFill>
              </a:rPr>
              <a:t>t</a:t>
            </a:r>
            <a:r>
              <a:rPr altLang="en-GB" sz="2800" lang="en-US">
                <a:solidFill>
                  <a:srgbClr val="000000"/>
                </a:solidFill>
              </a:rPr>
              <a:t>o</a:t>
            </a:r>
            <a:r>
              <a:rPr altLang="en-GB" sz="2800" lang="en-US">
                <a:solidFill>
                  <a:srgbClr val="000000"/>
                </a:solidFill>
              </a:rPr>
              <a:t> </a:t>
            </a:r>
            <a:r>
              <a:rPr altLang="en-GB" sz="2800" lang="en-US">
                <a:solidFill>
                  <a:srgbClr val="000000"/>
                </a:solidFill>
              </a:rPr>
              <a:t>5</a:t>
            </a:r>
            <a:r>
              <a:rPr altLang="en-GB" sz="2800" lang="en-US">
                <a:solidFill>
                  <a:srgbClr val="000000"/>
                </a:solidFill>
              </a:rPr>
              <a:t> </a:t>
            </a:r>
            <a:r>
              <a:rPr altLang="en-GB" sz="2800" lang="en-US">
                <a:solidFill>
                  <a:srgbClr val="000000"/>
                </a:solidFill>
              </a:rPr>
              <a:t>l</a:t>
            </a:r>
            <a:r>
              <a:rPr altLang="en-GB" sz="2800" lang="en-US">
                <a:solidFill>
                  <a:srgbClr val="000000"/>
                </a:solidFill>
              </a:rPr>
              <a:t>i</a:t>
            </a:r>
            <a:r>
              <a:rPr altLang="en-GB" sz="2800" lang="en-US">
                <a:solidFill>
                  <a:srgbClr val="000000"/>
                </a:solidFill>
              </a:rPr>
              <a:t>n</a:t>
            </a:r>
            <a:r>
              <a:rPr altLang="en-GB" sz="2800" lang="en-US">
                <a:solidFill>
                  <a:srgbClr val="000000"/>
                </a:solidFill>
              </a:rPr>
              <a:t>e</a:t>
            </a:r>
            <a:r>
              <a:rPr altLang="en-GB" sz="2800" lang="en-US">
                <a:solidFill>
                  <a:srgbClr val="000000"/>
                </a:solidFill>
              </a:rPr>
              <a:t>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3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3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3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33"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734"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35" name=""/>
          <p:cNvSpPr txBox="1"/>
          <p:nvPr/>
        </p:nvSpPr>
        <p:spPr>
          <a:xfrm>
            <a:off x="920748" y="1857375"/>
            <a:ext cx="4572000" cy="2225040"/>
          </a:xfrm>
          <a:prstGeom prst="rect"/>
        </p:spPr>
        <p:txBody>
          <a:bodyPr rtlCol="0" wrap="square">
            <a:spAutoFit/>
          </a:bodyPr>
          <a:p>
            <a:r>
              <a:rPr altLang="en-GB" sz="2800" lang="en-US">
                <a:solidFill>
                  <a:srgbClr val="000000"/>
                </a:solidFill>
              </a:rPr>
              <a:t>S</a:t>
            </a:r>
            <a:r>
              <a:rPr altLang="en-GB" sz="2800" lang="en-US">
                <a:solidFill>
                  <a:srgbClr val="000000"/>
                </a:solidFill>
              </a:rPr>
              <a:t>t</a:t>
            </a:r>
            <a:r>
              <a:rPr altLang="en-GB" sz="2800" lang="en-US">
                <a:solidFill>
                  <a:srgbClr val="000000"/>
                </a:solidFill>
              </a:rPr>
              <a:t>u</a:t>
            </a:r>
            <a:r>
              <a:rPr altLang="en-GB" sz="2800" lang="en-US">
                <a:solidFill>
                  <a:srgbClr val="000000"/>
                </a:solidFill>
              </a:rPr>
              <a:t>d</a:t>
            </a:r>
            <a:r>
              <a:rPr altLang="en-GB" sz="2800" lang="en-US">
                <a:solidFill>
                  <a:srgbClr val="000000"/>
                </a:solidFill>
              </a:rPr>
              <a:t>e</a:t>
            </a:r>
            <a:r>
              <a:rPr altLang="en-GB" sz="2800" lang="en-US">
                <a:solidFill>
                  <a:srgbClr val="000000"/>
                </a:solidFill>
              </a:rPr>
              <a:t>nts </a:t>
            </a:r>
            <a:endParaRPr sz="2800" lang="en-GB">
              <a:solidFill>
                <a:srgbClr val="000000"/>
              </a:solidFill>
            </a:endParaRPr>
          </a:p>
          <a:p>
            <a:r>
              <a:rPr altLang="en-GB" sz="2800" lang="en-US">
                <a:solidFill>
                  <a:srgbClr val="000000"/>
                </a:solidFill>
              </a:rPr>
              <a:t>J</a:t>
            </a:r>
            <a:r>
              <a:rPr altLang="en-GB" sz="2800" lang="en-US">
                <a:solidFill>
                  <a:srgbClr val="000000"/>
                </a:solidFill>
              </a:rPr>
              <a:t>o</a:t>
            </a:r>
            <a:r>
              <a:rPr altLang="en-GB" sz="2800" lang="en-US">
                <a:solidFill>
                  <a:srgbClr val="000000"/>
                </a:solidFill>
              </a:rPr>
              <a:t>b</a:t>
            </a:r>
            <a:r>
              <a:rPr altLang="en-GB" sz="2800" lang="en-US">
                <a:solidFill>
                  <a:srgbClr val="000000"/>
                </a:solidFill>
              </a:rPr>
              <a:t> </a:t>
            </a:r>
            <a:r>
              <a:rPr altLang="en-GB" sz="2800" lang="en-US">
                <a:solidFill>
                  <a:srgbClr val="000000"/>
                </a:solidFill>
              </a:rPr>
              <a:t>s</a:t>
            </a:r>
            <a:r>
              <a:rPr altLang="en-GB" sz="2800" lang="en-US">
                <a:solidFill>
                  <a:srgbClr val="000000"/>
                </a:solidFill>
              </a:rPr>
              <a:t>e</a:t>
            </a:r>
            <a:r>
              <a:rPr altLang="en-GB" sz="2800" lang="en-US">
                <a:solidFill>
                  <a:srgbClr val="000000"/>
                </a:solidFill>
              </a:rPr>
              <a:t>e</a:t>
            </a:r>
            <a:r>
              <a:rPr altLang="en-GB" sz="2800" lang="en-US">
                <a:solidFill>
                  <a:srgbClr val="000000"/>
                </a:solidFill>
              </a:rPr>
              <a:t>kers </a:t>
            </a:r>
            <a:endParaRPr sz="2800" lang="en-GB">
              <a:solidFill>
                <a:srgbClr val="000000"/>
              </a:solidFill>
            </a:endParaRPr>
          </a:p>
          <a:p>
            <a:r>
              <a:rPr altLang="en-GB" sz="2800" lang="en-US">
                <a:solidFill>
                  <a:srgbClr val="000000"/>
                </a:solidFill>
              </a:rPr>
              <a:t>P</a:t>
            </a:r>
            <a:r>
              <a:rPr altLang="en-GB" sz="2800" lang="en-US">
                <a:solidFill>
                  <a:srgbClr val="000000"/>
                </a:solidFill>
              </a:rPr>
              <a:t>r</a:t>
            </a:r>
            <a:r>
              <a:rPr altLang="en-GB" sz="2800" lang="en-US">
                <a:solidFill>
                  <a:srgbClr val="000000"/>
                </a:solidFill>
              </a:rPr>
              <a:t>o</a:t>
            </a:r>
            <a:r>
              <a:rPr altLang="en-GB" sz="2800" lang="en-US">
                <a:solidFill>
                  <a:srgbClr val="000000"/>
                </a:solidFill>
              </a:rPr>
              <a:t>f</a:t>
            </a:r>
            <a:r>
              <a:rPr altLang="en-GB" sz="2800" lang="en-US">
                <a:solidFill>
                  <a:srgbClr val="000000"/>
                </a:solidFill>
              </a:rPr>
              <a:t>e</a:t>
            </a:r>
            <a:r>
              <a:rPr altLang="en-GB" sz="2800" lang="en-US">
                <a:solidFill>
                  <a:srgbClr val="000000"/>
                </a:solidFill>
              </a:rPr>
              <a:t>ssional </a:t>
            </a:r>
            <a:endParaRPr sz="2800" lang="en-GB">
              <a:solidFill>
                <a:srgbClr val="000000"/>
              </a:solidFill>
            </a:endParaRPr>
          </a:p>
          <a:p>
            <a:r>
              <a:rPr altLang="en-GB" sz="2800" lang="en-US">
                <a:solidFill>
                  <a:srgbClr val="000000"/>
                </a:solidFill>
              </a:rPr>
              <a:t>S</a:t>
            </a:r>
            <a:r>
              <a:rPr altLang="en-GB" sz="2800" lang="en-US">
                <a:solidFill>
                  <a:srgbClr val="000000"/>
                </a:solidFill>
              </a:rPr>
              <a:t>o</a:t>
            </a:r>
            <a:r>
              <a:rPr altLang="en-GB" sz="2800" lang="en-US">
                <a:solidFill>
                  <a:srgbClr val="000000"/>
                </a:solidFill>
              </a:rPr>
              <a:t>f</a:t>
            </a:r>
            <a:r>
              <a:rPr altLang="en-GB" sz="2800" lang="en-US">
                <a:solidFill>
                  <a:srgbClr val="000000"/>
                </a:solidFill>
              </a:rPr>
              <a:t>t</a:t>
            </a:r>
            <a:r>
              <a:rPr altLang="en-GB" sz="2800" lang="en-US">
                <a:solidFill>
                  <a:srgbClr val="000000"/>
                </a:solidFill>
              </a:rPr>
              <a:t>ware </a:t>
            </a:r>
            <a:endParaRPr sz="2800" lang="en-GB">
              <a:solidFill>
                <a:srgbClr val="000000"/>
              </a:solidFill>
            </a:endParaRPr>
          </a:p>
          <a:p>
            <a:endParaRPr sz="2800" lang="en-GB">
              <a:solidFill>
                <a:srgbClr val="000000"/>
              </a:solidFill>
            </a:endParaRPr>
          </a:p>
          <a:p>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 </a:t>
            </a:r>
            <a:r>
              <a:rPr altLang="en-GB" sz="2800" lang="en-US">
                <a:solidFill>
                  <a:srgbClr val="000000"/>
                </a:solidFill>
              </a:rPr>
              <a:t>s</a:t>
            </a:r>
            <a:r>
              <a:rPr altLang="en-GB" sz="2800" lang="en-US">
                <a:solidFill>
                  <a:srgbClr val="000000"/>
                </a:solidFill>
              </a:rPr>
              <a:t>o</a:t>
            </a:r>
            <a:r>
              <a:rPr altLang="en-GB" sz="2800" lang="en-US">
                <a:solidFill>
                  <a:srgbClr val="000000"/>
                </a:solidFill>
              </a:rPr>
              <a:t> </a:t>
            </a:r>
            <a:r>
              <a:rPr altLang="en-GB" sz="2800" lang="en-US">
                <a:solidFill>
                  <a:srgbClr val="000000"/>
                </a:solidFill>
              </a:rPr>
              <a:t>o</a:t>
            </a:r>
            <a:r>
              <a:rPr altLang="en-GB" sz="2800" lang="en-US">
                <a:solidFill>
                  <a:srgbClr val="000000"/>
                </a:solidFill>
              </a:rPr>
              <a:t>n</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73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3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3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39"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740"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41" name=""/>
          <p:cNvSpPr txBox="1"/>
          <p:nvPr/>
        </p:nvSpPr>
        <p:spPr>
          <a:xfrm>
            <a:off x="2695574" y="1695449"/>
            <a:ext cx="7078624" cy="2225041"/>
          </a:xfrm>
          <a:prstGeom prst="rect"/>
        </p:spPr>
        <p:txBody>
          <a:bodyPr rtlCol="0" wrap="square">
            <a:spAutoFit/>
          </a:bodyPr>
          <a:p>
            <a:r>
              <a:rPr altLang="en-GB" sz="2800" lang="en-US">
                <a:solidFill>
                  <a:srgbClr val="000000"/>
                </a:solidFill>
              </a:rPr>
              <a:t>H</a:t>
            </a:r>
            <a:r>
              <a:rPr altLang="en-GB" sz="2800" lang="en-US">
                <a:solidFill>
                  <a:srgbClr val="000000"/>
                </a:solidFill>
              </a:rPr>
              <a:t>T</a:t>
            </a:r>
            <a:r>
              <a:rPr altLang="en-GB" sz="2800" lang="en-US">
                <a:solidFill>
                  <a:srgbClr val="000000"/>
                </a:solidFill>
              </a:rPr>
              <a:t>ML</a:t>
            </a:r>
            <a:r>
              <a:rPr altLang="en-GB" sz="2800" lang="en-US">
                <a:solidFill>
                  <a:srgbClr val="000000"/>
                </a:solidFill>
              </a:rPr>
              <a:t>-</a:t>
            </a:r>
            <a:r>
              <a:rPr altLang="en-GB" b="0" sz="2800" lang="en-US">
                <a:solidFill>
                  <a:srgbClr val="000000"/>
                </a:solidFill>
              </a:rPr>
              <a:t>P</a:t>
            </a:r>
            <a:r>
              <a:rPr altLang="en-GB" b="0" sz="2800" lang="en-US">
                <a:solidFill>
                  <a:srgbClr val="000000"/>
                </a:solidFill>
              </a:rPr>
              <a:t>A</a:t>
            </a:r>
            <a:r>
              <a:rPr altLang="en-GB" b="0" sz="2800" lang="en-US">
                <a:solidFill>
                  <a:srgbClr val="000000"/>
                </a:solidFill>
              </a:rPr>
              <a:t>G</a:t>
            </a:r>
            <a:r>
              <a:rPr altLang="en-GB" b="0" sz="2800" lang="en-US">
                <a:solidFill>
                  <a:srgbClr val="000000"/>
                </a:solidFill>
              </a:rPr>
              <a:t>E</a:t>
            </a:r>
            <a:r>
              <a:rPr altLang="en-GB" b="0" sz="2800" lang="en-US">
                <a:solidFill>
                  <a:srgbClr val="000000"/>
                </a:solidFill>
              </a:rPr>
              <a:t>S</a:t>
            </a:r>
            <a:r>
              <a:rPr altLang="en-GB" b="0" sz="2800" lang="en-US">
                <a:solidFill>
                  <a:srgbClr val="000000"/>
                </a:solidFill>
              </a:rPr>
              <a:t>,</a:t>
            </a:r>
            <a:r>
              <a:rPr altLang="en-GB" b="0" sz="2800" lang="en-US">
                <a:solidFill>
                  <a:srgbClr val="000000"/>
                </a:solidFill>
              </a:rPr>
              <a:t> SECTION</a:t>
            </a:r>
            <a:r>
              <a:rPr altLang="en-GB" b="0" sz="2800" lang="en-US">
                <a:solidFill>
                  <a:srgbClr val="000000"/>
                </a:solidFill>
              </a:rPr>
              <a:t>S</a:t>
            </a:r>
            <a:endParaRPr sz="2800" lang="en-GB">
              <a:solidFill>
                <a:srgbClr val="000000"/>
              </a:solidFill>
            </a:endParaRPr>
          </a:p>
          <a:p>
            <a:r>
              <a:rPr altLang="en-GB" b="0" sz="2800" lang="en-US">
                <a:solidFill>
                  <a:srgbClr val="000000"/>
                </a:solidFill>
              </a:rPr>
              <a:t>C</a:t>
            </a:r>
            <a:r>
              <a:rPr altLang="en-GB" b="0" sz="2800" lang="en-US">
                <a:solidFill>
                  <a:srgbClr val="000000"/>
                </a:solidFill>
              </a:rPr>
              <a:t>S</a:t>
            </a:r>
            <a:r>
              <a:rPr altLang="en-GB" b="0" sz="2800" lang="en-US">
                <a:solidFill>
                  <a:srgbClr val="000000"/>
                </a:solidFill>
              </a:rPr>
              <a:t>S</a:t>
            </a:r>
            <a:r>
              <a:rPr altLang="en-GB" b="0" sz="2800" lang="en-US">
                <a:solidFill>
                  <a:srgbClr val="000000"/>
                </a:solidFill>
              </a:rPr>
              <a:t>-</a:t>
            </a:r>
            <a:r>
              <a:rPr altLang="en-GB" b="0" sz="2800" lang="en-US">
                <a:solidFill>
                  <a:srgbClr val="000000"/>
                </a:solidFill>
              </a:rPr>
              <a:t>L</a:t>
            </a:r>
            <a:r>
              <a:rPr altLang="en-GB" b="0" sz="2800" lang="en-US">
                <a:solidFill>
                  <a:srgbClr val="000000"/>
                </a:solidFill>
              </a:rPr>
              <a:t>A</a:t>
            </a:r>
            <a:r>
              <a:rPr altLang="en-GB" b="0" sz="2800" lang="en-US">
                <a:solidFill>
                  <a:srgbClr val="000000"/>
                </a:solidFill>
              </a:rPr>
              <a:t>Y</a:t>
            </a:r>
            <a:r>
              <a:rPr altLang="en-GB" b="0" sz="2800" lang="en-US">
                <a:solidFill>
                  <a:srgbClr val="000000"/>
                </a:solidFill>
              </a:rPr>
              <a:t>O</a:t>
            </a:r>
            <a:r>
              <a:rPr altLang="en-GB" b="0" sz="2800" lang="en-US">
                <a:solidFill>
                  <a:srgbClr val="000000"/>
                </a:solidFill>
              </a:rPr>
              <a:t>U</a:t>
            </a:r>
            <a:r>
              <a:rPr altLang="en-GB" b="0" sz="2800" lang="en-US">
                <a:solidFill>
                  <a:srgbClr val="000000"/>
                </a:solidFill>
              </a:rPr>
              <a:t>T</a:t>
            </a:r>
            <a:r>
              <a:rPr altLang="en-GB" b="0" sz="2800" lang="en-US">
                <a:solidFill>
                  <a:srgbClr val="000000"/>
                </a:solidFill>
              </a:rPr>
              <a:t>,</a:t>
            </a:r>
            <a:r>
              <a:rPr altLang="en-GB" b="0" sz="2800" lang="en-US">
                <a:solidFill>
                  <a:srgbClr val="000000"/>
                </a:solidFill>
              </a:rPr>
              <a:t> COLO</a:t>
            </a:r>
            <a:r>
              <a:rPr altLang="en-GB" b="0" sz="2800" lang="en-US">
                <a:solidFill>
                  <a:srgbClr val="000000"/>
                </a:solidFill>
              </a:rPr>
              <a:t>R</a:t>
            </a:r>
            <a:r>
              <a:rPr altLang="en-GB" b="0" sz="2800" lang="en-US">
                <a:solidFill>
                  <a:srgbClr val="000000"/>
                </a:solidFill>
              </a:rPr>
              <a:t>S</a:t>
            </a:r>
            <a:r>
              <a:rPr altLang="en-GB" b="0" sz="2800" lang="en-US">
                <a:solidFill>
                  <a:srgbClr val="000000"/>
                </a:solidFill>
              </a:rPr>
              <a:t>,</a:t>
            </a:r>
            <a:r>
              <a:rPr altLang="en-GB" b="0" sz="2800" lang="en-US">
                <a:solidFill>
                  <a:srgbClr val="000000"/>
                </a:solidFill>
              </a:rPr>
              <a:t>F</a:t>
            </a:r>
            <a:r>
              <a:rPr altLang="en-GB" b="0" sz="2800" lang="en-US">
                <a:solidFill>
                  <a:srgbClr val="000000"/>
                </a:solidFill>
              </a:rPr>
              <a:t>O</a:t>
            </a:r>
            <a:r>
              <a:rPr altLang="en-GB" b="0" sz="2800" lang="en-US">
                <a:solidFill>
                  <a:srgbClr val="000000"/>
                </a:solidFill>
              </a:rPr>
              <a:t>N</a:t>
            </a:r>
            <a:r>
              <a:rPr altLang="en-GB" b="0" sz="2800" lang="en-US">
                <a:solidFill>
                  <a:srgbClr val="000000"/>
                </a:solidFill>
              </a:rPr>
              <a:t>T</a:t>
            </a:r>
            <a:endParaRPr sz="2800" lang="en-GB">
              <a:solidFill>
                <a:srgbClr val="000000"/>
              </a:solidFill>
            </a:endParaRPr>
          </a:p>
          <a:p>
            <a:r>
              <a:rPr altLang="en-GB" b="0" sz="2800" lang="en-US">
                <a:solidFill>
                  <a:srgbClr val="000000"/>
                </a:solidFill>
              </a:rPr>
              <a:t>J</a:t>
            </a:r>
            <a:r>
              <a:rPr altLang="en-GB" b="0" sz="2800" lang="en-US">
                <a:solidFill>
                  <a:srgbClr val="000000"/>
                </a:solidFill>
              </a:rPr>
              <a:t>A</a:t>
            </a:r>
            <a:r>
              <a:rPr altLang="en-GB" b="0" sz="2800" lang="en-US">
                <a:solidFill>
                  <a:srgbClr val="000000"/>
                </a:solidFill>
              </a:rPr>
              <a:t>V</a:t>
            </a:r>
            <a:r>
              <a:rPr altLang="en-GB" b="0" sz="2800" lang="en-US">
                <a:solidFill>
                  <a:srgbClr val="000000"/>
                </a:solidFill>
              </a:rPr>
              <a:t>A</a:t>
            </a:r>
            <a:r>
              <a:rPr altLang="en-GB" b="0" sz="2800" lang="en-US">
                <a:solidFill>
                  <a:srgbClr val="000000"/>
                </a:solidFill>
              </a:rPr>
              <a:t>SCRIPT</a:t>
            </a:r>
            <a:r>
              <a:rPr altLang="en-GB" b="0" sz="2800" lang="en-US">
                <a:solidFill>
                  <a:srgbClr val="000000"/>
                </a:solidFill>
              </a:rPr>
              <a:t>-</a:t>
            </a:r>
            <a:r>
              <a:rPr altLang="en-GB" b="0" sz="2800" lang="en-US">
                <a:solidFill>
                  <a:srgbClr val="000000"/>
                </a:solidFill>
              </a:rPr>
              <a:t>I</a:t>
            </a:r>
            <a:r>
              <a:rPr altLang="en-GB" b="0" sz="2800" lang="en-US">
                <a:solidFill>
                  <a:srgbClr val="000000"/>
                </a:solidFill>
              </a:rPr>
              <a:t>N</a:t>
            </a:r>
            <a:r>
              <a:rPr altLang="en-GB" b="0" sz="2800" lang="en-US">
                <a:solidFill>
                  <a:srgbClr val="000000"/>
                </a:solidFill>
              </a:rPr>
              <a:t>T</a:t>
            </a:r>
            <a:r>
              <a:rPr altLang="en-GB" b="0" sz="2800" lang="en-US">
                <a:solidFill>
                  <a:srgbClr val="000000"/>
                </a:solidFill>
              </a:rPr>
              <a:t>E</a:t>
            </a:r>
            <a:r>
              <a:rPr altLang="en-GB" b="0" sz="2800" lang="en-US">
                <a:solidFill>
                  <a:srgbClr val="000000"/>
                </a:solidFill>
              </a:rPr>
              <a:t>R</a:t>
            </a:r>
            <a:r>
              <a:rPr altLang="en-GB" b="0" sz="2800" lang="en-US">
                <a:solidFill>
                  <a:srgbClr val="000000"/>
                </a:solidFill>
              </a:rPr>
              <a:t>A</a:t>
            </a:r>
            <a:r>
              <a:rPr altLang="en-GB" b="0" sz="2800" lang="en-US">
                <a:solidFill>
                  <a:srgbClr val="000000"/>
                </a:solidFill>
              </a:rPr>
              <a:t>C</a:t>
            </a:r>
            <a:r>
              <a:rPr altLang="en-GB" b="0" sz="2800" lang="en-US">
                <a:solidFill>
                  <a:srgbClr val="000000"/>
                </a:solidFill>
              </a:rPr>
              <a:t>T</a:t>
            </a:r>
            <a:r>
              <a:rPr altLang="en-GB" b="0" sz="2800" lang="en-US">
                <a:solidFill>
                  <a:srgbClr val="000000"/>
                </a:solidFill>
              </a:rPr>
              <a:t>I</a:t>
            </a:r>
            <a:r>
              <a:rPr altLang="en-GB" b="0" sz="2800" lang="en-US">
                <a:solidFill>
                  <a:srgbClr val="000000"/>
                </a:solidFill>
              </a:rPr>
              <a:t>V</a:t>
            </a:r>
            <a:r>
              <a:rPr altLang="en-GB" b="0" sz="2800" lang="en-US">
                <a:solidFill>
                  <a:srgbClr val="000000"/>
                </a:solidFill>
              </a:rPr>
              <a:t>E</a:t>
            </a:r>
            <a:r>
              <a:rPr altLang="en-GB" b="0" sz="2800" lang="en-US">
                <a:solidFill>
                  <a:srgbClr val="000000"/>
                </a:solidFill>
              </a:rPr>
              <a:t>,</a:t>
            </a:r>
            <a:r>
              <a:rPr altLang="en-GB" b="0" sz="2800" lang="en-US">
                <a:solidFill>
                  <a:srgbClr val="000000"/>
                </a:solidFill>
              </a:rPr>
              <a:t>N</a:t>
            </a:r>
            <a:r>
              <a:rPr altLang="en-GB" b="0" sz="2800" lang="en-US">
                <a:solidFill>
                  <a:srgbClr val="000000"/>
                </a:solidFill>
              </a:rPr>
              <a:t>A</a:t>
            </a:r>
            <a:r>
              <a:rPr altLang="en-GB" b="0" sz="2800" lang="en-US">
                <a:solidFill>
                  <a:srgbClr val="000000"/>
                </a:solidFill>
              </a:rPr>
              <a:t>V</a:t>
            </a:r>
            <a:r>
              <a:rPr altLang="en-GB" b="0" sz="2800" lang="en-US">
                <a:solidFill>
                  <a:srgbClr val="000000"/>
                </a:solidFill>
              </a:rPr>
              <a:t>I</a:t>
            </a:r>
            <a:r>
              <a:rPr altLang="en-GB" b="0" sz="2800" lang="en-US">
                <a:solidFill>
                  <a:srgbClr val="000000"/>
                </a:solidFill>
              </a:rPr>
              <a:t>G</a:t>
            </a:r>
            <a:r>
              <a:rPr altLang="en-GB" b="0" sz="2800" lang="en-US">
                <a:solidFill>
                  <a:srgbClr val="000000"/>
                </a:solidFill>
              </a:rPr>
              <a:t>A</a:t>
            </a:r>
            <a:r>
              <a:rPr altLang="en-GB" b="0" sz="2800" lang="en-US">
                <a:solidFill>
                  <a:srgbClr val="000000"/>
                </a:solidFill>
              </a:rPr>
              <a:t>T</a:t>
            </a:r>
            <a:r>
              <a:rPr altLang="en-GB" b="0" sz="2800" lang="en-US">
                <a:solidFill>
                  <a:srgbClr val="000000"/>
                </a:solidFill>
              </a:rPr>
              <a:t>I</a:t>
            </a:r>
            <a:r>
              <a:rPr altLang="en-GB" b="0" sz="2800" lang="en-US">
                <a:solidFill>
                  <a:srgbClr val="000000"/>
                </a:solidFill>
              </a:rPr>
              <a:t>O</a:t>
            </a:r>
            <a:r>
              <a:rPr altLang="en-GB" b="0" sz="2800" lang="en-US">
                <a:solidFill>
                  <a:srgbClr val="000000"/>
                </a:solidFill>
              </a:rPr>
              <a:t>N</a:t>
            </a:r>
            <a:r>
              <a:rPr altLang="en-GB" b="0" sz="2800" lang="en-US">
                <a:solidFill>
                  <a:srgbClr val="000000"/>
                </a:solidFill>
              </a:rPr>
              <a:t>,</a:t>
            </a:r>
            <a:r>
              <a:rPr altLang="en-GB" b="0" sz="2800" lang="en-US">
                <a:solidFill>
                  <a:srgbClr val="000000"/>
                </a:solidFill>
              </a:rPr>
              <a:t> FORM </a:t>
            </a:r>
            <a:endParaRPr sz="2800" lang="en-GB">
              <a:solidFill>
                <a:srgbClr val="000000"/>
              </a:solidFill>
            </a:endParaRPr>
          </a:p>
          <a:p>
            <a:r>
              <a:rPr altLang="en-GB" b="0" sz="2800" lang="en-US">
                <a:solidFill>
                  <a:srgbClr val="000000"/>
                </a:solidFill>
              </a:rPr>
              <a:t>V</a:t>
            </a:r>
            <a:r>
              <a:rPr altLang="en-GB" b="0" sz="2800" lang="en-US">
                <a:solidFill>
                  <a:srgbClr val="000000"/>
                </a:solidFill>
              </a:rPr>
              <a:t>A</a:t>
            </a:r>
            <a:r>
              <a:rPr altLang="en-GB" b="0" sz="2800" lang="en-US">
                <a:solidFill>
                  <a:srgbClr val="000000"/>
                </a:solidFill>
              </a:rPr>
              <a:t>L</a:t>
            </a:r>
            <a:r>
              <a:rPr altLang="en-GB" b="0" sz="2800" lang="en-US">
                <a:solidFill>
                  <a:srgbClr val="000000"/>
                </a:solidFill>
              </a:rPr>
              <a:t>I</a:t>
            </a:r>
            <a:r>
              <a:rPr altLang="en-GB" b="0" sz="2800" lang="en-US">
                <a:solidFill>
                  <a:srgbClr val="000000"/>
                </a:solidFill>
              </a:rPr>
              <a:t>D</a:t>
            </a:r>
            <a:r>
              <a:rPr altLang="en-GB" b="0" sz="2800" lang="en-US">
                <a:solidFill>
                  <a:srgbClr val="000000"/>
                </a:solidFill>
              </a:rPr>
              <a:t>A</a:t>
            </a:r>
            <a:r>
              <a:rPr altLang="en-GB" b="0" sz="2800" lang="en-US">
                <a:solidFill>
                  <a:srgbClr val="000000"/>
                </a:solidFill>
              </a:rPr>
              <a:t>TION </a:t>
            </a:r>
            <a:endParaRPr sz="2800" lang="en-GB">
              <a:solidFill>
                <a:srgbClr val="000000"/>
              </a:solidFill>
            </a:endParaRPr>
          </a:p>
          <a:p>
            <a:r>
              <a:rPr altLang="en-GB" b="0" sz="2800" lang="en-US">
                <a:solidFill>
                  <a:srgbClr val="000000"/>
                </a:solidFill>
              </a:rPr>
              <a:t>V</a:t>
            </a:r>
            <a:r>
              <a:rPr altLang="en-GB" b="0" sz="2800" lang="en-US">
                <a:solidFill>
                  <a:srgbClr val="000000"/>
                </a:solidFill>
              </a:rPr>
              <a:t>S</a:t>
            </a:r>
            <a:r>
              <a:rPr altLang="en-GB" b="0" sz="2800" lang="en-US">
                <a:solidFill>
                  <a:srgbClr val="000000"/>
                </a:solidFill>
              </a:rPr>
              <a:t> </a:t>
            </a:r>
            <a:r>
              <a:rPr altLang="en-GB" b="0" sz="2800" lang="en-US">
                <a:solidFill>
                  <a:srgbClr val="000000"/>
                </a:solidFill>
              </a:rPr>
              <a:t>C</a:t>
            </a:r>
            <a:r>
              <a:rPr altLang="en-GB" b="0" sz="2800" lang="en-US">
                <a:solidFill>
                  <a:srgbClr val="000000"/>
                </a:solidFill>
              </a:rPr>
              <a:t>O</a:t>
            </a:r>
            <a:r>
              <a:rPr altLang="en-GB" b="0" sz="2800" lang="en-US">
                <a:solidFill>
                  <a:srgbClr val="000000"/>
                </a:solidFill>
              </a:rPr>
              <a:t>D</a:t>
            </a:r>
            <a:r>
              <a:rPr altLang="en-GB" b="0" sz="2800" lang="en-US">
                <a:solidFill>
                  <a:srgbClr val="000000"/>
                </a:solidFill>
              </a:rPr>
              <a:t>E</a:t>
            </a:r>
            <a:r>
              <a:rPr altLang="en-GB" b="0" sz="2800" lang="en-US">
                <a:solidFill>
                  <a:srgbClr val="000000"/>
                </a:solidFill>
              </a:rPr>
              <a:t>-</a:t>
            </a:r>
            <a:r>
              <a:rPr altLang="en-GB" b="0" sz="2800" lang="en-US">
                <a:solidFill>
                  <a:srgbClr val="000000"/>
                </a:solidFill>
              </a:rPr>
              <a:t>I</a:t>
            </a:r>
            <a:r>
              <a:rPr altLang="en-GB" b="0" sz="2800" lang="en-US">
                <a:solidFill>
                  <a:srgbClr val="000000"/>
                </a:solidFill>
              </a:rPr>
              <a:t>M</a:t>
            </a:r>
            <a:r>
              <a:rPr altLang="en-GB" b="0" sz="2800" lang="en-US">
                <a:solidFill>
                  <a:srgbClr val="000000"/>
                </a:solidFill>
              </a:rPr>
              <a:t>P</a:t>
            </a:r>
            <a:r>
              <a:rPr altLang="en-GB" b="0" sz="2800" lang="en-US">
                <a:solidFill>
                  <a:srgbClr val="000000"/>
                </a:solidFill>
              </a:rPr>
              <a:t>L</a:t>
            </a:r>
            <a:r>
              <a:rPr altLang="en-GB" b="0" sz="2800" lang="en-US">
                <a:solidFill>
                  <a:srgbClr val="000000"/>
                </a:solidFill>
              </a:rPr>
              <a:t>E</a:t>
            </a:r>
            <a:r>
              <a:rPr altLang="en-GB" b="0" sz="2800" lang="en-US">
                <a:solidFill>
                  <a:srgbClr val="000000"/>
                </a:solidFill>
              </a:rPr>
              <a:t>M</a:t>
            </a:r>
            <a:r>
              <a:rPr altLang="en-GB" b="0" sz="2800" lang="en-US">
                <a:solidFill>
                  <a:srgbClr val="000000"/>
                </a:solidFill>
              </a:rPr>
              <a:t>E</a:t>
            </a:r>
            <a:r>
              <a:rPr altLang="en-GB" b="0" sz="2800" lang="en-US">
                <a:solidFill>
                  <a:srgbClr val="000000"/>
                </a:solidFill>
              </a:rPr>
              <a:t>N</a:t>
            </a:r>
            <a:r>
              <a:rPr altLang="en-GB" b="0" sz="2800" lang="en-US">
                <a:solidFill>
                  <a:srgbClr val="000000"/>
                </a:solidFill>
              </a:rPr>
              <a:t>T</a:t>
            </a:r>
            <a:r>
              <a:rPr altLang="en-GB" b="0" sz="2800" lang="en-US">
                <a:solidFill>
                  <a:srgbClr val="000000"/>
                </a:solidFill>
              </a:rPr>
              <a:t>A</a:t>
            </a:r>
            <a:r>
              <a:rPr altLang="en-GB" b="0" sz="2800" lang="en-US">
                <a:solidFill>
                  <a:srgbClr val="000000"/>
                </a:solidFill>
              </a:rPr>
              <a:t>T</a:t>
            </a:r>
            <a:r>
              <a:rPr altLang="en-GB" b="0" sz="2800" lang="en-US">
                <a:solidFill>
                  <a:srgbClr val="000000"/>
                </a:solidFill>
              </a:rPr>
              <a:t>I</a:t>
            </a:r>
            <a:r>
              <a:rPr altLang="en-GB" b="0" sz="2800" lang="en-US">
                <a:solidFill>
                  <a:srgbClr val="000000"/>
                </a:solidFill>
              </a:rPr>
              <a:t>O</a:t>
            </a:r>
            <a:r>
              <a:rPr altLang="en-GB" b="0" sz="2800" lang="en-US">
                <a:solidFill>
                  <a:srgbClr val="000000"/>
                </a:solidFill>
              </a:rPr>
              <a:t>N</a:t>
            </a:r>
            <a:r>
              <a:rPr altLang="en-GB" b="0" sz="2800" lang="en-US">
                <a:solidFill>
                  <a:srgbClr val="000000"/>
                </a:solidFill>
              </a:rPr>
              <a:t> </a:t>
            </a:r>
            <a:r>
              <a:rPr altLang="en-GB" b="0" sz="2800" lang="en-US">
                <a:solidFill>
                  <a:srgbClr val="000000"/>
                </a:solidFill>
              </a:rPr>
              <a:t>C</a:t>
            </a:r>
            <a:r>
              <a:rPr altLang="en-GB" b="0" sz="2800" lang="en-US">
                <a:solidFill>
                  <a:srgbClr val="000000"/>
                </a:solidFill>
              </a:rPr>
              <a:t>O</a:t>
            </a:r>
            <a:r>
              <a:rPr altLang="en-GB" b="0" sz="2800" lang="en-US">
                <a:solidFill>
                  <a:srgbClr val="000000"/>
                </a:solidFill>
              </a:rPr>
              <a:t>D</a:t>
            </a:r>
            <a:r>
              <a:rPr altLang="en-GB" b="0" sz="2800" lang="en-US">
                <a:solidFill>
                  <a:srgbClr val="000000"/>
                </a:solidFill>
              </a:rPr>
              <a:t>E</a:t>
            </a:r>
            <a:r>
              <a:rPr altLang="en-GB" b="0" sz="2800" lang="en-US">
                <a:solidFill>
                  <a:srgbClr val="000000"/>
                </a:solidFill>
              </a:rPr>
              <a:t> </a:t>
            </a:r>
            <a:r>
              <a:rPr altLang="en-GB" b="0" sz="2800" lang="en-US">
                <a:solidFill>
                  <a:srgbClr val="000000"/>
                </a:solidFill>
              </a:rPr>
              <a:t>E</a:t>
            </a:r>
            <a:r>
              <a:rPr altLang="en-GB" b="0" sz="2800" lang="en-US">
                <a:solidFill>
                  <a:srgbClr val="000000"/>
                </a:solidFill>
              </a:rPr>
              <a:t>D</a:t>
            </a:r>
            <a:r>
              <a:rPr altLang="en-GB" b="0" sz="2800" lang="en-US">
                <a:solidFill>
                  <a:srgbClr val="000000"/>
                </a:solidFill>
              </a:rPr>
              <a:t>ITOR</a:t>
            </a:r>
            <a:r>
              <a:rPr altLang="en-GB" b="0" sz="2800" lang="en-US">
                <a:solidFill>
                  <a:srgbClr val="000000"/>
                </a:solidFill>
              </a:rPr>
              <a:t>,</a:t>
            </a:r>
            <a:r>
              <a:rPr altLang="en-GB" b="0" sz="2800" lang="en-US">
                <a:solidFill>
                  <a:srgbClr val="000000"/>
                </a:solidFill>
              </a:rPr>
              <a:t>G</a:t>
            </a:r>
            <a:r>
              <a:rPr altLang="en-GB" b="0" sz="2800" lang="en-US">
                <a:solidFill>
                  <a:srgbClr val="000000"/>
                </a:solidFill>
              </a:rPr>
              <a:t>I</a:t>
            </a:r>
            <a:r>
              <a:rPr altLang="en-GB" b="0" sz="2800" lang="en-US">
                <a:solidFill>
                  <a:srgbClr val="000000"/>
                </a:solidFill>
              </a:rPr>
              <a:t>T</a:t>
            </a:r>
            <a:r>
              <a:rPr altLang="en-GB" b="0" sz="2800" lang="en-US">
                <a:solidFill>
                  <a:srgbClr val="000000"/>
                </a:solidFill>
              </a:rPr>
              <a:t>H</a:t>
            </a:r>
            <a:r>
              <a:rPr altLang="en-GB" b="0" sz="2800" lang="en-US">
                <a:solidFill>
                  <a:srgbClr val="000000"/>
                </a:solidFill>
              </a:rPr>
              <a:t>U</a:t>
            </a:r>
            <a:r>
              <a:rPr altLang="en-GB" b="0" sz="2800" lang="en-US">
                <a:solidFill>
                  <a:srgbClr val="000000"/>
                </a:solidFill>
              </a:rPr>
              <a:t>B</a:t>
            </a:r>
            <a:r>
              <a:rPr altLang="en-GB" b="0" sz="2800" lang="en-US">
                <a:solidFill>
                  <a:srgbClr val="000000"/>
                </a:solidFill>
              </a:rPr>
              <a:t> </a:t>
            </a:r>
            <a:r>
              <a:rPr altLang="en-GB" b="0" sz="2800" lang="en-US">
                <a:solidFill>
                  <a:srgbClr val="000000"/>
                </a:solidFill>
              </a:rPr>
              <a:t>C</a:t>
            </a:r>
            <a:r>
              <a:rPr altLang="en-GB" b="0" sz="2800" lang="en-US">
                <a:solidFill>
                  <a:srgbClr val="000000"/>
                </a:solidFill>
              </a:rPr>
              <a:t>O</a:t>
            </a:r>
            <a:r>
              <a:rPr altLang="en-GB" b="0" sz="2800" lang="en-US">
                <a:solidFill>
                  <a:srgbClr val="000000"/>
                </a:solidFill>
              </a:rPr>
              <a:t>D</a:t>
            </a:r>
            <a:r>
              <a:rPr altLang="en-GB" b="0" sz="2800" lang="en-US">
                <a:solidFill>
                  <a:srgbClr val="000000"/>
                </a:solidFill>
              </a:rPr>
              <a:t>E</a:t>
            </a:r>
            <a:r>
              <a:rPr altLang="en-GB" b="0" sz="2800" lang="en-US">
                <a:solidFill>
                  <a:srgbClr val="000000"/>
                </a:solidFill>
              </a:rPr>
              <a:t>P</a:t>
            </a:r>
            <a:r>
              <a:rPr altLang="en-GB" b="0" sz="2800" lang="en-US">
                <a:solidFill>
                  <a:srgbClr val="000000"/>
                </a:solidFill>
              </a:rPr>
              <a:t>E</a:t>
            </a:r>
            <a:r>
              <a:rPr altLang="en-GB" b="0" sz="2800" lang="en-US">
                <a:solidFill>
                  <a:srgbClr val="000000"/>
                </a:solidFill>
              </a:rPr>
              <a:t>N</a:t>
            </a:r>
            <a:r>
              <a:rPr altLang="en-GB" b="0" sz="2800" lang="en-US">
                <a:solidFill>
                  <a:srgbClr val="000000"/>
                </a:solidFill>
              </a:rPr>
              <a:t>.</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5213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739774" y="1237982"/>
            <a:ext cx="4572000" cy="3647440"/>
          </a:xfrm>
          <a:prstGeom prst="rect"/>
        </p:spPr>
        <p:txBody>
          <a:bodyPr rtlCol="0" wrap="square">
            <a:spAutoFit/>
          </a:bodyPr>
          <a:p>
            <a:r>
              <a:rPr altLang="en-GB" sz="2800" lang="en-US">
                <a:solidFill>
                  <a:srgbClr val="000000"/>
                </a:solidFill>
              </a:rPr>
              <a:t>S</a:t>
            </a:r>
            <a:r>
              <a:rPr altLang="en-GB" sz="2800" lang="en-US">
                <a:solidFill>
                  <a:srgbClr val="000000"/>
                </a:solidFill>
              </a:rPr>
              <a:t>e</a:t>
            </a:r>
            <a:r>
              <a:rPr altLang="en-GB" sz="2800" lang="en-US">
                <a:solidFill>
                  <a:srgbClr val="000000"/>
                </a:solidFill>
              </a:rPr>
              <a:t>c</a:t>
            </a:r>
            <a:r>
              <a:rPr altLang="en-GB" sz="2800" lang="en-US">
                <a:solidFill>
                  <a:srgbClr val="000000"/>
                </a:solidFill>
              </a:rPr>
              <a:t>t</a:t>
            </a:r>
            <a:r>
              <a:rPr altLang="en-GB" sz="2800" lang="en-US">
                <a:solidFill>
                  <a:srgbClr val="000000"/>
                </a:solidFill>
              </a:rPr>
              <a:t>ion </a:t>
            </a:r>
            <a:endParaRPr sz="2800" lang="en-GB">
              <a:solidFill>
                <a:srgbClr val="000000"/>
              </a:solidFill>
            </a:endParaRPr>
          </a:p>
          <a:p>
            <a:endParaRPr sz="2800" lang="en-GB">
              <a:solidFill>
                <a:srgbClr val="000000"/>
              </a:solidFill>
            </a:endParaRPr>
          </a:p>
          <a:p>
            <a:r>
              <a:rPr altLang="en-GB" sz="2800" lang="en-US">
                <a:solidFill>
                  <a:srgbClr val="000000"/>
                </a:solidFill>
              </a:rPr>
              <a:t>H</a:t>
            </a:r>
            <a:r>
              <a:rPr altLang="en-GB" sz="2800" lang="en-US">
                <a:solidFill>
                  <a:srgbClr val="000000"/>
                </a:solidFill>
              </a:rPr>
              <a:t>o</a:t>
            </a:r>
            <a:r>
              <a:rPr altLang="en-GB" sz="2800" lang="en-US">
                <a:solidFill>
                  <a:srgbClr val="000000"/>
                </a:solidFill>
              </a:rPr>
              <a:t>m</a:t>
            </a:r>
            <a:r>
              <a:rPr altLang="en-GB" sz="2800" lang="en-US">
                <a:solidFill>
                  <a:srgbClr val="000000"/>
                </a:solidFill>
              </a:rPr>
              <a:t>e</a:t>
            </a:r>
            <a:r>
              <a:rPr altLang="en-GB" sz="2800" lang="en-US">
                <a:solidFill>
                  <a:srgbClr val="000000"/>
                </a:solidFill>
              </a:rPr>
              <a:t> </a:t>
            </a:r>
            <a:endParaRPr sz="2800" lang="en-GB">
              <a:solidFill>
                <a:srgbClr val="000000"/>
              </a:solidFill>
            </a:endParaRPr>
          </a:p>
          <a:p>
            <a:r>
              <a:rPr altLang="en-GB" sz="2800" lang="en-US">
                <a:solidFill>
                  <a:srgbClr val="000000"/>
                </a:solidFill>
              </a:rPr>
              <a:t>P</a:t>
            </a:r>
            <a:r>
              <a:rPr altLang="en-GB" sz="2800" lang="en-US">
                <a:solidFill>
                  <a:srgbClr val="000000"/>
                </a:solidFill>
              </a:rPr>
              <a:t>r</a:t>
            </a:r>
            <a:r>
              <a:rPr altLang="en-GB" sz="2800" lang="en-US">
                <a:solidFill>
                  <a:srgbClr val="000000"/>
                </a:solidFill>
              </a:rPr>
              <a:t>o</a:t>
            </a:r>
            <a:r>
              <a:rPr altLang="en-GB" sz="2800" lang="en-US">
                <a:solidFill>
                  <a:srgbClr val="000000"/>
                </a:solidFill>
              </a:rPr>
              <a:t>ject </a:t>
            </a:r>
            <a:endParaRPr sz="2800" lang="en-GB">
              <a:solidFill>
                <a:srgbClr val="000000"/>
              </a:solidFill>
            </a:endParaRPr>
          </a:p>
          <a:p>
            <a:r>
              <a:rPr altLang="en-GB" sz="2800" lang="en-US">
                <a:solidFill>
                  <a:srgbClr val="000000"/>
                </a:solidFill>
              </a:rPr>
              <a:t>S</a:t>
            </a:r>
            <a:r>
              <a:rPr altLang="en-GB" sz="2800" lang="en-US">
                <a:solidFill>
                  <a:srgbClr val="000000"/>
                </a:solidFill>
              </a:rPr>
              <a:t>k</a:t>
            </a:r>
            <a:r>
              <a:rPr altLang="en-GB" sz="2800" lang="en-US">
                <a:solidFill>
                  <a:srgbClr val="000000"/>
                </a:solidFill>
              </a:rPr>
              <a:t>i</a:t>
            </a:r>
            <a:r>
              <a:rPr altLang="en-GB" sz="2800" lang="en-US">
                <a:solidFill>
                  <a:srgbClr val="000000"/>
                </a:solidFill>
              </a:rPr>
              <a:t>l</a:t>
            </a:r>
            <a:r>
              <a:rPr altLang="en-GB" sz="2800" lang="en-US">
                <a:solidFill>
                  <a:srgbClr val="000000"/>
                </a:solidFill>
              </a:rPr>
              <a:t>l</a:t>
            </a:r>
            <a:r>
              <a:rPr altLang="en-GB" sz="2800" lang="en-US">
                <a:solidFill>
                  <a:srgbClr val="000000"/>
                </a:solidFill>
              </a:rPr>
              <a:t>s</a:t>
            </a:r>
            <a:endParaRPr sz="2800" lang="en-GB">
              <a:solidFill>
                <a:srgbClr val="000000"/>
              </a:solidFill>
            </a:endParaRPr>
          </a:p>
          <a:p>
            <a:r>
              <a:rPr altLang="en-GB" sz="2800" lang="en-US">
                <a:solidFill>
                  <a:srgbClr val="000000"/>
                </a:solidFill>
              </a:rPr>
              <a:t>C</a:t>
            </a:r>
            <a:r>
              <a:rPr altLang="en-GB" sz="2800" lang="en-US">
                <a:solidFill>
                  <a:srgbClr val="000000"/>
                </a:solidFill>
              </a:rPr>
              <a:t>o</a:t>
            </a:r>
            <a:r>
              <a:rPr altLang="en-GB" sz="2800" lang="en-US">
                <a:solidFill>
                  <a:srgbClr val="000000"/>
                </a:solidFill>
              </a:rPr>
              <a:t>n</a:t>
            </a:r>
            <a:r>
              <a:rPr altLang="en-GB" sz="2800" lang="en-US">
                <a:solidFill>
                  <a:srgbClr val="000000"/>
                </a:solidFill>
              </a:rPr>
              <a:t>tact </a:t>
            </a:r>
            <a:endParaRPr sz="2800" lang="en-GB">
              <a:solidFill>
                <a:srgbClr val="000000"/>
              </a:solidFill>
            </a:endParaRPr>
          </a:p>
          <a:p>
            <a:endParaRPr sz="2800" lang="en-GB">
              <a:solidFill>
                <a:srgbClr val="000000"/>
              </a:solidFill>
            </a:endParaRPr>
          </a:p>
          <a:p>
            <a:r>
              <a:rPr altLang="en-GB" sz="2800" lang="en-US">
                <a:solidFill>
                  <a:srgbClr val="000000"/>
                </a:solidFill>
              </a:rPr>
              <a:t>M</a:t>
            </a:r>
            <a:r>
              <a:rPr altLang="en-GB" sz="2800" lang="en-US">
                <a:solidFill>
                  <a:srgbClr val="000000"/>
                </a:solidFill>
              </a:rPr>
              <a:t>o</a:t>
            </a:r>
            <a:r>
              <a:rPr altLang="en-GB" sz="2800" lang="en-US">
                <a:solidFill>
                  <a:srgbClr val="000000"/>
                </a:solidFill>
              </a:rPr>
              <a:t>b</a:t>
            </a:r>
            <a:r>
              <a:rPr altLang="en-GB" sz="2800" lang="en-US">
                <a:solidFill>
                  <a:srgbClr val="000000"/>
                </a:solidFill>
              </a:rPr>
              <a:t>i</a:t>
            </a:r>
            <a:r>
              <a:rPr altLang="en-GB" sz="2800" lang="en-US">
                <a:solidFill>
                  <a:srgbClr val="000000"/>
                </a:solidFill>
              </a:rPr>
              <a:t>le</a:t>
            </a:r>
            <a:r>
              <a:rPr altLang="en-GB" sz="2800" lang="en-US">
                <a:solidFill>
                  <a:srgbClr val="000000"/>
                </a:solidFill>
              </a:rPr>
              <a:t>/</a:t>
            </a:r>
            <a:r>
              <a:rPr altLang="en-GB" sz="2800" lang="en-US">
                <a:solidFill>
                  <a:srgbClr val="000000"/>
                </a:solidFill>
              </a:rPr>
              <a:t>D</a:t>
            </a:r>
            <a:r>
              <a:rPr altLang="en-GB" sz="2800" lang="en-US">
                <a:solidFill>
                  <a:srgbClr val="000000"/>
                </a:solidFill>
              </a:rPr>
              <a:t>e</a:t>
            </a:r>
            <a:r>
              <a:rPr altLang="en-GB" sz="2800" lang="en-US">
                <a:solidFill>
                  <a:srgbClr val="000000"/>
                </a:solidFill>
              </a:rPr>
              <a:t>s</a:t>
            </a:r>
            <a:r>
              <a:rPr altLang="en-GB" sz="2800" lang="en-US">
                <a:solidFill>
                  <a:srgbClr val="000000"/>
                </a:solidFill>
              </a:rPr>
              <a:t>ktop</a:t>
            </a:r>
            <a:r>
              <a:rPr altLang="en-GB" sz="2800" lang="en-US">
                <a:solidFill>
                  <a:srgbClr val="000000"/>
                </a:solidFill>
              </a:rPr>
              <a:t>/</a:t>
            </a:r>
            <a:r>
              <a:rPr altLang="en-GB" sz="2800" lang="en-US">
                <a:solidFill>
                  <a:srgbClr val="000000"/>
                </a:solidFill>
              </a:rPr>
              <a:t>t</a:t>
            </a:r>
            <a:r>
              <a:rPr altLang="en-GB" sz="2800" lang="en-US">
                <a:solidFill>
                  <a:srgbClr val="000000"/>
                </a:solidFill>
              </a:rPr>
              <a:t>a</a:t>
            </a:r>
            <a:r>
              <a:rPr altLang="en-GB" sz="2800" lang="en-US">
                <a:solidFill>
                  <a:srgbClr val="000000"/>
                </a:solidFill>
              </a:rPr>
              <a:t>b</a:t>
            </a:r>
            <a:r>
              <a:rPr altLang="en-GB" sz="2800" lang="en-US">
                <a:solidFill>
                  <a:srgbClr val="000000"/>
                </a:solidFill>
              </a:rPr>
              <a:t>l</a:t>
            </a:r>
            <a:r>
              <a:rPr altLang="en-GB" sz="2800" lang="en-US">
                <a:solidFill>
                  <a:srgbClr val="000000"/>
                </a:solidFill>
              </a:rPr>
              <a:t>et </a:t>
            </a:r>
            <a:endParaRPr sz="2800" lang="en-GB">
              <a:solidFill>
                <a:srgbClr val="000000"/>
              </a:solidFill>
            </a:endParaRPr>
          </a:p>
          <a:p>
            <a:endParaRPr sz="2800" lang="en-GB">
              <a:solidFill>
                <a:srgbClr val="000000"/>
              </a:solidFill>
            </a:endParaRPr>
          </a:p>
          <a:p>
            <a:r>
              <a:rPr altLang="en-GB" sz="2800" lang="en-US">
                <a:solidFill>
                  <a:srgbClr val="000000"/>
                </a:solidFill>
              </a:rPr>
              <a:t>D</a:t>
            </a:r>
            <a:r>
              <a:rPr altLang="en-GB" sz="2800" lang="en-US">
                <a:solidFill>
                  <a:srgbClr val="000000"/>
                </a:solidFill>
              </a:rPr>
              <a:t>e</a:t>
            </a:r>
            <a:r>
              <a:rPr altLang="en-GB" sz="2800" lang="en-US">
                <a:solidFill>
                  <a:srgbClr val="000000"/>
                </a:solidFill>
              </a:rPr>
              <a:t>t</a:t>
            </a:r>
            <a:r>
              <a:rPr altLang="en-GB" sz="2800" lang="en-US">
                <a:solidFill>
                  <a:srgbClr val="000000"/>
                </a:solidFill>
              </a:rPr>
              <a:t>a</a:t>
            </a:r>
            <a:r>
              <a:rPr altLang="en-GB" sz="2800" lang="en-US">
                <a:solidFill>
                  <a:srgbClr val="000000"/>
                </a:solidFill>
              </a:rPr>
              <a:t>il</a:t>
            </a:r>
            <a:r>
              <a:rPr altLang="en-GB" sz="2800" lang="en-US">
                <a:solidFill>
                  <a:srgbClr val="000000"/>
                </a:solidFill>
              </a:rPr>
              <a:t>e</a:t>
            </a:r>
            <a:r>
              <a:rPr altLang="en-GB" sz="2800" lang="en-US">
                <a:solidFill>
                  <a:srgbClr val="000000"/>
                </a:solidFill>
              </a:rPr>
              <a:t>d</a:t>
            </a:r>
            <a:r>
              <a:rPr altLang="en-GB" sz="2800" lang="en-US">
                <a:solidFill>
                  <a:srgbClr val="000000"/>
                </a:solidFill>
              </a:rPr>
              <a:t> </a:t>
            </a:r>
            <a:r>
              <a:rPr altLang="en-GB" sz="2800" lang="en-US">
                <a:solidFill>
                  <a:srgbClr val="000000"/>
                </a:solidFill>
              </a:rPr>
              <a:t>e</a:t>
            </a:r>
            <a:r>
              <a:rPr altLang="en-GB" sz="2800" lang="en-US">
                <a:solidFill>
                  <a:srgbClr val="000000"/>
                </a:solidFill>
              </a:rPr>
              <a:t>x</a:t>
            </a:r>
            <a:r>
              <a:rPr altLang="en-GB" sz="2800" lang="en-US">
                <a:solidFill>
                  <a:srgbClr val="000000"/>
                </a:solidFill>
              </a:rPr>
              <a:t>planation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0" y="180745"/>
            <a:ext cx="10681335" cy="609600"/>
          </a:xfrm>
        </p:spPr>
        <p:txBody>
          <a:bodyPr/>
          <a:p>
            <a:r>
              <a:rPr dirty="0" lang="en-IN"/>
              <a:t>FEATURES AND FUNCTIONALITY</a:t>
            </a:r>
          </a:p>
        </p:txBody>
      </p:sp>
      <p:sp>
        <p:nvSpPr>
          <p:cNvPr id="1048609" name=""/>
          <p:cNvSpPr txBox="1"/>
          <p:nvPr/>
        </p:nvSpPr>
        <p:spPr>
          <a:xfrm>
            <a:off x="0" y="1190865"/>
            <a:ext cx="9471814" cy="2225040"/>
          </a:xfrm>
          <a:prstGeom prst="rect"/>
        </p:spPr>
        <p:txBody>
          <a:bodyPr rtlCol="0" wrap="square">
            <a:spAutoFit/>
          </a:bodyPr>
          <a:p>
            <a:r>
              <a:rPr altLang="en-GB" sz="2800" lang="en-US">
                <a:solidFill>
                  <a:srgbClr val="000000"/>
                </a:solidFill>
              </a:rPr>
              <a:t>N</a:t>
            </a:r>
            <a:r>
              <a:rPr altLang="en-GB" sz="2800" lang="en-US">
                <a:solidFill>
                  <a:srgbClr val="000000"/>
                </a:solidFill>
              </a:rPr>
              <a:t>a</a:t>
            </a:r>
            <a:r>
              <a:rPr altLang="en-GB" sz="2800" lang="en-US">
                <a:solidFill>
                  <a:srgbClr val="000000"/>
                </a:solidFill>
              </a:rPr>
              <a:t>v</a:t>
            </a:r>
            <a:r>
              <a:rPr altLang="en-GB" sz="2800" lang="en-US">
                <a:solidFill>
                  <a:srgbClr val="000000"/>
                </a:solidFill>
              </a:rPr>
              <a:t>i</a:t>
            </a:r>
            <a:r>
              <a:rPr altLang="en-GB" sz="2800" lang="en-US">
                <a:solidFill>
                  <a:srgbClr val="000000"/>
                </a:solidFill>
              </a:rPr>
              <a:t>g</a:t>
            </a:r>
            <a:r>
              <a:rPr altLang="en-GB" sz="2800" lang="en-US">
                <a:solidFill>
                  <a:srgbClr val="000000"/>
                </a:solidFill>
              </a:rPr>
              <a:t>a</a:t>
            </a:r>
            <a:r>
              <a:rPr altLang="en-GB" sz="2800" lang="en-US">
                <a:solidFill>
                  <a:srgbClr val="000000"/>
                </a:solidFill>
              </a:rPr>
              <a:t>tion </a:t>
            </a:r>
            <a:r>
              <a:rPr altLang="en-GB" sz="2800" lang="en-US">
                <a:solidFill>
                  <a:srgbClr val="000000"/>
                </a:solidFill>
              </a:rPr>
              <a:t>B</a:t>
            </a:r>
            <a:r>
              <a:rPr altLang="en-GB" sz="2800" lang="en-US">
                <a:solidFill>
                  <a:srgbClr val="000000"/>
                </a:solidFill>
              </a:rPr>
              <a:t>A</a:t>
            </a:r>
            <a:r>
              <a:rPr altLang="en-GB" sz="2800" lang="en-US">
                <a:solidFill>
                  <a:srgbClr val="000000"/>
                </a:solidFill>
              </a:rPr>
              <a:t>R</a:t>
            </a:r>
            <a:r>
              <a:rPr altLang="en-GB" sz="2800" lang="en-US">
                <a:solidFill>
                  <a:srgbClr val="000000"/>
                </a:solidFill>
              </a:rPr>
              <a:t> </a:t>
            </a:r>
            <a:r>
              <a:rPr altLang="en-GB" sz="2800" lang="en-US">
                <a:solidFill>
                  <a:srgbClr val="000000"/>
                </a:solidFill>
              </a:rPr>
              <a:t>w</a:t>
            </a:r>
            <a:r>
              <a:rPr altLang="en-GB" sz="2800" lang="en-US">
                <a:solidFill>
                  <a:srgbClr val="000000"/>
                </a:solidFill>
              </a:rPr>
              <a:t>i</a:t>
            </a:r>
            <a:r>
              <a:rPr altLang="en-GB" sz="2800" lang="en-US">
                <a:solidFill>
                  <a:srgbClr val="000000"/>
                </a:solidFill>
              </a:rPr>
              <a:t>t</a:t>
            </a:r>
            <a:r>
              <a:rPr altLang="en-GB" sz="2800" lang="en-US">
                <a:solidFill>
                  <a:srgbClr val="000000"/>
                </a:solidFill>
              </a:rPr>
              <a:t>h</a:t>
            </a:r>
            <a:r>
              <a:rPr altLang="en-GB" sz="2800" lang="en-US">
                <a:solidFill>
                  <a:srgbClr val="000000"/>
                </a:solidFill>
              </a:rPr>
              <a:t> </a:t>
            </a:r>
            <a:r>
              <a:rPr altLang="en-GB" sz="2800" lang="en-US">
                <a:solidFill>
                  <a:srgbClr val="000000"/>
                </a:solidFill>
              </a:rPr>
              <a:t>s</a:t>
            </a:r>
            <a:r>
              <a:rPr altLang="en-GB" sz="2800" lang="en-US">
                <a:solidFill>
                  <a:srgbClr val="000000"/>
                </a:solidFill>
              </a:rPr>
              <a:t>m</a:t>
            </a:r>
            <a:r>
              <a:rPr altLang="en-GB" sz="2800" lang="en-US">
                <a:solidFill>
                  <a:srgbClr val="000000"/>
                </a:solidFill>
              </a:rPr>
              <a:t>o</a:t>
            </a:r>
            <a:r>
              <a:rPr altLang="en-GB" sz="2800" lang="en-US">
                <a:solidFill>
                  <a:srgbClr val="000000"/>
                </a:solidFill>
              </a:rPr>
              <a:t>o</a:t>
            </a:r>
            <a:r>
              <a:rPr altLang="en-GB" sz="2800" lang="en-US">
                <a:solidFill>
                  <a:srgbClr val="000000"/>
                </a:solidFill>
              </a:rPr>
              <a:t>th </a:t>
            </a:r>
            <a:r>
              <a:rPr altLang="en-GB" sz="2800" lang="en-US">
                <a:solidFill>
                  <a:srgbClr val="000000"/>
                </a:solidFill>
              </a:rPr>
              <a:t>s</a:t>
            </a:r>
            <a:r>
              <a:rPr altLang="en-GB" sz="2800" lang="en-US">
                <a:solidFill>
                  <a:srgbClr val="000000"/>
                </a:solidFill>
              </a:rPr>
              <a:t>c</a:t>
            </a:r>
            <a:r>
              <a:rPr altLang="en-GB" sz="2800" lang="en-US">
                <a:solidFill>
                  <a:srgbClr val="000000"/>
                </a:solidFill>
              </a:rPr>
              <a:t>r</a:t>
            </a:r>
            <a:r>
              <a:rPr altLang="en-GB" sz="2800" lang="en-US">
                <a:solidFill>
                  <a:srgbClr val="000000"/>
                </a:solidFill>
              </a:rPr>
              <a:t>olling </a:t>
            </a:r>
            <a:endParaRPr sz="2800" lang="en-GB">
              <a:solidFill>
                <a:srgbClr val="000000"/>
              </a:solidFill>
            </a:endParaRPr>
          </a:p>
          <a:p>
            <a:r>
              <a:rPr altLang="en-GB" sz="2800" lang="en-US">
                <a:solidFill>
                  <a:srgbClr val="000000"/>
                </a:solidFill>
              </a:rPr>
              <a:t>I</a:t>
            </a:r>
            <a:r>
              <a:rPr altLang="en-GB" sz="2800" lang="en-US">
                <a:solidFill>
                  <a:srgbClr val="000000"/>
                </a:solidFill>
              </a:rPr>
              <a:t>m</a:t>
            </a:r>
            <a:r>
              <a:rPr altLang="en-GB" sz="2800" lang="en-US">
                <a:solidFill>
                  <a:srgbClr val="000000"/>
                </a:solidFill>
              </a:rPr>
              <a:t>a</a:t>
            </a:r>
            <a:r>
              <a:rPr altLang="en-GB" sz="2800" lang="en-US">
                <a:solidFill>
                  <a:srgbClr val="000000"/>
                </a:solidFill>
              </a:rPr>
              <a:t>g</a:t>
            </a:r>
            <a:r>
              <a:rPr altLang="en-GB" sz="2800" lang="en-US">
                <a:solidFill>
                  <a:srgbClr val="000000"/>
                </a:solidFill>
              </a:rPr>
              <a:t>e </a:t>
            </a:r>
            <a:r>
              <a:rPr altLang="en-GB" sz="2800" lang="en-US">
                <a:solidFill>
                  <a:srgbClr val="000000"/>
                </a:solidFill>
              </a:rPr>
              <a:t>d</a:t>
            </a:r>
            <a:r>
              <a:rPr altLang="en-GB" sz="2800" lang="en-US">
                <a:solidFill>
                  <a:srgbClr val="000000"/>
                </a:solidFill>
              </a:rPr>
              <a:t>e</a:t>
            </a:r>
            <a:r>
              <a:rPr altLang="en-GB" sz="2800" lang="en-US">
                <a:solidFill>
                  <a:srgbClr val="000000"/>
                </a:solidFill>
              </a:rPr>
              <a:t>t</a:t>
            </a:r>
            <a:r>
              <a:rPr altLang="en-GB" sz="2800" lang="en-US">
                <a:solidFill>
                  <a:srgbClr val="000000"/>
                </a:solidFill>
              </a:rPr>
              <a:t>a</a:t>
            </a:r>
            <a:r>
              <a:rPr altLang="en-GB" sz="2800" lang="en-US">
                <a:solidFill>
                  <a:srgbClr val="000000"/>
                </a:solidFill>
              </a:rPr>
              <a:t>i</a:t>
            </a:r>
            <a:r>
              <a:rPr altLang="en-GB" sz="2800" lang="en-US">
                <a:solidFill>
                  <a:srgbClr val="000000"/>
                </a:solidFill>
              </a:rPr>
              <a:t>ls</a:t>
            </a:r>
            <a:r>
              <a:rPr altLang="en-GB" sz="2800" lang="en-US">
                <a:solidFill>
                  <a:srgbClr val="000000"/>
                </a:solidFill>
              </a:rPr>
              <a:t>/</a:t>
            </a:r>
            <a:r>
              <a:rPr altLang="en-GB" sz="2800" lang="en-US">
                <a:solidFill>
                  <a:srgbClr val="000000"/>
                </a:solidFill>
              </a:rPr>
              <a:t>h</a:t>
            </a:r>
            <a:r>
              <a:rPr altLang="en-GB" sz="2800" lang="en-US">
                <a:solidFill>
                  <a:srgbClr val="000000"/>
                </a:solidFill>
              </a:rPr>
              <a:t>y</a:t>
            </a:r>
            <a:r>
              <a:rPr altLang="en-GB" sz="2800" lang="en-US">
                <a:solidFill>
                  <a:srgbClr val="000000"/>
                </a:solidFill>
              </a:rPr>
              <a:t>p</a:t>
            </a:r>
            <a:r>
              <a:rPr altLang="en-GB" sz="2800" lang="en-US">
                <a:solidFill>
                  <a:srgbClr val="000000"/>
                </a:solidFill>
              </a:rPr>
              <a:t>e</a:t>
            </a:r>
            <a:r>
              <a:rPr altLang="en-GB" sz="2800" lang="en-US">
                <a:solidFill>
                  <a:srgbClr val="000000"/>
                </a:solidFill>
              </a:rPr>
              <a:t>r</a:t>
            </a:r>
            <a:r>
              <a:rPr altLang="en-GB" sz="2800" lang="en-US">
                <a:solidFill>
                  <a:srgbClr val="000000"/>
                </a:solidFill>
              </a:rPr>
              <a:t>link</a:t>
            </a:r>
            <a:r>
              <a:rPr altLang="en-GB" sz="2800" lang="en-US">
                <a:solidFill>
                  <a:srgbClr val="000000"/>
                </a:solidFill>
              </a:rPr>
              <a:t>s</a:t>
            </a:r>
            <a:endParaRPr sz="2800" lang="en-GB">
              <a:solidFill>
                <a:srgbClr val="000000"/>
              </a:solidFill>
            </a:endParaRPr>
          </a:p>
          <a:p>
            <a:r>
              <a:rPr altLang="en-GB" sz="2800" lang="en-US">
                <a:solidFill>
                  <a:srgbClr val="000000"/>
                </a:solidFill>
              </a:rPr>
              <a:t>I</a:t>
            </a:r>
            <a:r>
              <a:rPr altLang="en-GB" sz="2800" lang="en-US">
                <a:solidFill>
                  <a:srgbClr val="000000"/>
                </a:solidFill>
              </a:rPr>
              <a:t>n</a:t>
            </a:r>
            <a:r>
              <a:rPr altLang="en-GB" sz="2800" lang="en-US">
                <a:solidFill>
                  <a:srgbClr val="000000"/>
                </a:solidFill>
              </a:rPr>
              <a:t>t</a:t>
            </a:r>
            <a:r>
              <a:rPr altLang="en-GB" sz="2800" lang="en-US">
                <a:solidFill>
                  <a:srgbClr val="000000"/>
                </a:solidFill>
              </a:rPr>
              <a:t>e</a:t>
            </a:r>
            <a:r>
              <a:rPr altLang="en-GB" sz="2800" lang="en-US">
                <a:solidFill>
                  <a:srgbClr val="000000"/>
                </a:solidFill>
              </a:rPr>
              <a:t>r</a:t>
            </a:r>
            <a:r>
              <a:rPr altLang="en-GB" sz="2800" lang="en-US">
                <a:solidFill>
                  <a:srgbClr val="000000"/>
                </a:solidFill>
              </a:rPr>
              <a:t>a</a:t>
            </a:r>
            <a:r>
              <a:rPr altLang="en-GB" sz="2800" lang="en-US">
                <a:solidFill>
                  <a:srgbClr val="000000"/>
                </a:solidFill>
              </a:rPr>
              <a:t>c</a:t>
            </a:r>
            <a:r>
              <a:rPr altLang="en-GB" sz="2800" lang="en-US">
                <a:solidFill>
                  <a:srgbClr val="000000"/>
                </a:solidFill>
              </a:rPr>
              <a:t>t</a:t>
            </a:r>
            <a:r>
              <a:rPr altLang="en-GB" sz="2800" lang="en-US">
                <a:solidFill>
                  <a:srgbClr val="000000"/>
                </a:solidFill>
              </a:rPr>
              <a:t>i</a:t>
            </a:r>
            <a:r>
              <a:rPr altLang="en-GB" sz="2800" lang="en-US">
                <a:solidFill>
                  <a:srgbClr val="000000"/>
                </a:solidFill>
              </a:rPr>
              <a:t>ve </a:t>
            </a:r>
            <a:r>
              <a:rPr altLang="en-GB" sz="2800" lang="en-US">
                <a:solidFill>
                  <a:srgbClr val="000000"/>
                </a:solidFill>
              </a:rPr>
              <a:t>e</a:t>
            </a:r>
            <a:r>
              <a:rPr altLang="en-GB" sz="2800" lang="en-US">
                <a:solidFill>
                  <a:srgbClr val="000000"/>
                </a:solidFill>
              </a:rPr>
              <a:t>l</a:t>
            </a:r>
            <a:r>
              <a:rPr altLang="en-GB" sz="2800" lang="en-US">
                <a:solidFill>
                  <a:srgbClr val="000000"/>
                </a:solidFill>
              </a:rPr>
              <a:t>e</a:t>
            </a:r>
            <a:r>
              <a:rPr altLang="en-GB" sz="2800" lang="en-US">
                <a:solidFill>
                  <a:srgbClr val="000000"/>
                </a:solidFill>
              </a:rPr>
              <a:t>ments</a:t>
            </a:r>
            <a:r>
              <a:rPr altLang="en-GB" sz="2800" lang="en-US">
                <a:solidFill>
                  <a:srgbClr val="000000"/>
                </a:solidFill>
              </a:rPr>
              <a:t>-</a:t>
            </a:r>
            <a:r>
              <a:rPr altLang="en-GB" sz="2800" lang="en-US">
                <a:solidFill>
                  <a:srgbClr val="000000"/>
                </a:solidFill>
              </a:rPr>
              <a:t>a</a:t>
            </a:r>
            <a:r>
              <a:rPr altLang="en-GB" sz="2800" lang="en-US">
                <a:solidFill>
                  <a:srgbClr val="000000"/>
                </a:solidFill>
              </a:rPr>
              <a:t>n</a:t>
            </a:r>
            <a:r>
              <a:rPr altLang="en-GB" sz="2800" lang="en-US">
                <a:solidFill>
                  <a:srgbClr val="000000"/>
                </a:solidFill>
              </a:rPr>
              <a:t>i</a:t>
            </a:r>
            <a:r>
              <a:rPr altLang="en-GB" sz="2800" lang="en-US">
                <a:solidFill>
                  <a:srgbClr val="000000"/>
                </a:solidFill>
              </a:rPr>
              <a:t>m</a:t>
            </a:r>
            <a:r>
              <a:rPr altLang="en-GB" sz="2800" lang="en-US">
                <a:solidFill>
                  <a:srgbClr val="000000"/>
                </a:solidFill>
              </a:rPr>
              <a:t>a</a:t>
            </a:r>
            <a:r>
              <a:rPr altLang="en-GB" sz="2800" lang="en-US">
                <a:solidFill>
                  <a:srgbClr val="000000"/>
                </a:solidFill>
              </a:rPr>
              <a:t>t</a:t>
            </a:r>
            <a:r>
              <a:rPr altLang="en-GB" sz="2800" lang="en-US">
                <a:solidFill>
                  <a:srgbClr val="000000"/>
                </a:solidFill>
              </a:rPr>
              <a:t>i</a:t>
            </a:r>
            <a:r>
              <a:rPr altLang="en-GB" sz="2800" lang="en-US">
                <a:solidFill>
                  <a:srgbClr val="000000"/>
                </a:solidFill>
              </a:rPr>
              <a:t>o</a:t>
            </a:r>
            <a:r>
              <a:rPr altLang="en-GB" sz="2800" lang="en-US">
                <a:solidFill>
                  <a:srgbClr val="000000"/>
                </a:solidFill>
              </a:rPr>
              <a:t>n</a:t>
            </a:r>
            <a:r>
              <a:rPr altLang="en-GB" sz="2800" lang="en-US">
                <a:solidFill>
                  <a:srgbClr val="000000"/>
                </a:solidFill>
              </a:rPr>
              <a:t>s</a:t>
            </a:r>
            <a:r>
              <a:rPr altLang="en-GB" sz="2800" lang="en-US">
                <a:solidFill>
                  <a:srgbClr val="000000"/>
                </a:solidFill>
              </a:rPr>
              <a:t>,</a:t>
            </a:r>
            <a:r>
              <a:rPr altLang="en-GB" sz="2800" lang="en-US">
                <a:solidFill>
                  <a:srgbClr val="000000"/>
                </a:solidFill>
              </a:rPr>
              <a:t> </a:t>
            </a:r>
            <a:r>
              <a:rPr altLang="en-GB" sz="2800" lang="en-US">
                <a:solidFill>
                  <a:srgbClr val="000000"/>
                </a:solidFill>
              </a:rPr>
              <a:t>h</a:t>
            </a:r>
            <a:r>
              <a:rPr altLang="en-GB" sz="2800" lang="en-US">
                <a:solidFill>
                  <a:srgbClr val="000000"/>
                </a:solidFill>
              </a:rPr>
              <a:t>o</a:t>
            </a:r>
            <a:r>
              <a:rPr altLang="en-GB" sz="2800" lang="en-US">
                <a:solidFill>
                  <a:srgbClr val="000000"/>
                </a:solidFill>
              </a:rPr>
              <a:t>v</a:t>
            </a:r>
            <a:r>
              <a:rPr altLang="en-GB" sz="2800" lang="en-US">
                <a:solidFill>
                  <a:srgbClr val="000000"/>
                </a:solidFill>
              </a:rPr>
              <a:t>e</a:t>
            </a:r>
            <a:r>
              <a:rPr altLang="en-GB" sz="2800" lang="en-US">
                <a:solidFill>
                  <a:srgbClr val="000000"/>
                </a:solidFill>
              </a:rPr>
              <a:t>r</a:t>
            </a:r>
            <a:r>
              <a:rPr altLang="en-GB" sz="2800" lang="en-US">
                <a:solidFill>
                  <a:srgbClr val="000000"/>
                </a:solidFill>
              </a:rPr>
              <a:t> </a:t>
            </a:r>
            <a:r>
              <a:rPr altLang="en-GB" sz="2800" lang="en-US">
                <a:solidFill>
                  <a:srgbClr val="000000"/>
                </a:solidFill>
              </a:rPr>
              <a:t>e</a:t>
            </a:r>
            <a:r>
              <a:rPr altLang="en-GB" sz="2800" lang="en-US">
                <a:solidFill>
                  <a:srgbClr val="000000"/>
                </a:solidFill>
              </a:rPr>
              <a:t>f</a:t>
            </a:r>
            <a:r>
              <a:rPr altLang="en-GB" sz="2800" lang="en-US">
                <a:solidFill>
                  <a:srgbClr val="000000"/>
                </a:solidFill>
              </a:rPr>
              <a:t>f</a:t>
            </a:r>
            <a:r>
              <a:rPr altLang="en-GB" sz="2800" lang="en-US">
                <a:solidFill>
                  <a:srgbClr val="000000"/>
                </a:solidFill>
              </a:rPr>
              <a:t>e</a:t>
            </a:r>
            <a:r>
              <a:rPr altLang="en-GB" sz="2800" lang="en-US">
                <a:solidFill>
                  <a:srgbClr val="000000"/>
                </a:solidFill>
              </a:rPr>
              <a:t>ct</a:t>
            </a:r>
            <a:r>
              <a:rPr altLang="en-GB" sz="2800" lang="en-US">
                <a:solidFill>
                  <a:srgbClr val="000000"/>
                </a:solidFill>
              </a:rPr>
              <a:t>s</a:t>
            </a:r>
            <a:r>
              <a:rPr altLang="en-GB" sz="2800" lang="en-US">
                <a:solidFill>
                  <a:srgbClr val="000000"/>
                </a:solidFill>
              </a:rPr>
              <a:t>,</a:t>
            </a:r>
            <a:r>
              <a:rPr altLang="en-GB" sz="2800" lang="en-US">
                <a:solidFill>
                  <a:srgbClr val="000000"/>
                </a:solidFill>
              </a:rPr>
              <a:t> </a:t>
            </a:r>
            <a:r>
              <a:rPr altLang="en-GB" sz="2800" lang="en-US">
                <a:solidFill>
                  <a:srgbClr val="000000"/>
                </a:solidFill>
              </a:rPr>
              <a:t>b</a:t>
            </a:r>
            <a:r>
              <a:rPr altLang="en-GB" sz="2800" lang="en-US">
                <a:solidFill>
                  <a:srgbClr val="000000"/>
                </a:solidFill>
              </a:rPr>
              <a:t>a</a:t>
            </a:r>
            <a:r>
              <a:rPr altLang="en-GB" sz="2800" lang="en-US">
                <a:solidFill>
                  <a:srgbClr val="000000"/>
                </a:solidFill>
              </a:rPr>
              <a:t>c</a:t>
            </a:r>
            <a:r>
              <a:rPr altLang="en-GB" sz="2800" lang="en-US">
                <a:solidFill>
                  <a:srgbClr val="000000"/>
                </a:solidFill>
              </a:rPr>
              <a:t>k</a:t>
            </a:r>
            <a:r>
              <a:rPr altLang="en-GB" sz="2800" lang="en-US">
                <a:solidFill>
                  <a:srgbClr val="000000"/>
                </a:solidFill>
              </a:rPr>
              <a:t>g</a:t>
            </a:r>
            <a:r>
              <a:rPr altLang="en-GB" sz="2800" lang="en-US">
                <a:solidFill>
                  <a:srgbClr val="000000"/>
                </a:solidFill>
              </a:rPr>
              <a:t>r</a:t>
            </a:r>
            <a:r>
              <a:rPr altLang="en-GB" sz="2800" lang="en-US">
                <a:solidFill>
                  <a:srgbClr val="000000"/>
                </a:solidFill>
              </a:rPr>
              <a:t>ound </a:t>
            </a:r>
            <a:endParaRPr sz="2800" lang="en-GB">
              <a:solidFill>
                <a:srgbClr val="000000"/>
              </a:solidFill>
            </a:endParaRPr>
          </a:p>
          <a:p>
            <a:r>
              <a:rPr altLang="en-GB" sz="2800" lang="en-US">
                <a:solidFill>
                  <a:srgbClr val="000000"/>
                </a:solidFill>
              </a:rPr>
              <a:t>C</a:t>
            </a:r>
            <a:r>
              <a:rPr altLang="en-GB" sz="2800" lang="en-US">
                <a:solidFill>
                  <a:srgbClr val="000000"/>
                </a:solidFill>
              </a:rPr>
              <a:t>o</a:t>
            </a:r>
            <a:r>
              <a:rPr altLang="en-GB" sz="2800" lang="en-US">
                <a:solidFill>
                  <a:srgbClr val="000000"/>
                </a:solidFill>
              </a:rPr>
              <a:t>l</a:t>
            </a:r>
            <a:r>
              <a:rPr altLang="en-GB" sz="2800" lang="en-US">
                <a:solidFill>
                  <a:srgbClr val="000000"/>
                </a:solidFill>
              </a:rPr>
              <a:t>our </a:t>
            </a:r>
            <a:r>
              <a:rPr altLang="en-GB" sz="2800" lang="en-US">
                <a:solidFill>
                  <a:srgbClr val="000000"/>
                </a:solidFill>
              </a:rPr>
              <a:t>c</a:t>
            </a:r>
            <a:r>
              <a:rPr altLang="en-GB" sz="2800" lang="en-US">
                <a:solidFill>
                  <a:srgbClr val="000000"/>
                </a:solidFill>
              </a:rPr>
              <a:t>h</a:t>
            </a:r>
            <a:r>
              <a:rPr altLang="en-GB" sz="2800" lang="en-US">
                <a:solidFill>
                  <a:srgbClr val="000000"/>
                </a:solidFill>
              </a:rPr>
              <a:t>a</a:t>
            </a:r>
            <a:r>
              <a:rPr altLang="en-GB" sz="2800" lang="en-US">
                <a:solidFill>
                  <a:srgbClr val="000000"/>
                </a:solidFill>
              </a:rPr>
              <a:t>n</a:t>
            </a:r>
            <a:r>
              <a:rPr altLang="en-GB" sz="2800" lang="en-US">
                <a:solidFill>
                  <a:srgbClr val="000000"/>
                </a:solidFill>
              </a:rPr>
              <a:t>ge </a:t>
            </a:r>
            <a:endParaRPr sz="2800" lang="en-GB">
              <a:solidFill>
                <a:srgbClr val="000000"/>
              </a:solidFill>
            </a:endParaRPr>
          </a:p>
          <a:p>
            <a:r>
              <a:rPr altLang="en-GB" sz="2800" lang="en-US">
                <a:solidFill>
                  <a:srgbClr val="000000"/>
                </a:solidFill>
              </a:rPr>
              <a:t>C</a:t>
            </a:r>
            <a:r>
              <a:rPr altLang="en-GB" sz="2800" lang="en-US">
                <a:solidFill>
                  <a:srgbClr val="000000"/>
                </a:solidFill>
              </a:rPr>
              <a:t>o</a:t>
            </a:r>
            <a:r>
              <a:rPr altLang="en-GB" sz="2800" lang="en-US">
                <a:solidFill>
                  <a:srgbClr val="000000"/>
                </a:solidFill>
              </a:rPr>
              <a:t>n</a:t>
            </a:r>
            <a:r>
              <a:rPr altLang="en-GB" sz="2800" lang="en-US">
                <a:solidFill>
                  <a:srgbClr val="000000"/>
                </a:solidFill>
              </a:rPr>
              <a:t>t</a:t>
            </a:r>
            <a:r>
              <a:rPr altLang="en-GB" sz="2800" lang="en-US">
                <a:solidFill>
                  <a:srgbClr val="000000"/>
                </a:solidFill>
              </a:rPr>
              <a:t>a</a:t>
            </a:r>
            <a:r>
              <a:rPr altLang="en-GB" sz="2800" lang="en-US">
                <a:solidFill>
                  <a:srgbClr val="000000"/>
                </a:solidFill>
              </a:rPr>
              <a:t>ct </a:t>
            </a:r>
            <a:r>
              <a:rPr altLang="en-GB" sz="2800" lang="en-US">
                <a:solidFill>
                  <a:srgbClr val="000000"/>
                </a:solidFill>
              </a:rPr>
              <a:t>f</a:t>
            </a:r>
            <a:r>
              <a:rPr altLang="en-GB" sz="2800" lang="en-US">
                <a:solidFill>
                  <a:srgbClr val="000000"/>
                </a:solidFill>
              </a:rPr>
              <a:t>o</a:t>
            </a:r>
            <a:r>
              <a:rPr altLang="en-GB" sz="2800" lang="en-US">
                <a:solidFill>
                  <a:srgbClr val="000000"/>
                </a:solidFill>
              </a:rPr>
              <a:t>r</a:t>
            </a:r>
            <a:r>
              <a:rPr altLang="en-GB" sz="2800" lang="en-US">
                <a:solidFill>
                  <a:srgbClr val="000000"/>
                </a:solidFill>
              </a:rPr>
              <a:t>m</a:t>
            </a:r>
            <a:r>
              <a:rPr altLang="en-GB" sz="2800" lang="en-US">
                <a:solidFill>
                  <a:srgbClr val="000000"/>
                </a:solidFill>
              </a:rPr>
              <a:t> v</a:t>
            </a:r>
            <a:r>
              <a:rPr altLang="en-GB" sz="2800" lang="en-US">
                <a:solidFill>
                  <a:srgbClr val="000000"/>
                </a:solidFill>
              </a:rPr>
              <a:t>a</a:t>
            </a:r>
            <a:r>
              <a:rPr altLang="en-GB" sz="2800" lang="en-US">
                <a:solidFill>
                  <a:srgbClr val="000000"/>
                </a:solidFill>
              </a:rPr>
              <a:t>l</a:t>
            </a:r>
            <a:r>
              <a:rPr altLang="en-GB" sz="2800" lang="en-US">
                <a:solidFill>
                  <a:srgbClr val="000000"/>
                </a:solidFill>
              </a:rPr>
              <a:t>i</a:t>
            </a:r>
            <a:r>
              <a:rPr altLang="en-GB" sz="2800" lang="en-US">
                <a:solidFill>
                  <a:srgbClr val="000000"/>
                </a:solidFill>
              </a:rPr>
              <a:t>d</a:t>
            </a:r>
            <a:r>
              <a:rPr altLang="en-GB" sz="2800" lang="en-US">
                <a:solidFill>
                  <a:srgbClr val="000000"/>
                </a:solidFill>
              </a:rPr>
              <a:t>a</a:t>
            </a:r>
            <a:r>
              <a:rPr altLang="en-GB" sz="2800" lang="en-US">
                <a:solidFill>
                  <a:srgbClr val="000000"/>
                </a:solidFill>
              </a:rPr>
              <a:t>tion</a:t>
            </a:r>
            <a:r>
              <a:rPr altLang="en-GB" sz="2800" lang="en-US">
                <a:solidFill>
                  <a:srgbClr val="000000"/>
                </a:solidFill>
              </a:rPr>
              <a:t> </a:t>
            </a:r>
            <a:endParaRPr sz="2800" lang="en-GB">
              <a:solidFill>
                <a:srgbClr val="000000"/>
              </a:solidFill>
            </a:endParaRPr>
          </a:p>
          <a:p>
            <a:r>
              <a:rPr altLang="en-GB" sz="2800" lang="en-US">
                <a:solidFill>
                  <a:srgbClr val="000000"/>
                </a:solidFill>
              </a:rPr>
              <a:t>R</a:t>
            </a:r>
            <a:r>
              <a:rPr altLang="en-GB" sz="2800" lang="en-US">
                <a:solidFill>
                  <a:srgbClr val="000000"/>
                </a:solidFill>
              </a:rPr>
              <a:t>e</a:t>
            </a:r>
            <a:r>
              <a:rPr altLang="en-GB" sz="2800" lang="en-US">
                <a:solidFill>
                  <a:srgbClr val="000000"/>
                </a:solidFill>
              </a:rPr>
              <a:t>s</a:t>
            </a:r>
            <a:r>
              <a:rPr altLang="en-GB" sz="2800" lang="en-US">
                <a:solidFill>
                  <a:srgbClr val="000000"/>
                </a:solidFill>
              </a:rPr>
              <a:t>p</a:t>
            </a:r>
            <a:r>
              <a:rPr altLang="en-GB" sz="2800" lang="en-US">
                <a:solidFill>
                  <a:srgbClr val="000000"/>
                </a:solidFill>
              </a:rPr>
              <a:t>o</a:t>
            </a:r>
            <a:r>
              <a:rPr altLang="en-GB" sz="2800" lang="en-US">
                <a:solidFill>
                  <a:srgbClr val="000000"/>
                </a:solidFill>
              </a:rPr>
              <a:t>n</a:t>
            </a:r>
            <a:r>
              <a:rPr altLang="en-GB" sz="2800" lang="en-US">
                <a:solidFill>
                  <a:srgbClr val="000000"/>
                </a:solidFill>
              </a:rPr>
              <a:t>s</a:t>
            </a:r>
            <a:r>
              <a:rPr altLang="en-GB" sz="2800" lang="en-US">
                <a:solidFill>
                  <a:srgbClr val="000000"/>
                </a:solidFill>
              </a:rPr>
              <a:t>i</a:t>
            </a:r>
            <a:r>
              <a:rPr altLang="en-GB" sz="2800" lang="en-US">
                <a:solidFill>
                  <a:srgbClr val="000000"/>
                </a:solidFill>
              </a:rPr>
              <a:t>ve</a:t>
            </a:r>
            <a:r>
              <a:rPr altLang="en-GB" sz="2800" lang="en-US">
                <a:solidFill>
                  <a:srgbClr val="000000"/>
                </a:solidFill>
              </a:rPr>
              <a:t> d</a:t>
            </a:r>
            <a:r>
              <a:rPr altLang="en-GB" sz="2800" lang="en-US">
                <a:solidFill>
                  <a:srgbClr val="000000"/>
                </a:solidFill>
              </a:rPr>
              <a:t>e</a:t>
            </a:r>
            <a:r>
              <a:rPr altLang="en-GB" sz="2800" lang="en-US">
                <a:solidFill>
                  <a:srgbClr val="000000"/>
                </a:solidFill>
              </a:rPr>
              <a:t>s</a:t>
            </a:r>
            <a:r>
              <a:rPr altLang="en-GB" sz="2800" lang="en-US">
                <a:solidFill>
                  <a:srgbClr val="000000"/>
                </a:solidFill>
              </a:rPr>
              <a:t>ign</a:t>
            </a:r>
            <a:r>
              <a:rPr altLang="en-GB" sz="2800" lang="en-US">
                <a:solidFill>
                  <a:srgbClr val="000000"/>
                </a:solidFill>
              </a:rPr>
              <a:t> f</a:t>
            </a:r>
            <a:r>
              <a:rPr altLang="en-GB" sz="2800" lang="en-US">
                <a:solidFill>
                  <a:srgbClr val="000000"/>
                </a:solidFill>
              </a:rPr>
              <a:t>o</a:t>
            </a:r>
            <a:r>
              <a:rPr altLang="en-GB" sz="2800" lang="en-US">
                <a:solidFill>
                  <a:srgbClr val="000000"/>
                </a:solidFill>
              </a:rPr>
              <a:t>r</a:t>
            </a:r>
            <a:r>
              <a:rPr altLang="en-GB" sz="2800" lang="en-US">
                <a:solidFill>
                  <a:srgbClr val="000000"/>
                </a:solidFill>
              </a:rPr>
              <a:t> </a:t>
            </a:r>
            <a:r>
              <a:rPr altLang="en-GB" sz="2800" lang="en-US">
                <a:solidFill>
                  <a:srgbClr val="000000"/>
                </a:solidFill>
              </a:rPr>
              <a:t>different</a:t>
            </a:r>
            <a:r>
              <a:rPr altLang="en-GB" sz="2800" lang="en-US">
                <a:solidFill>
                  <a:srgbClr val="000000"/>
                </a:solidFill>
              </a:rPr>
              <a:t> </a:t>
            </a:r>
            <a:r>
              <a:rPr altLang="en-GB" sz="2800" lang="en-US">
                <a:solidFill>
                  <a:srgbClr val="000000"/>
                </a:solidFill>
              </a:rPr>
              <a:t>d</a:t>
            </a:r>
            <a:r>
              <a:rPr altLang="en-GB" sz="2800" lang="en-US">
                <a:solidFill>
                  <a:srgbClr val="000000"/>
                </a:solidFill>
              </a:rPr>
              <a:t>e</a:t>
            </a:r>
            <a:r>
              <a:rPr altLang="en-GB" sz="2800" lang="en-US">
                <a:solidFill>
                  <a:srgbClr val="000000"/>
                </a:solidFill>
              </a:rPr>
              <a:t>v</a:t>
            </a:r>
            <a:r>
              <a:rPr altLang="en-GB" sz="2800" lang="en-US">
                <a:solidFill>
                  <a:srgbClr val="000000"/>
                </a:solidFill>
              </a:rPr>
              <a:t>i</a:t>
            </a:r>
            <a:r>
              <a:rPr altLang="en-GB" sz="2800" lang="en-US">
                <a:solidFill>
                  <a:srgbClr val="000000"/>
                </a:solidFill>
              </a:rPr>
              <a:t>c</a:t>
            </a:r>
            <a:r>
              <a:rPr altLang="en-GB" sz="2800" lang="en-US">
                <a:solidFill>
                  <a:srgbClr val="000000"/>
                </a:solidFill>
              </a:rPr>
              <a:t>e</a:t>
            </a:r>
            <a:r>
              <a:rPr altLang="en-GB" sz="2800" lang="en-US">
                <a:solidFill>
                  <a:srgbClr val="000000"/>
                </a:solidFill>
              </a:rPr>
              <a:t>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2024-03-25T01:07:22Z</dcterms:created>
  <dcterms:modified xsi:type="dcterms:W3CDTF">2025-09-03T07:42:43Z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50362f05ddc44c5ea7b06db16dd4938c</vt:lpwstr>
  </property>
</Properties>
</file>