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8" r:id="rId5"/>
    <p:sldId id="277" r:id="rId6"/>
    <p:sldId id="278" r:id="rId7"/>
    <p:sldId id="279" r:id="rId8"/>
    <p:sldId id="280" r:id="rId9"/>
    <p:sldId id="276" r:id="rId10"/>
    <p:sldId id="281" r:id="rId11"/>
    <p:sldId id="283" r:id="rId12"/>
    <p:sldId id="28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3868-69B1-49D4-AC12-72EBE554F5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786C-A293-4201-B9C0-D0C5BE35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786C-A293-4201-B9C0-D0C5BE35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FF61A-096B-4ACC-9047-613DE7167064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9783-A5DD-49F7-92FF-1871D119E57E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348-74BF-44B1-84CD-0D4D3D31186D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BD-51E1-437C-A0D0-E2E887370D9A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93F7-F63D-4FAB-9C50-ED9929F6F703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D91-F438-46DF-A32B-FB52C76F8BBD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B03-E250-4387-8B3C-9E42EECCE70C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DF5D-E689-472C-BC94-5BE32A3F0629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6424-E59A-4C5D-B6D2-C0D70A2558E5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7ED-A3A2-42F2-9D3C-AD26E709CEA1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2AD8-8288-404A-9459-8A274170FCB1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23D6-372A-4D6F-88AE-B5725F2A5329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645-F1A4-4824-9539-C88415E5AF9F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25E-FA51-4380-90D9-FC52469EBB7F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73D-B680-47CD-B2C3-E78687C23558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E0E-B558-46EB-9D93-461202666F38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53F-683B-40AA-8AF9-C87935C56215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6D926-8CAD-420B-9CAE-05AE90F77374}" type="datetime1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esis.org/researchers/sanjay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ijeratne.2@wrigh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 1150 </a:t>
            </a:r>
            <a:r>
              <a:rPr lang="en-US" sz="4000" dirty="0" smtClean="0"/>
              <a:t>– Lab #4 – Logic Circuits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– Sanjaya Wijeratne</a:t>
            </a:r>
          </a:p>
          <a:p>
            <a:r>
              <a:rPr lang="en-US" dirty="0" smtClean="0"/>
              <a:t>E-mail – </a:t>
            </a:r>
            <a:r>
              <a:rPr lang="en-US" dirty="0" smtClean="0">
                <a:hlinkClick r:id="rId3"/>
              </a:rPr>
              <a:t>wijeratne.2@wright.edu</a:t>
            </a:r>
            <a:endParaRPr lang="en-US" dirty="0"/>
          </a:p>
          <a:p>
            <a:r>
              <a:rPr lang="en-US" dirty="0" smtClean="0"/>
              <a:t>Web Page - </a:t>
            </a:r>
            <a:r>
              <a:rPr lang="en-US" dirty="0">
                <a:hlinkClick r:id="rId4"/>
              </a:rPr>
              <a:t>http://knoesis.org/researchers/sanjaya/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#4 – Exercise </a:t>
            </a:r>
            <a:r>
              <a:rPr lang="en-US" dirty="0" smtClean="0"/>
              <a:t>1 and 2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Arrange the Gates and Connect Switches to the Gate and Output of the Gate to the Output Box</a:t>
            </a:r>
          </a:p>
          <a:p>
            <a:r>
              <a:rPr lang="en-US" sz="3000" dirty="0" smtClean="0"/>
              <a:t>Write down truth values for all combinations</a:t>
            </a:r>
          </a:p>
          <a:p>
            <a:r>
              <a:rPr lang="en-US" sz="3000" dirty="0" smtClean="0"/>
              <a:t>Take a Screenshot of the Circuit</a:t>
            </a:r>
          </a:p>
          <a:p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4153793"/>
            <a:ext cx="3718425" cy="18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#4 – Exercise </a:t>
            </a:r>
            <a:r>
              <a:rPr lang="en-US" dirty="0" smtClean="0"/>
              <a:t>4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Think how many inputs you have</a:t>
            </a:r>
          </a:p>
          <a:p>
            <a:r>
              <a:rPr lang="en-US" sz="3000" dirty="0" smtClean="0"/>
              <a:t>Think how many outputs you have</a:t>
            </a:r>
          </a:p>
          <a:p>
            <a:r>
              <a:rPr lang="en-US" sz="3000" dirty="0" smtClean="0"/>
              <a:t>What are the input columns of the Truth Table?</a:t>
            </a:r>
          </a:p>
          <a:p>
            <a:r>
              <a:rPr lang="en-US" sz="3000" dirty="0" smtClean="0"/>
              <a:t>What are the output columns of the Truth Table?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36722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Chapter 4 Slides by Ms. Karen Meyer discussed in Class</a:t>
            </a:r>
          </a:p>
          <a:p>
            <a:r>
              <a:rPr lang="en-US" sz="3000" dirty="0"/>
              <a:t>Chapter </a:t>
            </a:r>
            <a:r>
              <a:rPr lang="en-US" sz="3000" dirty="0" smtClean="0"/>
              <a:t>4 </a:t>
            </a:r>
            <a:r>
              <a:rPr lang="en-US" sz="3000" dirty="0"/>
              <a:t>of Course Text Book – </a:t>
            </a:r>
            <a:r>
              <a:rPr lang="en-US" sz="3000" dirty="0" smtClean="0"/>
              <a:t>Gates and Circuits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071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If you have questions, please raise your hand, Colin or myself will come to help you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Labs, Office Hours Laboratory </a:t>
            </a:r>
            <a:r>
              <a:rPr lang="en-US" dirty="0"/>
              <a:t>Polices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Hours</a:t>
            </a:r>
          </a:p>
          <a:p>
            <a:pPr lvl="1"/>
            <a:r>
              <a:rPr lang="en-US" dirty="0" smtClean="0"/>
              <a:t> 2:30 PM </a:t>
            </a:r>
            <a:r>
              <a:rPr lang="en-US" dirty="0"/>
              <a:t>- 4:20 </a:t>
            </a:r>
            <a:r>
              <a:rPr lang="en-US" dirty="0" smtClean="0"/>
              <a:t>PM, </a:t>
            </a:r>
            <a:r>
              <a:rPr lang="en-US" dirty="0"/>
              <a:t>Monday and Friday at Room 320 - </a:t>
            </a:r>
            <a:r>
              <a:rPr lang="en-US" dirty="0" err="1"/>
              <a:t>Oelman</a:t>
            </a:r>
            <a:r>
              <a:rPr lang="en-US" dirty="0"/>
              <a:t>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/>
              <a:t>4:40 </a:t>
            </a:r>
            <a:r>
              <a:rPr lang="en-US" dirty="0" smtClean="0"/>
              <a:t>PM </a:t>
            </a:r>
            <a:r>
              <a:rPr lang="en-US" dirty="0"/>
              <a:t>- 5:40 </a:t>
            </a:r>
            <a:r>
              <a:rPr lang="en-US" dirty="0" smtClean="0"/>
              <a:t>PM, </a:t>
            </a:r>
            <a:r>
              <a:rPr lang="en-US" dirty="0"/>
              <a:t>Monday and Friday at Room 316 - Russ Engineer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By appointment – Please email to </a:t>
            </a:r>
            <a:r>
              <a:rPr lang="en-US" dirty="0">
                <a:hlinkClick r:id="rId2"/>
              </a:rPr>
              <a:t>wijeratne.2@wright.edu</a:t>
            </a:r>
            <a:endParaRPr lang="en-US" dirty="0"/>
          </a:p>
          <a:p>
            <a:r>
              <a:rPr lang="en-US" dirty="0" smtClean="0"/>
              <a:t>Refer </a:t>
            </a:r>
            <a:r>
              <a:rPr lang="en-US" dirty="0"/>
              <a:t>to CS 1150 </a:t>
            </a:r>
            <a:r>
              <a:rPr lang="en-US" dirty="0" smtClean="0"/>
              <a:t>Course Syllabus for Class and Laboratory Policies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</a:rPr>
              <a:t>tolerance policy for </a:t>
            </a:r>
            <a:r>
              <a:rPr lang="en-US" b="1" dirty="0" smtClean="0">
                <a:solidFill>
                  <a:srgbClr val="FF0000"/>
                </a:solidFill>
              </a:rPr>
              <a:t>Academic Misconduct – All parties will get 0% marks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 4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8832"/>
            <a:ext cx="9601198" cy="358986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Learn the Basic Logic Gates</a:t>
            </a:r>
          </a:p>
          <a:p>
            <a:pPr lvl="1"/>
            <a:r>
              <a:rPr lang="en-US" sz="2800" dirty="0" smtClean="0"/>
              <a:t>NOT, AND, OR, XOR</a:t>
            </a:r>
          </a:p>
          <a:p>
            <a:pPr lvl="1"/>
            <a:r>
              <a:rPr lang="en-US" sz="2800" dirty="0" smtClean="0"/>
              <a:t>Truth Values</a:t>
            </a:r>
          </a:p>
          <a:p>
            <a:pPr lvl="1"/>
            <a:r>
              <a:rPr lang="en-US" sz="2800" dirty="0" smtClean="0"/>
              <a:t>Build Simple Circuits suing Basic Logic Gates</a:t>
            </a:r>
          </a:p>
          <a:p>
            <a:r>
              <a:rPr lang="en-US" sz="3200" dirty="0" smtClean="0"/>
              <a:t>Complete Exercises 1, 2 and 4</a:t>
            </a:r>
          </a:p>
          <a:p>
            <a:r>
              <a:rPr lang="en-US" sz="3200" b="1" smtClean="0">
                <a:solidFill>
                  <a:srgbClr val="FF0000"/>
                </a:solidFill>
              </a:rPr>
              <a:t>Lab </a:t>
            </a:r>
            <a:r>
              <a:rPr lang="en-US" sz="3200" b="1" smtClean="0">
                <a:solidFill>
                  <a:srgbClr val="FF0000"/>
                </a:solidFill>
              </a:rPr>
              <a:t>#4 </a:t>
            </a:r>
            <a:r>
              <a:rPr lang="en-US" sz="3200" b="1" dirty="0">
                <a:solidFill>
                  <a:srgbClr val="FF0000"/>
                </a:solidFill>
              </a:rPr>
              <a:t>Due Date - Sep </a:t>
            </a:r>
            <a:r>
              <a:rPr lang="en-US" sz="3200" b="1" dirty="0" smtClean="0">
                <a:solidFill>
                  <a:srgbClr val="FF0000"/>
                </a:solidFill>
              </a:rPr>
              <a:t>29, </a:t>
            </a:r>
            <a:r>
              <a:rPr lang="en-US" sz="3200" b="1" dirty="0">
                <a:solidFill>
                  <a:srgbClr val="FF0000"/>
                </a:solidFill>
              </a:rPr>
              <a:t>2013 11:55 </a:t>
            </a:r>
            <a:r>
              <a:rPr lang="en-US" sz="3200" b="1" dirty="0" smtClean="0">
                <a:solidFill>
                  <a:srgbClr val="FF0000"/>
                </a:solidFill>
              </a:rPr>
              <a:t>PM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Lab #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78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Hard copy (Preferred)</a:t>
            </a:r>
          </a:p>
          <a:p>
            <a:pPr lvl="1"/>
            <a:r>
              <a:rPr lang="en-US" dirty="0" smtClean="0"/>
              <a:t>When you complete, hand it over to me</a:t>
            </a:r>
          </a:p>
          <a:p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Go to Pilot Course Page and Use Dropbox Submission Link to upload your files</a:t>
            </a:r>
          </a:p>
          <a:p>
            <a:r>
              <a:rPr lang="en-US" dirty="0" smtClean="0"/>
              <a:t>My Mailbox at CS Department </a:t>
            </a:r>
          </a:p>
          <a:p>
            <a:pPr lvl="1"/>
            <a:r>
              <a:rPr lang="en-US" dirty="0" smtClean="0"/>
              <a:t>Go to CS Department Front Desk and ask them to put your assignment into my mailbox – Please write my name on your assignment (</a:t>
            </a:r>
            <a:r>
              <a:rPr lang="en-US" b="1" dirty="0" smtClean="0">
                <a:solidFill>
                  <a:srgbClr val="FF0000"/>
                </a:solidFill>
              </a:rPr>
              <a:t>TA – CS 1150 – Sanjaya Wijeratne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Takes an Input (0 or 1) and negate it</a:t>
            </a:r>
            <a:endParaRPr lang="en-US" sz="3000" dirty="0"/>
          </a:p>
        </p:txBody>
      </p:sp>
      <p:pic>
        <p:nvPicPr>
          <p:cNvPr id="7" name="Picture 8" descr="c04f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3312869"/>
            <a:ext cx="8534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62101" y="5630902"/>
            <a:ext cx="540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CS 1150 Slides for </a:t>
            </a:r>
            <a:r>
              <a:rPr lang="en-US" altLang="en-US" sz="1200" dirty="0" smtClean="0"/>
              <a:t>Logic Circuits by Karen Mayer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7510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Accepts multiple inputs (0s and 1s) and returns true when all inputs are true, otherwise false</a:t>
            </a:r>
          </a:p>
          <a:p>
            <a:pPr lvl="1"/>
            <a:r>
              <a:rPr lang="en-US" sz="2600" dirty="0" err="1" smtClean="0"/>
              <a:t>Eg</a:t>
            </a:r>
            <a:r>
              <a:rPr lang="en-US" sz="2600" dirty="0" smtClean="0"/>
              <a:t> – Job Application Requirement – Age 18+ </a:t>
            </a:r>
            <a:r>
              <a:rPr lang="en-US" sz="2600" b="1" dirty="0" smtClean="0">
                <a:solidFill>
                  <a:srgbClr val="FF0000"/>
                </a:solidFill>
              </a:rPr>
              <a:t>AND</a:t>
            </a:r>
            <a:r>
              <a:rPr lang="en-US" sz="2600" dirty="0" smtClean="0"/>
              <a:t> US Citizen</a:t>
            </a:r>
            <a:endParaRPr lang="en-US" sz="2600" dirty="0"/>
          </a:p>
        </p:txBody>
      </p:sp>
      <p:pic>
        <p:nvPicPr>
          <p:cNvPr id="7" name="Picture 10" descr="17606_02_003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16399"/>
            <a:ext cx="9118600" cy="175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10401" y="5971401"/>
            <a:ext cx="3708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CS 1150 Slides for </a:t>
            </a:r>
            <a:r>
              <a:rPr lang="en-US" altLang="en-US" sz="1200" dirty="0" smtClean="0"/>
              <a:t>Logic Circuits by Karen Mayer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6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Accepts multiple inputs (0s and 1s) and returns true </a:t>
            </a:r>
            <a:r>
              <a:rPr lang="en-US" sz="3000" dirty="0" smtClean="0"/>
              <a:t>at lease one input is true, otherwise false</a:t>
            </a:r>
            <a:endParaRPr lang="en-US" sz="3000" dirty="0"/>
          </a:p>
          <a:p>
            <a:pPr lvl="1"/>
            <a:r>
              <a:rPr lang="en-US" sz="2600" dirty="0" err="1"/>
              <a:t>Eg</a:t>
            </a:r>
            <a:r>
              <a:rPr lang="en-US" sz="2600" dirty="0"/>
              <a:t> – </a:t>
            </a:r>
            <a:r>
              <a:rPr lang="en-US" sz="2600" dirty="0" smtClean="0"/>
              <a:t>Alarm System – Sounds at lease one window/door is broken</a:t>
            </a:r>
          </a:p>
        </p:txBody>
      </p:sp>
      <p:pic>
        <p:nvPicPr>
          <p:cNvPr id="7" name="Picture 12" descr="17606_02_003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216400"/>
            <a:ext cx="91059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10401" y="5971401"/>
            <a:ext cx="3708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CS 1150 Slides for </a:t>
            </a:r>
            <a:r>
              <a:rPr lang="en-US" altLang="en-US" sz="1200" dirty="0" smtClean="0"/>
              <a:t>Logic Circuits by Karen Mayer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58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Gate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Accepts multiple inputs (0s and 1s) and returns true </a:t>
            </a:r>
            <a:r>
              <a:rPr lang="en-US" sz="3000" dirty="0" smtClean="0"/>
              <a:t>if one and only one of the inputs is true, </a:t>
            </a:r>
            <a:r>
              <a:rPr lang="en-US" sz="3000" dirty="0"/>
              <a:t>else </a:t>
            </a:r>
            <a:r>
              <a:rPr lang="en-US" sz="3000" dirty="0" smtClean="0"/>
              <a:t>false</a:t>
            </a:r>
          </a:p>
          <a:p>
            <a:pPr lvl="1"/>
            <a:r>
              <a:rPr lang="en-US" sz="2600" dirty="0" err="1" smtClean="0"/>
              <a:t>Eg</a:t>
            </a:r>
            <a:r>
              <a:rPr lang="en-US" sz="2600" dirty="0" smtClean="0"/>
              <a:t> – Can be used to check variables are not equal</a:t>
            </a:r>
          </a:p>
          <a:p>
            <a:pPr lvl="1"/>
            <a:endParaRPr lang="en-US" sz="2600" dirty="0"/>
          </a:p>
        </p:txBody>
      </p:sp>
      <p:pic>
        <p:nvPicPr>
          <p:cNvPr id="7" name="Picture 7" descr="17606_02_004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4229100"/>
            <a:ext cx="9105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10401" y="5971401"/>
            <a:ext cx="3708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CS 1150 Slides for </a:t>
            </a:r>
            <a:r>
              <a:rPr lang="en-US" altLang="en-US" sz="1200" dirty="0" smtClean="0"/>
              <a:t>Logic Circuits by Karen Mayer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904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#4 – Logic Gate Simulator Applet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32" y="2465128"/>
            <a:ext cx="6156336" cy="3503872"/>
          </a:xfrm>
        </p:spPr>
      </p:pic>
    </p:spTree>
    <p:extLst>
      <p:ext uri="{BB962C8B-B14F-4D97-AF65-F5344CB8AC3E}">
        <p14:creationId xmlns:p14="http://schemas.microsoft.com/office/powerpoint/2010/main" val="398404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5160</TotalTime>
  <Words>628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CS 1150 – Lab #4 – Logic Circuits</vt:lpstr>
      <vt:lpstr>TA Labs, Office Hours Laboratory Polices</vt:lpstr>
      <vt:lpstr>Lab # 4 Overview</vt:lpstr>
      <vt:lpstr>How to Submit Lab # 4 </vt:lpstr>
      <vt:lpstr>NOT Gate</vt:lpstr>
      <vt:lpstr>AND Gate</vt:lpstr>
      <vt:lpstr>OR Gate</vt:lpstr>
      <vt:lpstr>XOR Gate</vt:lpstr>
      <vt:lpstr>Lab #4 – Logic Gate Simulator Applet</vt:lpstr>
      <vt:lpstr>Lab #4 – Exercise 1 and 2 Help</vt:lpstr>
      <vt:lpstr>Lab #4 – Exercise 4 Help</vt:lpstr>
      <vt:lpstr>Additional Help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1150 – Lab #2 – Exploring Number Systems</dc:title>
  <dc:creator>student</dc:creator>
  <cp:lastModifiedBy>student</cp:lastModifiedBy>
  <cp:revision>56</cp:revision>
  <dcterms:created xsi:type="dcterms:W3CDTF">2013-09-09T12:09:59Z</dcterms:created>
  <dcterms:modified xsi:type="dcterms:W3CDTF">2013-09-23T22:18:19Z</dcterms:modified>
</cp:coreProperties>
</file>