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79" r:id="rId3"/>
    <p:sldId id="257" r:id="rId4"/>
    <p:sldId id="280" r:id="rId5"/>
    <p:sldId id="269" r:id="rId6"/>
    <p:sldId id="271" r:id="rId7"/>
    <p:sldId id="272" r:id="rId8"/>
    <p:sldId id="278" r:id="rId9"/>
    <p:sldId id="274" r:id="rId10"/>
    <p:sldId id="275" r:id="rId11"/>
    <p:sldId id="27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3868-69B1-49D4-AC12-72EBE554F52A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786C-A293-4201-B9C0-D0C5BE35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786C-A293-4201-B9C0-D0C5BE35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4FF61A-096B-4ACC-9047-613DE7167064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9783-A5DD-49F7-92FF-1871D119E57E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348-74BF-44B1-84CD-0D4D3D31186D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2BD-51E1-437C-A0D0-E2E887370D9A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93F7-F63D-4FAB-9C50-ED9929F6F703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1D91-F438-46DF-A32B-FB52C76F8BBD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5AB03-E250-4387-8B3C-9E42EECCE70C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DF5D-E689-472C-BC94-5BE32A3F0629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6424-E59A-4C5D-B6D2-C0D70A2558E5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7ED-A3A2-42F2-9D3C-AD26E709CEA1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2AD8-8288-404A-9459-8A274170FCB1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23D6-372A-4D6F-88AE-B5725F2A5329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645-F1A4-4824-9539-C88415E5AF9F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25E-FA51-4380-90D9-FC52469EBB7F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B73D-B680-47CD-B2C3-E78687C23558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EE0E-B558-46EB-9D93-461202666F38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753F-683B-40AA-8AF9-C87935C56215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6D926-8CAD-420B-9CAE-05AE90F77374}" type="datetime1">
              <a:rPr lang="en-US" smtClean="0"/>
              <a:t>1/31/2014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CS 1150 - Lab 2 - Exploring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jeratne.2@wrigh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noesis.org/researchers/sanjaya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ijeratne.2@wrigh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 1150 </a:t>
            </a:r>
            <a:r>
              <a:rPr lang="en-US" sz="4000" dirty="0" smtClean="0"/>
              <a:t>– Lab #3 – Representing Numbers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– Sanjaya Wijeratne</a:t>
            </a:r>
          </a:p>
          <a:p>
            <a:r>
              <a:rPr lang="en-US" dirty="0" smtClean="0"/>
              <a:t>E-mail – </a:t>
            </a:r>
            <a:r>
              <a:rPr lang="en-US" dirty="0" smtClean="0">
                <a:hlinkClick r:id="rId3"/>
              </a:rPr>
              <a:t>wijeratne.2@wright.edu</a:t>
            </a:r>
            <a:endParaRPr lang="en-US" dirty="0"/>
          </a:p>
          <a:p>
            <a:r>
              <a:rPr lang="en-US" dirty="0" smtClean="0"/>
              <a:t>Web Page - </a:t>
            </a:r>
            <a:r>
              <a:rPr lang="en-US" dirty="0">
                <a:hlinkClick r:id="rId4"/>
              </a:rPr>
              <a:t>http://knoesis.org/researchers/sanjaya/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#3 – Section 3B Ex 1 Question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Think about the relationship you found between upper case letters and lower case letters in question 5</a:t>
            </a:r>
          </a:p>
          <a:p>
            <a:pPr lvl="1"/>
            <a:r>
              <a:rPr lang="en-US" sz="2600" dirty="0" smtClean="0"/>
              <a:t>Assume </a:t>
            </a:r>
            <a:r>
              <a:rPr lang="en-US" sz="2600" dirty="0" smtClean="0"/>
              <a:t>you have to write an applet</a:t>
            </a:r>
          </a:p>
          <a:p>
            <a:pPr lvl="1"/>
            <a:r>
              <a:rPr lang="en-US" sz="2600" dirty="0" smtClean="0"/>
              <a:t>What </a:t>
            </a:r>
            <a:r>
              <a:rPr lang="en-US" sz="2600" dirty="0" smtClean="0"/>
              <a:t>would be </a:t>
            </a:r>
            <a:r>
              <a:rPr lang="en-US" sz="2600" dirty="0" smtClean="0"/>
              <a:t>the </a:t>
            </a:r>
            <a:r>
              <a:rPr lang="en-US" sz="2600" dirty="0" smtClean="0"/>
              <a:t>input to your applet program?</a:t>
            </a:r>
            <a:endParaRPr lang="en-US" sz="2600" dirty="0" smtClean="0"/>
          </a:p>
          <a:p>
            <a:pPr lvl="1"/>
            <a:r>
              <a:rPr lang="en-US" sz="2600" dirty="0" smtClean="0"/>
              <a:t>What </a:t>
            </a:r>
            <a:r>
              <a:rPr lang="en-US" sz="2600" dirty="0"/>
              <a:t>would be </a:t>
            </a:r>
            <a:r>
              <a:rPr lang="en-US" sz="2600" dirty="0" smtClean="0"/>
              <a:t>the output you show to the user</a:t>
            </a:r>
            <a:r>
              <a:rPr lang="en-US" sz="2600" dirty="0" smtClean="0"/>
              <a:t>?</a:t>
            </a:r>
            <a:endParaRPr lang="en-US" sz="2600" dirty="0" smtClean="0"/>
          </a:p>
          <a:p>
            <a:pPr lvl="1"/>
            <a:r>
              <a:rPr lang="en-US" sz="2600" dirty="0" smtClean="0"/>
              <a:t>Now try to </a:t>
            </a:r>
            <a:r>
              <a:rPr lang="en-US" sz="2600" smtClean="0"/>
              <a:t>answer question #6</a:t>
            </a:r>
            <a:endParaRPr lang="en-US" sz="26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7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Help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Chapter 3 Slides by </a:t>
            </a:r>
            <a:r>
              <a:rPr lang="en-US" sz="3000" dirty="0" smtClean="0"/>
              <a:t>Mr. Chris Fickert </a:t>
            </a:r>
            <a:r>
              <a:rPr lang="en-US" sz="3000" dirty="0" smtClean="0"/>
              <a:t>discussed in Class</a:t>
            </a:r>
          </a:p>
          <a:p>
            <a:r>
              <a:rPr lang="en-US" sz="3000" dirty="0"/>
              <a:t>Chapter 3 of Course Text Book – Data Representation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4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If you have questions, please raise your hand, Colin or </a:t>
            </a:r>
            <a:r>
              <a:rPr lang="en-US" sz="4800" dirty="0" smtClean="0"/>
              <a:t>I </a:t>
            </a:r>
            <a:r>
              <a:rPr lang="en-US" sz="4800" dirty="0" smtClean="0"/>
              <a:t>will come to help you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 Labs, Office Hours Laboratory </a:t>
            </a:r>
            <a:r>
              <a:rPr lang="en-US" dirty="0"/>
              <a:t>Polices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Lab Hours</a:t>
            </a:r>
          </a:p>
          <a:p>
            <a:pPr lvl="1"/>
            <a:r>
              <a:rPr lang="en-US" dirty="0" smtClean="0"/>
              <a:t> 2:30 PM </a:t>
            </a:r>
            <a:r>
              <a:rPr lang="en-US" dirty="0"/>
              <a:t>- 4:20 </a:t>
            </a:r>
            <a:r>
              <a:rPr lang="en-US" dirty="0" smtClean="0"/>
              <a:t>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320 - </a:t>
            </a:r>
            <a:r>
              <a:rPr lang="en-US" dirty="0" err="1"/>
              <a:t>Oelman</a:t>
            </a:r>
            <a:r>
              <a:rPr lang="en-US" dirty="0"/>
              <a:t> </a:t>
            </a:r>
            <a:r>
              <a:rPr lang="en-US" dirty="0" smtClean="0"/>
              <a:t>Hall</a:t>
            </a:r>
          </a:p>
          <a:p>
            <a:r>
              <a:rPr lang="en-US" dirty="0" smtClean="0"/>
              <a:t>TA Office Hours</a:t>
            </a:r>
          </a:p>
          <a:p>
            <a:pPr lvl="1"/>
            <a:r>
              <a:rPr lang="en-US" dirty="0" smtClean="0"/>
              <a:t>4:45 PM </a:t>
            </a:r>
            <a:r>
              <a:rPr lang="en-US" dirty="0"/>
              <a:t>- </a:t>
            </a:r>
            <a:r>
              <a:rPr lang="en-US" dirty="0" smtClean="0"/>
              <a:t>5:45 PM, </a:t>
            </a:r>
            <a:r>
              <a:rPr lang="en-US" dirty="0"/>
              <a:t>Monday </a:t>
            </a:r>
            <a:r>
              <a:rPr lang="en-US" dirty="0" smtClean="0"/>
              <a:t>at </a:t>
            </a:r>
            <a:r>
              <a:rPr lang="en-US" dirty="0"/>
              <a:t>Room 316 - Russ Engineer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By appointment – Please email to </a:t>
            </a:r>
            <a:r>
              <a:rPr lang="en-US" dirty="0">
                <a:hlinkClick r:id="rId2"/>
              </a:rPr>
              <a:t>wijeratne.2@wright.edu</a:t>
            </a:r>
            <a:endParaRPr lang="en-US" dirty="0"/>
          </a:p>
          <a:p>
            <a:r>
              <a:rPr lang="en-US" dirty="0" smtClean="0"/>
              <a:t>Refer </a:t>
            </a:r>
            <a:r>
              <a:rPr lang="en-US" dirty="0"/>
              <a:t>to CS 1150 </a:t>
            </a:r>
            <a:r>
              <a:rPr lang="en-US" dirty="0" smtClean="0"/>
              <a:t>Course Syllabus for Class and Laboratory Policies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Zero </a:t>
            </a:r>
            <a:r>
              <a:rPr lang="en-US" b="1" dirty="0">
                <a:solidFill>
                  <a:srgbClr val="FF0000"/>
                </a:solidFill>
              </a:rPr>
              <a:t>tolerance policy for </a:t>
            </a:r>
            <a:r>
              <a:rPr lang="en-US" b="1" dirty="0" smtClean="0">
                <a:solidFill>
                  <a:srgbClr val="FF0000"/>
                </a:solidFill>
              </a:rPr>
              <a:t>Academic Misconduct – All parties will get 0% marks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4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#3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93432"/>
            <a:ext cx="9829799" cy="358986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Learn How Negative Numbers are Represented in Computers</a:t>
            </a:r>
          </a:p>
          <a:p>
            <a:pPr lvl="1"/>
            <a:r>
              <a:rPr lang="en-US" sz="2800" dirty="0" smtClean="0"/>
              <a:t>Sign-Magnitude and Two’s Complement Representations</a:t>
            </a:r>
          </a:p>
          <a:p>
            <a:r>
              <a:rPr lang="en-US" sz="3200" dirty="0" smtClean="0"/>
              <a:t>Learn How Colors and Text are Represented in Computers</a:t>
            </a:r>
          </a:p>
          <a:p>
            <a:r>
              <a:rPr lang="en-US" sz="3200" dirty="0" smtClean="0"/>
              <a:t>Complete Section 3A – Ex 1, Section 3B – Ex 1 and Ex 3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Lab </a:t>
            </a:r>
            <a:r>
              <a:rPr lang="en-US" sz="3200" b="1" dirty="0" smtClean="0">
                <a:solidFill>
                  <a:srgbClr val="FF0000"/>
                </a:solidFill>
              </a:rPr>
              <a:t>#3 </a:t>
            </a:r>
            <a:r>
              <a:rPr lang="en-US" sz="3200" b="1" dirty="0">
                <a:solidFill>
                  <a:srgbClr val="FF0000"/>
                </a:solidFill>
              </a:rPr>
              <a:t>Due Date - </a:t>
            </a:r>
            <a:r>
              <a:rPr lang="en-US" sz="3200" b="1" dirty="0" smtClean="0">
                <a:solidFill>
                  <a:srgbClr val="FF0000"/>
                </a:solidFill>
              </a:rPr>
              <a:t>Feb 10, 2014 </a:t>
            </a:r>
            <a:r>
              <a:rPr lang="en-US" sz="3200" b="1" dirty="0">
                <a:solidFill>
                  <a:srgbClr val="FF0000"/>
                </a:solidFill>
              </a:rPr>
              <a:t>11:55 </a:t>
            </a:r>
            <a:r>
              <a:rPr lang="en-US" sz="3200" b="1" dirty="0" smtClean="0">
                <a:solidFill>
                  <a:srgbClr val="FF0000"/>
                </a:solidFill>
              </a:rPr>
              <a:t>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62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Lab </a:t>
            </a:r>
            <a:r>
              <a:rPr lang="en-US" dirty="0" smtClean="0"/>
              <a:t>#3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78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Hard copy (Preferred)</a:t>
            </a:r>
          </a:p>
          <a:p>
            <a:pPr lvl="1"/>
            <a:r>
              <a:rPr lang="en-US" dirty="0" smtClean="0"/>
              <a:t>When you complete, hand it over to me</a:t>
            </a:r>
          </a:p>
          <a:p>
            <a:r>
              <a:rPr lang="en-US" dirty="0" smtClean="0"/>
              <a:t>Pilot</a:t>
            </a:r>
          </a:p>
          <a:p>
            <a:pPr lvl="1"/>
            <a:r>
              <a:rPr lang="en-US" dirty="0" smtClean="0"/>
              <a:t>Go to Pilot Course Page and Use Dropbox Submission Link to upload your files</a:t>
            </a:r>
          </a:p>
          <a:p>
            <a:r>
              <a:rPr lang="en-US" dirty="0" smtClean="0"/>
              <a:t>My Mailbox at CS Department </a:t>
            </a:r>
          </a:p>
          <a:p>
            <a:pPr lvl="1"/>
            <a:r>
              <a:rPr lang="en-US" dirty="0" smtClean="0"/>
              <a:t>Go to CS Department Front Desk and ask them to put your assignment </a:t>
            </a:r>
            <a:r>
              <a:rPr lang="en-US" dirty="0" smtClean="0"/>
              <a:t>in </a:t>
            </a:r>
            <a:r>
              <a:rPr lang="en-US" dirty="0" smtClean="0"/>
              <a:t>my </a:t>
            </a:r>
            <a:r>
              <a:rPr lang="en-US" dirty="0" smtClean="0"/>
              <a:t>mailbox. 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 smtClean="0"/>
              <a:t>Please write my name on your assignment (</a:t>
            </a:r>
            <a:r>
              <a:rPr lang="en-US" b="1" dirty="0" smtClean="0">
                <a:solidFill>
                  <a:srgbClr val="FF0000"/>
                </a:solidFill>
              </a:rPr>
              <a:t>TA – CS 1150 – Sanjaya Wijeratne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48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Sign-Magnitude Representation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Sign-Magnitude Representation</a:t>
            </a:r>
          </a:p>
          <a:p>
            <a:pPr lvl="1"/>
            <a:r>
              <a:rPr lang="en-US" dirty="0" smtClean="0"/>
              <a:t>Sign – Ordering of the number (Positive or Negative)</a:t>
            </a:r>
          </a:p>
          <a:p>
            <a:pPr lvl="1"/>
            <a:r>
              <a:rPr lang="en-US" dirty="0" smtClean="0"/>
              <a:t>Value – Magnitude</a:t>
            </a:r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1612839" y="3939014"/>
            <a:ext cx="8966320" cy="13222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612839" y="5645435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 smtClean="0"/>
              <a:t>– </a:t>
            </a:r>
            <a:r>
              <a:rPr lang="en-US" altLang="en-US" sz="1200" dirty="0" smtClean="0"/>
              <a:t>Chapter 3 </a:t>
            </a:r>
            <a:r>
              <a:rPr lang="en-US" altLang="en-US" sz="1200" dirty="0" smtClean="0"/>
              <a:t>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89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5401" y="2556932"/>
            <a:ext cx="7781819" cy="3318936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MSB Represents the Sign</a:t>
            </a:r>
          </a:p>
          <a:p>
            <a:pPr lvl="1"/>
            <a:r>
              <a:rPr lang="en-US" sz="2600" dirty="0" smtClean="0"/>
              <a:t>Negative – MSB is 1</a:t>
            </a:r>
          </a:p>
          <a:p>
            <a:r>
              <a:rPr lang="en-US" sz="3000" dirty="0" smtClean="0"/>
              <a:t>Convert numbers to Two’s Complement</a:t>
            </a:r>
          </a:p>
          <a:p>
            <a:pPr lvl="1"/>
            <a:r>
              <a:rPr lang="en-US" sz="2600" dirty="0" smtClean="0"/>
              <a:t>Invert </a:t>
            </a:r>
            <a:r>
              <a:rPr lang="en-US" sz="2600" dirty="0"/>
              <a:t>the bits and add 1</a:t>
            </a:r>
            <a:endParaRPr lang="en-US" sz="2600" dirty="0" smtClean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9348569" y="2556932"/>
            <a:ext cx="1276680" cy="3412068"/>
          </a:xfrm>
          <a:prstGeom prst="rect">
            <a:avLst/>
          </a:prstGeom>
          <a:noFill/>
          <a:ln w="28440">
            <a:solidFill>
              <a:srgbClr val="000000"/>
            </a:solidFill>
            <a:prstDash val="solid"/>
            <a:miter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1" y="4439039"/>
            <a:ext cx="2930420" cy="1506678"/>
          </a:xfrm>
          <a:prstGeom prst="rect">
            <a:avLst/>
          </a:prstGeom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2839" y="5645435"/>
            <a:ext cx="540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 </a:t>
            </a:r>
            <a:r>
              <a:rPr lang="en-US" sz="1200" dirty="0" smtClean="0"/>
              <a:t>– </a:t>
            </a:r>
            <a:r>
              <a:rPr lang="en-US" altLang="en-US" sz="1200" dirty="0" smtClean="0"/>
              <a:t>Chapter 3 </a:t>
            </a:r>
            <a:r>
              <a:rPr lang="en-US" altLang="en-US" sz="1200" dirty="0" smtClean="0"/>
              <a:t>by </a:t>
            </a:r>
            <a:r>
              <a:rPr lang="en-US" altLang="en-US" sz="1200" dirty="0" smtClean="0"/>
              <a:t>Chris Fickert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606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#3 – Section 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Run Negative Binary Numbers Applet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9" y="3093951"/>
            <a:ext cx="5562600" cy="2900449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4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#3 – Section 3A Ex 1 Question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15" y="2468562"/>
            <a:ext cx="7351369" cy="3317875"/>
          </a:xfr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8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ASCII Character Set </a:t>
            </a:r>
          </a:p>
          <a:p>
            <a:pPr lvl="1"/>
            <a:r>
              <a:rPr lang="en-US" sz="2600" dirty="0" smtClean="0"/>
              <a:t>7 bits to represent a character + 1 check bit</a:t>
            </a:r>
          </a:p>
          <a:p>
            <a:pPr lvl="1"/>
            <a:r>
              <a:rPr lang="en-US" sz="2600" dirty="0" smtClean="0"/>
              <a:t>First 32 ASCII characters are special purposes – </a:t>
            </a:r>
            <a:r>
              <a:rPr lang="en-US" sz="2600" dirty="0" err="1" smtClean="0"/>
              <a:t>Eg</a:t>
            </a:r>
            <a:r>
              <a:rPr lang="en-US" sz="2600" dirty="0" smtClean="0"/>
              <a:t> Tab, Return</a:t>
            </a:r>
          </a:p>
          <a:p>
            <a:r>
              <a:rPr lang="en-US" sz="3000" dirty="0" smtClean="0"/>
              <a:t>Unicode Character Set</a:t>
            </a:r>
          </a:p>
          <a:p>
            <a:pPr lvl="1"/>
            <a:r>
              <a:rPr lang="en-US" sz="2600" dirty="0" smtClean="0"/>
              <a:t>16 bits to represent a character</a:t>
            </a:r>
          </a:p>
          <a:p>
            <a:pPr lvl="1"/>
            <a:r>
              <a:rPr lang="en-US" sz="2600" dirty="0" smtClean="0"/>
              <a:t>Can represent every character in every language in the world</a:t>
            </a:r>
          </a:p>
          <a:p>
            <a:pPr lvl="1"/>
            <a:r>
              <a:rPr lang="en-US" sz="2600" dirty="0" smtClean="0"/>
              <a:t>8 Bits = 1 Byte</a:t>
            </a:r>
          </a:p>
          <a:p>
            <a:endParaRPr lang="en-US" sz="3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en-US" dirty="0" smtClean="0"/>
              <a:t>CS 1150 - Lab </a:t>
            </a:r>
            <a:r>
              <a:rPr lang="en-US" dirty="0" smtClean="0"/>
              <a:t>3 – Representing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1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614</TotalTime>
  <Words>535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CS 1150 – Lab #3 – Representing Numbers</vt:lpstr>
      <vt:lpstr>TA Labs, Office Hours Laboratory Polices</vt:lpstr>
      <vt:lpstr>Lab #3 Overview</vt:lpstr>
      <vt:lpstr>How to Submit Lab #3 </vt:lpstr>
      <vt:lpstr>Sign-Magnitude Representation</vt:lpstr>
      <vt:lpstr>Two’s Complement</vt:lpstr>
      <vt:lpstr>Lab #3 – Section 3A</vt:lpstr>
      <vt:lpstr>Lab #3 – Section 3A Ex 1 Question 9</vt:lpstr>
      <vt:lpstr>Representing Text</vt:lpstr>
      <vt:lpstr>Lab #3 – Section 3B Ex 1 Question 6</vt:lpstr>
      <vt:lpstr>Additional Help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1150 – Lab #2 – Exploring Number Systems</dc:title>
  <dc:creator>student</dc:creator>
  <cp:lastModifiedBy>student</cp:lastModifiedBy>
  <cp:revision>54</cp:revision>
  <dcterms:created xsi:type="dcterms:W3CDTF">2013-09-09T12:09:59Z</dcterms:created>
  <dcterms:modified xsi:type="dcterms:W3CDTF">2014-01-31T20:46:07Z</dcterms:modified>
</cp:coreProperties>
</file>