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57" r:id="rId4"/>
    <p:sldId id="268" r:id="rId5"/>
    <p:sldId id="277" r:id="rId6"/>
    <p:sldId id="278" r:id="rId7"/>
    <p:sldId id="279" r:id="rId8"/>
    <p:sldId id="280" r:id="rId9"/>
    <p:sldId id="276" r:id="rId10"/>
    <p:sldId id="281" r:id="rId11"/>
    <p:sldId id="283" r:id="rId12"/>
    <p:sldId id="28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#4 – Logic Circuits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#4 – Exercise </a:t>
            </a:r>
            <a:r>
              <a:rPr lang="en-US" dirty="0" smtClean="0"/>
              <a:t>1 and 2 Help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Arrange the Gates and Connect Switches to the Gate and Output of the Gate to the Output Box</a:t>
            </a:r>
          </a:p>
          <a:p>
            <a:r>
              <a:rPr lang="en-US" sz="3000" dirty="0" smtClean="0"/>
              <a:t>Write down truth values for all combinations</a:t>
            </a:r>
          </a:p>
          <a:p>
            <a:r>
              <a:rPr lang="en-US" sz="3000" dirty="0" smtClean="0"/>
              <a:t>Take a Screenshot of the Circuit</a:t>
            </a:r>
          </a:p>
          <a:p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4153793"/>
            <a:ext cx="3718425" cy="1815207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#4 – Exercise </a:t>
            </a:r>
            <a:r>
              <a:rPr lang="en-US" dirty="0" smtClean="0"/>
              <a:t>4 Help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Think how many inputs you have</a:t>
            </a:r>
          </a:p>
          <a:p>
            <a:r>
              <a:rPr lang="en-US" sz="3000" dirty="0" smtClean="0"/>
              <a:t>Think how many outputs you have</a:t>
            </a:r>
          </a:p>
          <a:p>
            <a:r>
              <a:rPr lang="en-US" sz="3000" dirty="0" smtClean="0"/>
              <a:t>What are the input columns of the Truth Table?</a:t>
            </a:r>
          </a:p>
          <a:p>
            <a:r>
              <a:rPr lang="en-US" sz="3000" dirty="0" smtClean="0"/>
              <a:t>What are the output columns of the Truth Table?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22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Chapter 4 Slides by Mr. Chris Fickert discussed in Class</a:t>
            </a:r>
          </a:p>
          <a:p>
            <a:r>
              <a:rPr lang="en-US" sz="3000" dirty="0"/>
              <a:t>Chapter </a:t>
            </a:r>
            <a:r>
              <a:rPr lang="en-US" sz="3000" dirty="0" smtClean="0"/>
              <a:t>4 </a:t>
            </a:r>
            <a:r>
              <a:rPr lang="en-US" sz="3000" dirty="0"/>
              <a:t>of Course Text Book – </a:t>
            </a:r>
            <a:r>
              <a:rPr lang="en-US" sz="3000" dirty="0" smtClean="0"/>
              <a:t>Gates and Circuits</a:t>
            </a:r>
            <a:endParaRPr lang="en-US" sz="3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I will come to help you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</a:t>
            </a:r>
            <a:r>
              <a:rPr lang="en-US" dirty="0" smtClean="0"/>
              <a:t>at </a:t>
            </a:r>
            <a:r>
              <a:rPr lang="en-US" dirty="0"/>
              <a:t>Room 320 - </a:t>
            </a:r>
            <a:r>
              <a:rPr lang="en-US" dirty="0" err="1"/>
              <a:t>Oelman</a:t>
            </a:r>
            <a:r>
              <a:rPr lang="en-US" dirty="0"/>
              <a:t>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 smtClean="0"/>
              <a:t>4:45 PM </a:t>
            </a:r>
            <a:r>
              <a:rPr lang="en-US" dirty="0"/>
              <a:t>- </a:t>
            </a:r>
            <a:r>
              <a:rPr lang="en-US" dirty="0" smtClean="0"/>
              <a:t>5:45 PM, </a:t>
            </a:r>
            <a:r>
              <a:rPr lang="en-US" dirty="0"/>
              <a:t>Monday </a:t>
            </a:r>
            <a:r>
              <a:rPr lang="en-US" dirty="0" smtClean="0"/>
              <a:t>at </a:t>
            </a:r>
            <a:r>
              <a:rPr lang="en-US" dirty="0"/>
              <a:t>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81879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6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#4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8832"/>
            <a:ext cx="9601198" cy="358986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Learn the Basic Logic Gates</a:t>
            </a:r>
          </a:p>
          <a:p>
            <a:pPr lvl="1"/>
            <a:r>
              <a:rPr lang="en-US" sz="2800" dirty="0" smtClean="0"/>
              <a:t>NOT, AND, OR, XOR</a:t>
            </a:r>
          </a:p>
          <a:p>
            <a:pPr lvl="1"/>
            <a:r>
              <a:rPr lang="en-US" sz="2800" dirty="0" smtClean="0"/>
              <a:t>Truth Values</a:t>
            </a:r>
          </a:p>
          <a:p>
            <a:pPr lvl="1"/>
            <a:r>
              <a:rPr lang="en-US" sz="2800" dirty="0" smtClean="0"/>
              <a:t>Build Simple Circuits using Basic Logic Gates</a:t>
            </a:r>
          </a:p>
          <a:p>
            <a:r>
              <a:rPr lang="en-US" sz="3200" dirty="0" smtClean="0"/>
              <a:t>Complete Exercises 1, 2 and 4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Lab #4 </a:t>
            </a:r>
            <a:r>
              <a:rPr lang="en-US" sz="3200" b="1" dirty="0">
                <a:solidFill>
                  <a:srgbClr val="FF0000"/>
                </a:solidFill>
              </a:rPr>
              <a:t>Due Date - </a:t>
            </a:r>
            <a:r>
              <a:rPr lang="en-US" sz="3200" b="1" dirty="0" smtClean="0">
                <a:solidFill>
                  <a:srgbClr val="FF0000"/>
                </a:solidFill>
              </a:rPr>
              <a:t>Feb 17, 2014 </a:t>
            </a:r>
            <a:r>
              <a:rPr lang="en-US" sz="3200" b="1" dirty="0">
                <a:solidFill>
                  <a:srgbClr val="FF0000"/>
                </a:solidFill>
              </a:rPr>
              <a:t>11:55 </a:t>
            </a:r>
            <a:r>
              <a:rPr lang="en-US" sz="3200" b="1" dirty="0" smtClean="0">
                <a:solidFill>
                  <a:srgbClr val="FF0000"/>
                </a:solidFill>
              </a:rPr>
              <a:t>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Lab #4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Hard copy (Preferred)</a:t>
            </a:r>
          </a:p>
          <a:p>
            <a:pPr lvl="1"/>
            <a:r>
              <a:rPr lang="en-US" dirty="0" smtClean="0"/>
              <a:t>When you complete, hand it over to me</a:t>
            </a:r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Go to Pilot Course Page and Use Dropbox Submission Link to upload your files</a:t>
            </a:r>
          </a:p>
          <a:p>
            <a:r>
              <a:rPr lang="en-US" dirty="0" smtClean="0"/>
              <a:t>My Mailbox at CS Department </a:t>
            </a:r>
          </a:p>
          <a:p>
            <a:pPr lvl="1"/>
            <a:r>
              <a:rPr lang="en-US" dirty="0" smtClean="0"/>
              <a:t>Go to CS Department Front Desk and ask them to put your assignment into my mailbox – Please write my name on your assignment (</a:t>
            </a:r>
            <a:r>
              <a:rPr lang="en-US" b="1" dirty="0" smtClean="0">
                <a:solidFill>
                  <a:srgbClr val="FF0000"/>
                </a:solidFill>
              </a:rPr>
              <a:t>TA – CS 1150 – Sanjaya Wijeratne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Takes an Input (0 or 1) and negate it</a:t>
            </a:r>
            <a:endParaRPr lang="en-US" sz="3000" dirty="0"/>
          </a:p>
        </p:txBody>
      </p:sp>
      <p:pic>
        <p:nvPicPr>
          <p:cNvPr id="7" name="Picture 8" descr="c04f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3312869"/>
            <a:ext cx="8534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62101" y="5630902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</a:t>
            </a:r>
            <a:r>
              <a:rPr lang="en-US" sz="1200" dirty="0" smtClean="0"/>
              <a:t>Chapter Four Slides on </a:t>
            </a:r>
            <a:r>
              <a:rPr lang="en-US" altLang="en-US" sz="1200" dirty="0" smtClean="0"/>
              <a:t>Logic </a:t>
            </a:r>
            <a:r>
              <a:rPr lang="en-US" altLang="en-US" sz="1200" dirty="0" smtClean="0"/>
              <a:t>Circuits by </a:t>
            </a:r>
            <a:r>
              <a:rPr lang="en-US" altLang="en-US" sz="1200" dirty="0" smtClean="0"/>
              <a:t>Chris Fickert</a:t>
            </a:r>
            <a:endParaRPr lang="en-US" sz="12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10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Accepts multiple inputs (0s and 1s) and returns true when all inputs are true, otherwise false</a:t>
            </a:r>
          </a:p>
          <a:p>
            <a:pPr lvl="1"/>
            <a:r>
              <a:rPr lang="en-US" sz="2600" dirty="0" err="1" smtClean="0"/>
              <a:t>Eg</a:t>
            </a:r>
            <a:r>
              <a:rPr lang="en-US" sz="2600" dirty="0" smtClean="0"/>
              <a:t> – Job Application Requirement – Age 18+ </a:t>
            </a:r>
            <a:r>
              <a:rPr lang="en-US" sz="2600" b="1" dirty="0" smtClean="0">
                <a:solidFill>
                  <a:srgbClr val="FF0000"/>
                </a:solidFill>
              </a:rPr>
              <a:t>AND</a:t>
            </a:r>
            <a:r>
              <a:rPr lang="en-US" sz="2600" dirty="0" smtClean="0"/>
              <a:t> US Citizen</a:t>
            </a:r>
            <a:endParaRPr lang="en-US" sz="2600" dirty="0"/>
          </a:p>
        </p:txBody>
      </p:sp>
      <p:pic>
        <p:nvPicPr>
          <p:cNvPr id="7" name="Picture 10" descr="17606_02_003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16399"/>
            <a:ext cx="9118600" cy="17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2975" y="5968046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</a:t>
            </a:r>
            <a:r>
              <a:rPr lang="en-US" sz="1200" dirty="0" smtClean="0"/>
              <a:t>Chapter Four Slides on </a:t>
            </a:r>
            <a:r>
              <a:rPr lang="en-US" altLang="en-US" sz="1200" dirty="0" smtClean="0"/>
              <a:t>Logic </a:t>
            </a:r>
            <a:r>
              <a:rPr lang="en-US" altLang="en-US" sz="1200" dirty="0" smtClean="0"/>
              <a:t>Circuits by </a:t>
            </a:r>
            <a:r>
              <a:rPr lang="en-US" altLang="en-US" sz="1200" dirty="0" smtClean="0"/>
              <a:t>Chris Fickert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6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Accepts multiple inputs (0s and 1s) and returns true </a:t>
            </a:r>
            <a:r>
              <a:rPr lang="en-US" sz="3000" dirty="0" smtClean="0"/>
              <a:t>at lease one input is true, otherwise false</a:t>
            </a:r>
            <a:endParaRPr lang="en-US" sz="3000" dirty="0"/>
          </a:p>
          <a:p>
            <a:pPr lvl="1"/>
            <a:r>
              <a:rPr lang="en-US" sz="2600" dirty="0" err="1"/>
              <a:t>Eg</a:t>
            </a:r>
            <a:r>
              <a:rPr lang="en-US" sz="2600" dirty="0"/>
              <a:t> – </a:t>
            </a:r>
            <a:r>
              <a:rPr lang="en-US" sz="2600" dirty="0" smtClean="0"/>
              <a:t>Alarm System – Sounds at lease one window/door is broken</a:t>
            </a:r>
          </a:p>
        </p:txBody>
      </p:sp>
      <p:pic>
        <p:nvPicPr>
          <p:cNvPr id="7" name="Picture 12" descr="17606_02_003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216400"/>
            <a:ext cx="91059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975" y="5968046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</a:t>
            </a:r>
            <a:r>
              <a:rPr lang="en-US" sz="1200" dirty="0" smtClean="0"/>
              <a:t>Chapter Four Slides on </a:t>
            </a:r>
            <a:r>
              <a:rPr lang="en-US" altLang="en-US" sz="1200" dirty="0" smtClean="0"/>
              <a:t>Logic </a:t>
            </a:r>
            <a:r>
              <a:rPr lang="en-US" altLang="en-US" sz="1200" dirty="0" smtClean="0"/>
              <a:t>Circuits by </a:t>
            </a:r>
            <a:r>
              <a:rPr lang="en-US" altLang="en-US" sz="1200" dirty="0" smtClean="0"/>
              <a:t>Chris Fickert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58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Gate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Accepts multiple inputs (0s and 1s) and returns true </a:t>
            </a:r>
            <a:r>
              <a:rPr lang="en-US" sz="3000" dirty="0" smtClean="0"/>
              <a:t>if one and only one of the inputs is true, </a:t>
            </a:r>
            <a:r>
              <a:rPr lang="en-US" sz="3000" dirty="0"/>
              <a:t>else </a:t>
            </a:r>
            <a:r>
              <a:rPr lang="en-US" sz="3000" dirty="0" smtClean="0"/>
              <a:t>false</a:t>
            </a:r>
          </a:p>
          <a:p>
            <a:pPr lvl="1"/>
            <a:r>
              <a:rPr lang="en-US" sz="2600" dirty="0" err="1" smtClean="0"/>
              <a:t>Eg</a:t>
            </a:r>
            <a:r>
              <a:rPr lang="en-US" sz="2600" dirty="0" smtClean="0"/>
              <a:t> – Can be used to check variables are not equal</a:t>
            </a:r>
          </a:p>
          <a:p>
            <a:pPr lvl="1"/>
            <a:endParaRPr lang="en-US" sz="2600" dirty="0"/>
          </a:p>
        </p:txBody>
      </p:sp>
      <p:pic>
        <p:nvPicPr>
          <p:cNvPr id="7" name="Picture 7" descr="17606_02_004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4229100"/>
            <a:ext cx="9105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975" y="5968046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– </a:t>
            </a:r>
            <a:r>
              <a:rPr lang="en-US" sz="1200" dirty="0" smtClean="0"/>
              <a:t>Chapter Four Slides on </a:t>
            </a:r>
            <a:r>
              <a:rPr lang="en-US" altLang="en-US" sz="1200" dirty="0" smtClean="0"/>
              <a:t>Logic </a:t>
            </a:r>
            <a:r>
              <a:rPr lang="en-US" altLang="en-US" sz="1200" dirty="0" smtClean="0"/>
              <a:t>Circuits by </a:t>
            </a:r>
            <a:r>
              <a:rPr lang="en-US" altLang="en-US" sz="1200" dirty="0" smtClean="0"/>
              <a:t>Chris Fickert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904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#4 – Logic Gate Simulator Applet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32" y="2465128"/>
            <a:ext cx="6156336" cy="3503872"/>
          </a:xfr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4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5169</TotalTime>
  <Words>612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CS 1150 – Lab #4 – Logic Circuits</vt:lpstr>
      <vt:lpstr>TA Labs, Office Hours Laboratory Polices</vt:lpstr>
      <vt:lpstr>Lab #4 Overview</vt:lpstr>
      <vt:lpstr>How to Submit Lab #4 </vt:lpstr>
      <vt:lpstr>NOT Gate</vt:lpstr>
      <vt:lpstr>AND Gate</vt:lpstr>
      <vt:lpstr>OR Gate</vt:lpstr>
      <vt:lpstr>XOR Gate</vt:lpstr>
      <vt:lpstr>Lab #4 – Logic Gate Simulator Applet</vt:lpstr>
      <vt:lpstr>Lab #4 – Exercise 1 and 2 Help</vt:lpstr>
      <vt:lpstr>Lab #4 – Exercise 4 Help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SanJ Wijeratne</cp:lastModifiedBy>
  <cp:revision>63</cp:revision>
  <dcterms:created xsi:type="dcterms:W3CDTF">2013-09-09T12:09:59Z</dcterms:created>
  <dcterms:modified xsi:type="dcterms:W3CDTF">2014-02-09T21:06:55Z</dcterms:modified>
</cp:coreProperties>
</file>