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5401" y="0"/>
            <a:ext cx="18346740" cy="1028432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4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14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18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030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51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832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548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69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31771" y="3247940"/>
            <a:ext cx="8964930" cy="3131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356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4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51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23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2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5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5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0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2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13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5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20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604" y="0"/>
            <a:ext cx="18344943" cy="1028432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95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</p:sldLayoutIdLst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1771" y="6977673"/>
            <a:ext cx="4419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>
                <a:solidFill>
                  <a:srgbClr val="731F7D"/>
                </a:solidFill>
                <a:latin typeface="Calibri"/>
                <a:cs typeface="Calibri"/>
              </a:rPr>
              <a:t>Ready</a:t>
            </a:r>
            <a:r>
              <a:rPr sz="4800" spc="114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4800" spc="85" dirty="0">
                <a:solidFill>
                  <a:srgbClr val="731F7D"/>
                </a:solidFill>
                <a:latin typeface="Calibri"/>
                <a:cs typeface="Calibri"/>
              </a:rPr>
              <a:t>To</a:t>
            </a:r>
            <a:r>
              <a:rPr sz="4800" spc="120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4800" spc="204" dirty="0">
                <a:solidFill>
                  <a:srgbClr val="731F7D"/>
                </a:solidFill>
                <a:latin typeface="Calibri"/>
                <a:cs typeface="Calibri"/>
              </a:rPr>
              <a:t>Learn?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11960"/>
              </a:lnSpc>
              <a:spcBef>
                <a:spcPts val="740"/>
              </a:spcBef>
            </a:pPr>
            <a:r>
              <a:rPr sz="10400" spc="-265" dirty="0">
                <a:solidFill>
                  <a:srgbClr val="000000"/>
                </a:solidFill>
              </a:rPr>
              <a:t>Introduction</a:t>
            </a:r>
            <a:r>
              <a:rPr sz="10400" spc="-340" dirty="0">
                <a:solidFill>
                  <a:srgbClr val="000000"/>
                </a:solidFill>
              </a:rPr>
              <a:t> </a:t>
            </a:r>
            <a:r>
              <a:rPr sz="10400" spc="-25" dirty="0">
                <a:solidFill>
                  <a:srgbClr val="000000"/>
                </a:solidFill>
              </a:rPr>
              <a:t>to </a:t>
            </a:r>
            <a:r>
              <a:rPr sz="10400" dirty="0">
                <a:solidFill>
                  <a:srgbClr val="000000"/>
                </a:solidFill>
              </a:rPr>
              <a:t>Git</a:t>
            </a:r>
            <a:r>
              <a:rPr sz="10400" spc="-575" dirty="0">
                <a:solidFill>
                  <a:srgbClr val="000000"/>
                </a:solidFill>
              </a:rPr>
              <a:t> </a:t>
            </a:r>
            <a:r>
              <a:rPr sz="10400" spc="-459" dirty="0">
                <a:solidFill>
                  <a:srgbClr val="000000"/>
                </a:solidFill>
              </a:rPr>
              <a:t>and</a:t>
            </a:r>
            <a:r>
              <a:rPr sz="10400" spc="-395" dirty="0">
                <a:solidFill>
                  <a:srgbClr val="000000"/>
                </a:solidFill>
              </a:rPr>
              <a:t> </a:t>
            </a:r>
            <a:r>
              <a:rPr sz="10400" spc="-114" dirty="0">
                <a:solidFill>
                  <a:srgbClr val="000000"/>
                </a:solidFill>
              </a:rPr>
              <a:t>GitHub</a:t>
            </a:r>
            <a:endParaRPr sz="10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85923" y="165763"/>
            <a:ext cx="3316604" cy="1010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450" b="0" spc="135" dirty="0">
                <a:solidFill>
                  <a:srgbClr val="731F7D"/>
                </a:solidFill>
                <a:latin typeface="Calibri"/>
                <a:cs typeface="Calibri"/>
              </a:rPr>
              <a:t>Setup</a:t>
            </a:r>
            <a:r>
              <a:rPr sz="6450" b="0" spc="165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6450" b="0" spc="200" dirty="0">
                <a:solidFill>
                  <a:srgbClr val="731F7D"/>
                </a:solidFill>
                <a:latin typeface="Calibri"/>
                <a:cs typeface="Calibri"/>
              </a:rPr>
              <a:t>Git</a:t>
            </a:r>
            <a:endParaRPr sz="64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3484" y="4258240"/>
            <a:ext cx="11629390" cy="1133475"/>
          </a:xfrm>
          <a:custGeom>
            <a:avLst/>
            <a:gdLst/>
            <a:ahLst/>
            <a:cxnLst/>
            <a:rect l="l" t="t" r="r" b="b"/>
            <a:pathLst>
              <a:path w="11629390" h="1133475">
                <a:moveTo>
                  <a:pt x="11314869" y="1133474"/>
                </a:moveTo>
                <a:lnTo>
                  <a:pt x="314356" y="1133474"/>
                </a:lnTo>
                <a:lnTo>
                  <a:pt x="267903" y="1130069"/>
                </a:lnTo>
                <a:lnTo>
                  <a:pt x="223566" y="1120176"/>
                </a:lnTo>
                <a:lnTo>
                  <a:pt x="181831" y="1104282"/>
                </a:lnTo>
                <a:lnTo>
                  <a:pt x="143186" y="1082872"/>
                </a:lnTo>
                <a:lnTo>
                  <a:pt x="108115" y="1056432"/>
                </a:lnTo>
                <a:lnTo>
                  <a:pt x="77106" y="1025449"/>
                </a:lnTo>
                <a:lnTo>
                  <a:pt x="50644" y="990408"/>
                </a:lnTo>
                <a:lnTo>
                  <a:pt x="29217" y="951795"/>
                </a:lnTo>
                <a:lnTo>
                  <a:pt x="13309" y="910095"/>
                </a:lnTo>
                <a:lnTo>
                  <a:pt x="3408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08" y="267679"/>
                </a:lnTo>
                <a:lnTo>
                  <a:pt x="13309" y="223379"/>
                </a:lnTo>
                <a:lnTo>
                  <a:pt x="29217" y="181679"/>
                </a:lnTo>
                <a:lnTo>
                  <a:pt x="50644" y="143066"/>
                </a:lnTo>
                <a:lnTo>
                  <a:pt x="77106" y="108025"/>
                </a:lnTo>
                <a:lnTo>
                  <a:pt x="108115" y="77041"/>
                </a:lnTo>
                <a:lnTo>
                  <a:pt x="143186" y="50602"/>
                </a:lnTo>
                <a:lnTo>
                  <a:pt x="181831" y="29192"/>
                </a:lnTo>
                <a:lnTo>
                  <a:pt x="223566" y="13298"/>
                </a:lnTo>
                <a:lnTo>
                  <a:pt x="267903" y="3405"/>
                </a:lnTo>
                <a:lnTo>
                  <a:pt x="314356" y="0"/>
                </a:lnTo>
                <a:lnTo>
                  <a:pt x="11314869" y="0"/>
                </a:lnTo>
                <a:lnTo>
                  <a:pt x="11361323" y="3405"/>
                </a:lnTo>
                <a:lnTo>
                  <a:pt x="11405660" y="13298"/>
                </a:lnTo>
                <a:lnTo>
                  <a:pt x="11447394" y="29192"/>
                </a:lnTo>
                <a:lnTo>
                  <a:pt x="11486040" y="50602"/>
                </a:lnTo>
                <a:lnTo>
                  <a:pt x="11521110" y="77041"/>
                </a:lnTo>
                <a:lnTo>
                  <a:pt x="11552119" y="108025"/>
                </a:lnTo>
                <a:lnTo>
                  <a:pt x="11578581" y="143066"/>
                </a:lnTo>
                <a:lnTo>
                  <a:pt x="11600009" y="181679"/>
                </a:lnTo>
                <a:lnTo>
                  <a:pt x="11615916" y="223379"/>
                </a:lnTo>
                <a:lnTo>
                  <a:pt x="11625817" y="267679"/>
                </a:lnTo>
                <a:lnTo>
                  <a:pt x="11629226" y="314094"/>
                </a:lnTo>
                <a:lnTo>
                  <a:pt x="11629226" y="819380"/>
                </a:lnTo>
                <a:lnTo>
                  <a:pt x="11625817" y="865795"/>
                </a:lnTo>
                <a:lnTo>
                  <a:pt x="11615916" y="910095"/>
                </a:lnTo>
                <a:lnTo>
                  <a:pt x="11600009" y="951795"/>
                </a:lnTo>
                <a:lnTo>
                  <a:pt x="11578581" y="990408"/>
                </a:lnTo>
                <a:lnTo>
                  <a:pt x="11552119" y="1025449"/>
                </a:lnTo>
                <a:lnTo>
                  <a:pt x="11521110" y="1056432"/>
                </a:lnTo>
                <a:lnTo>
                  <a:pt x="11486040" y="1082872"/>
                </a:lnTo>
                <a:lnTo>
                  <a:pt x="11447394" y="1104282"/>
                </a:lnTo>
                <a:lnTo>
                  <a:pt x="11405660" y="1120176"/>
                </a:lnTo>
                <a:lnTo>
                  <a:pt x="11361323" y="1130069"/>
                </a:lnTo>
                <a:lnTo>
                  <a:pt x="11314869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0385" y="3563985"/>
            <a:ext cx="11358245" cy="276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-180" dirty="0">
                <a:latin typeface="Arial"/>
                <a:cs typeface="Arial"/>
              </a:rPr>
              <a:t>Add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114" dirty="0">
                <a:latin typeface="Arial"/>
                <a:cs typeface="Arial"/>
              </a:rPr>
              <a:t>in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125" dirty="0">
                <a:latin typeface="Arial"/>
                <a:cs typeface="Arial"/>
              </a:rPr>
              <a:t>your</a:t>
            </a:r>
            <a:r>
              <a:rPr sz="3850" b="1" spc="-135" dirty="0">
                <a:latin typeface="Arial"/>
                <a:cs typeface="Arial"/>
              </a:rPr>
              <a:t> </a:t>
            </a:r>
            <a:r>
              <a:rPr sz="3850" b="1" spc="-20" dirty="0">
                <a:latin typeface="Arial"/>
                <a:cs typeface="Arial"/>
              </a:rPr>
              <a:t>name</a:t>
            </a:r>
            <a:endParaRPr sz="3850">
              <a:latin typeface="Arial"/>
              <a:cs typeface="Arial"/>
            </a:endParaRPr>
          </a:p>
          <a:p>
            <a:pPr marL="381635">
              <a:lnSpc>
                <a:spcPct val="100000"/>
              </a:lnSpc>
              <a:spcBef>
                <a:spcPts val="3475"/>
              </a:spcBef>
            </a:pPr>
            <a:r>
              <a:rPr sz="3525" baseline="1182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3525" spc="817" baseline="1182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</a:t>
            </a:r>
            <a:r>
              <a:rPr sz="2650" spc="-30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config</a:t>
            </a:r>
            <a:r>
              <a:rPr sz="2650" spc="-2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--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global</a:t>
            </a:r>
            <a:r>
              <a:rPr sz="2650" spc="-20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user.name</a:t>
            </a:r>
            <a:r>
              <a:rPr sz="2650" spc="-2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“[firstname</a:t>
            </a:r>
            <a:r>
              <a:rPr sz="2650" spc="-2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lastname]”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6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850" b="1" spc="-180" dirty="0">
                <a:latin typeface="Arial"/>
                <a:cs typeface="Arial"/>
              </a:rPr>
              <a:t>Add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114" dirty="0">
                <a:latin typeface="Arial"/>
                <a:cs typeface="Arial"/>
              </a:rPr>
              <a:t>in</a:t>
            </a:r>
            <a:r>
              <a:rPr sz="3850" b="1" spc="-150" dirty="0">
                <a:latin typeface="Arial"/>
                <a:cs typeface="Arial"/>
              </a:rPr>
              <a:t> </a:t>
            </a:r>
            <a:r>
              <a:rPr sz="3850" b="1" spc="-125" dirty="0">
                <a:latin typeface="Arial"/>
                <a:cs typeface="Arial"/>
              </a:rPr>
              <a:t>your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95" dirty="0">
                <a:latin typeface="Arial"/>
                <a:cs typeface="Arial"/>
              </a:rPr>
              <a:t>email</a:t>
            </a:r>
            <a:r>
              <a:rPr sz="3850" b="1" spc="-145" dirty="0">
                <a:latin typeface="Arial"/>
                <a:cs typeface="Arial"/>
              </a:rPr>
              <a:t> </a:t>
            </a:r>
            <a:r>
              <a:rPr sz="3850" b="1" spc="-25" dirty="0">
                <a:latin typeface="Arial"/>
                <a:cs typeface="Arial"/>
              </a:rPr>
              <a:t>id</a:t>
            </a:r>
            <a:endParaRPr sz="38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3472" y="6414950"/>
            <a:ext cx="10391140" cy="1133475"/>
          </a:xfrm>
          <a:custGeom>
            <a:avLst/>
            <a:gdLst/>
            <a:ahLst/>
            <a:cxnLst/>
            <a:rect l="l" t="t" r="r" b="b"/>
            <a:pathLst>
              <a:path w="10391140" h="1133475">
                <a:moveTo>
                  <a:pt x="10076586" y="1133474"/>
                </a:moveTo>
                <a:lnTo>
                  <a:pt x="314412" y="1133474"/>
                </a:lnTo>
                <a:lnTo>
                  <a:pt x="267951" y="1130069"/>
                </a:lnTo>
                <a:lnTo>
                  <a:pt x="223606" y="1120176"/>
                </a:lnTo>
                <a:lnTo>
                  <a:pt x="181864" y="1104282"/>
                </a:lnTo>
                <a:lnTo>
                  <a:pt x="143211" y="1082872"/>
                </a:lnTo>
                <a:lnTo>
                  <a:pt x="108134" y="1056432"/>
                </a:lnTo>
                <a:lnTo>
                  <a:pt x="77120" y="1025449"/>
                </a:lnTo>
                <a:lnTo>
                  <a:pt x="50653" y="990408"/>
                </a:lnTo>
                <a:lnTo>
                  <a:pt x="29222" y="951795"/>
                </a:lnTo>
                <a:lnTo>
                  <a:pt x="13311" y="910095"/>
                </a:lnTo>
                <a:lnTo>
                  <a:pt x="3409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09" y="267679"/>
                </a:lnTo>
                <a:lnTo>
                  <a:pt x="13311" y="223379"/>
                </a:lnTo>
                <a:lnTo>
                  <a:pt x="29222" y="181679"/>
                </a:lnTo>
                <a:lnTo>
                  <a:pt x="50653" y="143066"/>
                </a:lnTo>
                <a:lnTo>
                  <a:pt x="77120" y="108025"/>
                </a:lnTo>
                <a:lnTo>
                  <a:pt x="108134" y="77041"/>
                </a:lnTo>
                <a:lnTo>
                  <a:pt x="143211" y="50602"/>
                </a:lnTo>
                <a:lnTo>
                  <a:pt x="181864" y="29192"/>
                </a:lnTo>
                <a:lnTo>
                  <a:pt x="223606" y="13298"/>
                </a:lnTo>
                <a:lnTo>
                  <a:pt x="267951" y="3405"/>
                </a:lnTo>
                <a:lnTo>
                  <a:pt x="314412" y="0"/>
                </a:lnTo>
                <a:lnTo>
                  <a:pt x="10076586" y="0"/>
                </a:lnTo>
                <a:lnTo>
                  <a:pt x="10123048" y="3405"/>
                </a:lnTo>
                <a:lnTo>
                  <a:pt x="10167393" y="13298"/>
                </a:lnTo>
                <a:lnTo>
                  <a:pt x="10209135" y="29192"/>
                </a:lnTo>
                <a:lnTo>
                  <a:pt x="10247787" y="50602"/>
                </a:lnTo>
                <a:lnTo>
                  <a:pt x="10282864" y="77041"/>
                </a:lnTo>
                <a:lnTo>
                  <a:pt x="10313879" y="108025"/>
                </a:lnTo>
                <a:lnTo>
                  <a:pt x="10340345" y="143066"/>
                </a:lnTo>
                <a:lnTo>
                  <a:pt x="10361776" y="181679"/>
                </a:lnTo>
                <a:lnTo>
                  <a:pt x="10377687" y="223379"/>
                </a:lnTo>
                <a:lnTo>
                  <a:pt x="10387590" y="267679"/>
                </a:lnTo>
                <a:lnTo>
                  <a:pt x="10390999" y="314094"/>
                </a:lnTo>
                <a:lnTo>
                  <a:pt x="10390999" y="819380"/>
                </a:lnTo>
                <a:lnTo>
                  <a:pt x="10387590" y="865795"/>
                </a:lnTo>
                <a:lnTo>
                  <a:pt x="10377687" y="910095"/>
                </a:lnTo>
                <a:lnTo>
                  <a:pt x="10361776" y="951795"/>
                </a:lnTo>
                <a:lnTo>
                  <a:pt x="10340345" y="990408"/>
                </a:lnTo>
                <a:lnTo>
                  <a:pt x="10313879" y="1025449"/>
                </a:lnTo>
                <a:lnTo>
                  <a:pt x="10282864" y="1056432"/>
                </a:lnTo>
                <a:lnTo>
                  <a:pt x="10247787" y="1082872"/>
                </a:lnTo>
                <a:lnTo>
                  <a:pt x="10209135" y="1104282"/>
                </a:lnTo>
                <a:lnTo>
                  <a:pt x="10167393" y="1120176"/>
                </a:lnTo>
                <a:lnTo>
                  <a:pt x="10123048" y="1130069"/>
                </a:lnTo>
                <a:lnTo>
                  <a:pt x="10076586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1345" y="6728766"/>
            <a:ext cx="9342120" cy="431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config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--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global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user.email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 “[valid-email]”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9481" y="6780234"/>
            <a:ext cx="205104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3199" y="2101530"/>
            <a:ext cx="4095750" cy="1133475"/>
          </a:xfrm>
          <a:custGeom>
            <a:avLst/>
            <a:gdLst/>
            <a:ahLst/>
            <a:cxnLst/>
            <a:rect l="l" t="t" r="r" b="b"/>
            <a:pathLst>
              <a:path w="4095750" h="1133475">
                <a:moveTo>
                  <a:pt x="3781266" y="1133474"/>
                </a:moveTo>
                <a:lnTo>
                  <a:pt x="314254" y="1133474"/>
                </a:lnTo>
                <a:lnTo>
                  <a:pt x="267816" y="1130069"/>
                </a:lnTo>
                <a:lnTo>
                  <a:pt x="223493" y="1120176"/>
                </a:lnTo>
                <a:lnTo>
                  <a:pt x="181772" y="1104282"/>
                </a:lnTo>
                <a:lnTo>
                  <a:pt x="143139" y="1082872"/>
                </a:lnTo>
                <a:lnTo>
                  <a:pt x="108080" y="1056432"/>
                </a:lnTo>
                <a:lnTo>
                  <a:pt x="77081" y="1025449"/>
                </a:lnTo>
                <a:lnTo>
                  <a:pt x="50628" y="990408"/>
                </a:lnTo>
                <a:lnTo>
                  <a:pt x="29207" y="951795"/>
                </a:lnTo>
                <a:lnTo>
                  <a:pt x="13305" y="910095"/>
                </a:lnTo>
                <a:lnTo>
                  <a:pt x="3407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07" y="267679"/>
                </a:lnTo>
                <a:lnTo>
                  <a:pt x="13305" y="223379"/>
                </a:lnTo>
                <a:lnTo>
                  <a:pt x="29207" y="181679"/>
                </a:lnTo>
                <a:lnTo>
                  <a:pt x="50628" y="143066"/>
                </a:lnTo>
                <a:lnTo>
                  <a:pt x="77081" y="108025"/>
                </a:lnTo>
                <a:lnTo>
                  <a:pt x="108080" y="77041"/>
                </a:lnTo>
                <a:lnTo>
                  <a:pt x="143139" y="50602"/>
                </a:lnTo>
                <a:lnTo>
                  <a:pt x="181772" y="29192"/>
                </a:lnTo>
                <a:lnTo>
                  <a:pt x="223493" y="13298"/>
                </a:lnTo>
                <a:lnTo>
                  <a:pt x="267816" y="3405"/>
                </a:lnTo>
                <a:lnTo>
                  <a:pt x="314254" y="0"/>
                </a:lnTo>
                <a:lnTo>
                  <a:pt x="3781266" y="0"/>
                </a:lnTo>
                <a:lnTo>
                  <a:pt x="3827705" y="3405"/>
                </a:lnTo>
                <a:lnTo>
                  <a:pt x="3872027" y="13298"/>
                </a:lnTo>
                <a:lnTo>
                  <a:pt x="3913748" y="29192"/>
                </a:lnTo>
                <a:lnTo>
                  <a:pt x="3952381" y="50602"/>
                </a:lnTo>
                <a:lnTo>
                  <a:pt x="3987440" y="77041"/>
                </a:lnTo>
                <a:lnTo>
                  <a:pt x="4018439" y="108025"/>
                </a:lnTo>
                <a:lnTo>
                  <a:pt x="4044892" y="143066"/>
                </a:lnTo>
                <a:lnTo>
                  <a:pt x="4066313" y="181679"/>
                </a:lnTo>
                <a:lnTo>
                  <a:pt x="4082215" y="223379"/>
                </a:lnTo>
                <a:lnTo>
                  <a:pt x="4092113" y="267679"/>
                </a:lnTo>
                <a:lnTo>
                  <a:pt x="4095521" y="314094"/>
                </a:lnTo>
                <a:lnTo>
                  <a:pt x="4095521" y="819380"/>
                </a:lnTo>
                <a:lnTo>
                  <a:pt x="4092113" y="865795"/>
                </a:lnTo>
                <a:lnTo>
                  <a:pt x="4082215" y="910095"/>
                </a:lnTo>
                <a:lnTo>
                  <a:pt x="4066313" y="951795"/>
                </a:lnTo>
                <a:lnTo>
                  <a:pt x="4044892" y="990408"/>
                </a:lnTo>
                <a:lnTo>
                  <a:pt x="4018439" y="1025449"/>
                </a:lnTo>
                <a:lnTo>
                  <a:pt x="3987440" y="1056432"/>
                </a:lnTo>
                <a:lnTo>
                  <a:pt x="3952381" y="1082872"/>
                </a:lnTo>
                <a:lnTo>
                  <a:pt x="3913748" y="1104282"/>
                </a:lnTo>
                <a:lnTo>
                  <a:pt x="3872027" y="1120176"/>
                </a:lnTo>
                <a:lnTo>
                  <a:pt x="3827705" y="1130069"/>
                </a:lnTo>
                <a:lnTo>
                  <a:pt x="3781266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51345" y="2437388"/>
            <a:ext cx="2658745" cy="431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 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--version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481" y="2466820"/>
            <a:ext cx="205104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0385" y="1409865"/>
            <a:ext cx="312547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-140" dirty="0">
                <a:latin typeface="Arial"/>
                <a:cs typeface="Arial"/>
              </a:rPr>
              <a:t>Check </a:t>
            </a:r>
            <a:r>
              <a:rPr sz="3850" b="1" spc="-150" dirty="0">
                <a:latin typeface="Arial"/>
                <a:cs typeface="Arial"/>
              </a:rPr>
              <a:t>version</a:t>
            </a:r>
            <a:endParaRPr sz="3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3153" y="8597255"/>
            <a:ext cx="2943225" cy="1133475"/>
          </a:xfrm>
          <a:custGeom>
            <a:avLst/>
            <a:gdLst/>
            <a:ahLst/>
            <a:cxnLst/>
            <a:rect l="l" t="t" r="r" b="b"/>
            <a:pathLst>
              <a:path w="2943225" h="1133475">
                <a:moveTo>
                  <a:pt x="2628372" y="1133474"/>
                </a:moveTo>
                <a:lnTo>
                  <a:pt x="314713" y="1133474"/>
                </a:lnTo>
                <a:lnTo>
                  <a:pt x="268207" y="1130069"/>
                </a:lnTo>
                <a:lnTo>
                  <a:pt x="223820" y="1120176"/>
                </a:lnTo>
                <a:lnTo>
                  <a:pt x="182038" y="1104282"/>
                </a:lnTo>
                <a:lnTo>
                  <a:pt x="143348" y="1082872"/>
                </a:lnTo>
                <a:lnTo>
                  <a:pt x="108238" y="1056432"/>
                </a:lnTo>
                <a:lnTo>
                  <a:pt x="77194" y="1025449"/>
                </a:lnTo>
                <a:lnTo>
                  <a:pt x="50702" y="990408"/>
                </a:lnTo>
                <a:lnTo>
                  <a:pt x="29250" y="951795"/>
                </a:lnTo>
                <a:lnTo>
                  <a:pt x="13324" y="910095"/>
                </a:lnTo>
                <a:lnTo>
                  <a:pt x="3412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12" y="267679"/>
                </a:lnTo>
                <a:lnTo>
                  <a:pt x="13324" y="223379"/>
                </a:lnTo>
                <a:lnTo>
                  <a:pt x="29250" y="181679"/>
                </a:lnTo>
                <a:lnTo>
                  <a:pt x="50702" y="143066"/>
                </a:lnTo>
                <a:lnTo>
                  <a:pt x="77194" y="108025"/>
                </a:lnTo>
                <a:lnTo>
                  <a:pt x="108238" y="77041"/>
                </a:lnTo>
                <a:lnTo>
                  <a:pt x="143348" y="50602"/>
                </a:lnTo>
                <a:lnTo>
                  <a:pt x="182038" y="29192"/>
                </a:lnTo>
                <a:lnTo>
                  <a:pt x="223820" y="13298"/>
                </a:lnTo>
                <a:lnTo>
                  <a:pt x="268207" y="3405"/>
                </a:lnTo>
                <a:lnTo>
                  <a:pt x="314713" y="0"/>
                </a:lnTo>
                <a:lnTo>
                  <a:pt x="2628372" y="0"/>
                </a:lnTo>
                <a:lnTo>
                  <a:pt x="2674879" y="3405"/>
                </a:lnTo>
                <a:lnTo>
                  <a:pt x="2719266" y="13298"/>
                </a:lnTo>
                <a:lnTo>
                  <a:pt x="2761048" y="29192"/>
                </a:lnTo>
                <a:lnTo>
                  <a:pt x="2799737" y="50602"/>
                </a:lnTo>
                <a:lnTo>
                  <a:pt x="2834848" y="77041"/>
                </a:lnTo>
                <a:lnTo>
                  <a:pt x="2865892" y="108025"/>
                </a:lnTo>
                <a:lnTo>
                  <a:pt x="2892384" y="143066"/>
                </a:lnTo>
                <a:lnTo>
                  <a:pt x="2913836" y="181679"/>
                </a:lnTo>
                <a:lnTo>
                  <a:pt x="2929762" y="223379"/>
                </a:lnTo>
                <a:lnTo>
                  <a:pt x="2939674" y="267679"/>
                </a:lnTo>
                <a:lnTo>
                  <a:pt x="2943086" y="314094"/>
                </a:lnTo>
                <a:lnTo>
                  <a:pt x="2943086" y="819380"/>
                </a:lnTo>
                <a:lnTo>
                  <a:pt x="2939674" y="865795"/>
                </a:lnTo>
                <a:lnTo>
                  <a:pt x="2929762" y="910095"/>
                </a:lnTo>
                <a:lnTo>
                  <a:pt x="2913836" y="951795"/>
                </a:lnTo>
                <a:lnTo>
                  <a:pt x="2892384" y="990408"/>
                </a:lnTo>
                <a:lnTo>
                  <a:pt x="2865892" y="1025449"/>
                </a:lnTo>
                <a:lnTo>
                  <a:pt x="2834848" y="1056432"/>
                </a:lnTo>
                <a:lnTo>
                  <a:pt x="2799737" y="1082872"/>
                </a:lnTo>
                <a:lnTo>
                  <a:pt x="2761048" y="1104282"/>
                </a:lnTo>
                <a:lnTo>
                  <a:pt x="2719266" y="1120176"/>
                </a:lnTo>
                <a:lnTo>
                  <a:pt x="2674879" y="1130069"/>
                </a:lnTo>
                <a:lnTo>
                  <a:pt x="2628372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51345" y="8911078"/>
            <a:ext cx="1645920" cy="431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spc="-20" dirty="0">
                <a:solidFill>
                  <a:srgbClr val="7DD957"/>
                </a:solidFill>
                <a:latin typeface="Courier New"/>
                <a:cs typeface="Courier New"/>
              </a:rPr>
              <a:t>init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9481" y="8962543"/>
            <a:ext cx="205104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385" y="7943690"/>
            <a:ext cx="937323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-40" dirty="0">
                <a:latin typeface="Arial"/>
                <a:cs typeface="Arial"/>
              </a:rPr>
              <a:t>Initialize</a:t>
            </a:r>
            <a:r>
              <a:rPr sz="3850" b="1" spc="-150" dirty="0">
                <a:latin typeface="Arial"/>
                <a:cs typeface="Arial"/>
              </a:rPr>
              <a:t> </a:t>
            </a:r>
            <a:r>
              <a:rPr sz="3850" b="1" spc="-165" dirty="0">
                <a:latin typeface="Arial"/>
                <a:cs typeface="Arial"/>
              </a:rPr>
              <a:t>an</a:t>
            </a:r>
            <a:r>
              <a:rPr sz="3850" b="1" spc="-135" dirty="0">
                <a:latin typeface="Arial"/>
                <a:cs typeface="Arial"/>
              </a:rPr>
              <a:t> </a:t>
            </a:r>
            <a:r>
              <a:rPr sz="3850" b="1" spc="-170" dirty="0">
                <a:latin typeface="Arial"/>
                <a:cs typeface="Arial"/>
              </a:rPr>
              <a:t>existing</a:t>
            </a:r>
            <a:r>
              <a:rPr sz="3850" b="1" spc="-145" dirty="0">
                <a:latin typeface="Arial"/>
                <a:cs typeface="Arial"/>
              </a:rPr>
              <a:t> </a:t>
            </a:r>
            <a:r>
              <a:rPr sz="3850" b="1" spc="-95" dirty="0">
                <a:latin typeface="Arial"/>
                <a:cs typeface="Arial"/>
              </a:rPr>
              <a:t>directory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280" dirty="0">
                <a:latin typeface="Arial"/>
                <a:cs typeface="Arial"/>
              </a:rPr>
              <a:t>as</a:t>
            </a:r>
            <a:r>
              <a:rPr sz="3850" b="1" spc="-135" dirty="0">
                <a:latin typeface="Arial"/>
                <a:cs typeface="Arial"/>
              </a:rPr>
              <a:t> </a:t>
            </a:r>
            <a:r>
              <a:rPr sz="3850" b="1" spc="-150" dirty="0">
                <a:latin typeface="Arial"/>
                <a:cs typeface="Arial"/>
              </a:rPr>
              <a:t>a</a:t>
            </a:r>
            <a:r>
              <a:rPr sz="3850" b="1" spc="-145" dirty="0">
                <a:latin typeface="Arial"/>
                <a:cs typeface="Arial"/>
              </a:rPr>
              <a:t> </a:t>
            </a:r>
            <a:r>
              <a:rPr sz="3850" b="1" dirty="0">
                <a:latin typeface="Arial"/>
                <a:cs typeface="Arial"/>
              </a:rPr>
              <a:t>Git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25" dirty="0">
                <a:latin typeface="Arial"/>
                <a:cs typeface="Arial"/>
              </a:rPr>
              <a:t>repo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9156" y="2165674"/>
            <a:ext cx="12211049" cy="7048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457200" y="342900"/>
            <a:ext cx="14401794" cy="1955801"/>
          </a:xfrm>
          <a:prstGeom prst="rect">
            <a:avLst/>
          </a:prstGeom>
        </p:spPr>
        <p:txBody>
          <a:bodyPr vert="horz" wrap="square" lIns="0" tIns="134007" rIns="0" bIns="0" rtlCol="0">
            <a:spAutoFit/>
          </a:bodyPr>
          <a:lstStyle/>
          <a:p>
            <a:pPr marL="3599815">
              <a:lnSpc>
                <a:spcPct val="100000"/>
              </a:lnSpc>
              <a:spcBef>
                <a:spcPts val="110"/>
              </a:spcBef>
            </a:pPr>
            <a:r>
              <a:rPr sz="6450" b="0" spc="170" dirty="0">
                <a:solidFill>
                  <a:srgbClr val="731F7D"/>
                </a:solidFill>
                <a:latin typeface="Calibri"/>
                <a:cs typeface="Calibri"/>
              </a:rPr>
              <a:t>How</a:t>
            </a:r>
            <a:r>
              <a:rPr sz="6450" b="0" spc="165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6450" b="0" spc="225" dirty="0">
                <a:solidFill>
                  <a:srgbClr val="731F7D"/>
                </a:solidFill>
                <a:latin typeface="Calibri"/>
                <a:cs typeface="Calibri"/>
              </a:rPr>
              <a:t>Git</a:t>
            </a:r>
            <a:r>
              <a:rPr sz="6450" b="0" spc="165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6450" b="0" spc="215" dirty="0">
                <a:solidFill>
                  <a:srgbClr val="731F7D"/>
                </a:solidFill>
                <a:latin typeface="Calibri"/>
                <a:cs typeface="Calibri"/>
              </a:rPr>
              <a:t>works</a:t>
            </a:r>
            <a:endParaRPr sz="64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29568" y="3253179"/>
            <a:ext cx="3276600" cy="1133475"/>
          </a:xfrm>
          <a:custGeom>
            <a:avLst/>
            <a:gdLst/>
            <a:ahLst/>
            <a:cxnLst/>
            <a:rect l="l" t="t" r="r" b="b"/>
            <a:pathLst>
              <a:path w="3276600" h="1133475">
                <a:moveTo>
                  <a:pt x="2961966" y="1133474"/>
                </a:moveTo>
                <a:lnTo>
                  <a:pt x="314414" y="1133474"/>
                </a:lnTo>
                <a:lnTo>
                  <a:pt x="267952" y="1130069"/>
                </a:lnTo>
                <a:lnTo>
                  <a:pt x="223607" y="1120176"/>
                </a:lnTo>
                <a:lnTo>
                  <a:pt x="181865" y="1104282"/>
                </a:lnTo>
                <a:lnTo>
                  <a:pt x="143212" y="1082872"/>
                </a:lnTo>
                <a:lnTo>
                  <a:pt x="108135" y="1056432"/>
                </a:lnTo>
                <a:lnTo>
                  <a:pt x="77120" y="1025449"/>
                </a:lnTo>
                <a:lnTo>
                  <a:pt x="50654" y="990408"/>
                </a:lnTo>
                <a:lnTo>
                  <a:pt x="29222" y="951795"/>
                </a:lnTo>
                <a:lnTo>
                  <a:pt x="13312" y="910095"/>
                </a:lnTo>
                <a:lnTo>
                  <a:pt x="3409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09" y="267679"/>
                </a:lnTo>
                <a:lnTo>
                  <a:pt x="13312" y="223379"/>
                </a:lnTo>
                <a:lnTo>
                  <a:pt x="29222" y="181679"/>
                </a:lnTo>
                <a:lnTo>
                  <a:pt x="50654" y="143066"/>
                </a:lnTo>
                <a:lnTo>
                  <a:pt x="77120" y="108025"/>
                </a:lnTo>
                <a:lnTo>
                  <a:pt x="108135" y="77041"/>
                </a:lnTo>
                <a:lnTo>
                  <a:pt x="143212" y="50602"/>
                </a:lnTo>
                <a:lnTo>
                  <a:pt x="181865" y="29192"/>
                </a:lnTo>
                <a:lnTo>
                  <a:pt x="223607" y="13298"/>
                </a:lnTo>
                <a:lnTo>
                  <a:pt x="267952" y="3405"/>
                </a:lnTo>
                <a:lnTo>
                  <a:pt x="314414" y="0"/>
                </a:lnTo>
                <a:lnTo>
                  <a:pt x="2961966" y="0"/>
                </a:lnTo>
                <a:lnTo>
                  <a:pt x="3008428" y="3405"/>
                </a:lnTo>
                <a:lnTo>
                  <a:pt x="3052773" y="13298"/>
                </a:lnTo>
                <a:lnTo>
                  <a:pt x="3094516" y="29192"/>
                </a:lnTo>
                <a:lnTo>
                  <a:pt x="3133168" y="50602"/>
                </a:lnTo>
                <a:lnTo>
                  <a:pt x="3168245" y="77041"/>
                </a:lnTo>
                <a:lnTo>
                  <a:pt x="3199260" y="108025"/>
                </a:lnTo>
                <a:lnTo>
                  <a:pt x="3225727" y="143066"/>
                </a:lnTo>
                <a:lnTo>
                  <a:pt x="3247158" y="181679"/>
                </a:lnTo>
                <a:lnTo>
                  <a:pt x="3263069" y="223379"/>
                </a:lnTo>
                <a:lnTo>
                  <a:pt x="3272972" y="267679"/>
                </a:lnTo>
                <a:lnTo>
                  <a:pt x="3276381" y="314094"/>
                </a:lnTo>
                <a:lnTo>
                  <a:pt x="3276381" y="819380"/>
                </a:lnTo>
                <a:lnTo>
                  <a:pt x="3272972" y="865795"/>
                </a:lnTo>
                <a:lnTo>
                  <a:pt x="3263069" y="910095"/>
                </a:lnTo>
                <a:lnTo>
                  <a:pt x="3247158" y="951795"/>
                </a:lnTo>
                <a:lnTo>
                  <a:pt x="3225727" y="990408"/>
                </a:lnTo>
                <a:lnTo>
                  <a:pt x="3199260" y="1025449"/>
                </a:lnTo>
                <a:lnTo>
                  <a:pt x="3168245" y="1056432"/>
                </a:lnTo>
                <a:lnTo>
                  <a:pt x="3133168" y="1082872"/>
                </a:lnTo>
                <a:lnTo>
                  <a:pt x="3094516" y="1104282"/>
                </a:lnTo>
                <a:lnTo>
                  <a:pt x="3052773" y="1120176"/>
                </a:lnTo>
                <a:lnTo>
                  <a:pt x="3008428" y="1130069"/>
                </a:lnTo>
                <a:lnTo>
                  <a:pt x="2961966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562" y="5336063"/>
            <a:ext cx="4038600" cy="1133475"/>
          </a:xfrm>
          <a:custGeom>
            <a:avLst/>
            <a:gdLst/>
            <a:ahLst/>
            <a:cxnLst/>
            <a:rect l="l" t="t" r="r" b="b"/>
            <a:pathLst>
              <a:path w="4038600" h="1133475">
                <a:moveTo>
                  <a:pt x="3724370" y="1133474"/>
                </a:moveTo>
                <a:lnTo>
                  <a:pt x="314022" y="1133474"/>
                </a:lnTo>
                <a:lnTo>
                  <a:pt x="267618" y="1130069"/>
                </a:lnTo>
                <a:lnTo>
                  <a:pt x="223328" y="1120176"/>
                </a:lnTo>
                <a:lnTo>
                  <a:pt x="181638" y="1104282"/>
                </a:lnTo>
                <a:lnTo>
                  <a:pt x="143033" y="1082872"/>
                </a:lnTo>
                <a:lnTo>
                  <a:pt x="108000" y="1056432"/>
                </a:lnTo>
                <a:lnTo>
                  <a:pt x="77024" y="1025449"/>
                </a:lnTo>
                <a:lnTo>
                  <a:pt x="50590" y="990408"/>
                </a:lnTo>
                <a:lnTo>
                  <a:pt x="29186" y="951795"/>
                </a:lnTo>
                <a:lnTo>
                  <a:pt x="13295" y="910095"/>
                </a:lnTo>
                <a:lnTo>
                  <a:pt x="3404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04" y="267679"/>
                </a:lnTo>
                <a:lnTo>
                  <a:pt x="13295" y="223379"/>
                </a:lnTo>
                <a:lnTo>
                  <a:pt x="29186" y="181679"/>
                </a:lnTo>
                <a:lnTo>
                  <a:pt x="50590" y="143066"/>
                </a:lnTo>
                <a:lnTo>
                  <a:pt x="77024" y="108025"/>
                </a:lnTo>
                <a:lnTo>
                  <a:pt x="108000" y="77041"/>
                </a:lnTo>
                <a:lnTo>
                  <a:pt x="143033" y="50602"/>
                </a:lnTo>
                <a:lnTo>
                  <a:pt x="181638" y="29192"/>
                </a:lnTo>
                <a:lnTo>
                  <a:pt x="223328" y="13298"/>
                </a:lnTo>
                <a:lnTo>
                  <a:pt x="267618" y="3405"/>
                </a:lnTo>
                <a:lnTo>
                  <a:pt x="314022" y="0"/>
                </a:lnTo>
                <a:lnTo>
                  <a:pt x="3724370" y="0"/>
                </a:lnTo>
                <a:lnTo>
                  <a:pt x="3770774" y="3405"/>
                </a:lnTo>
                <a:lnTo>
                  <a:pt x="3815064" y="13298"/>
                </a:lnTo>
                <a:lnTo>
                  <a:pt x="3856754" y="29192"/>
                </a:lnTo>
                <a:lnTo>
                  <a:pt x="3895359" y="50602"/>
                </a:lnTo>
                <a:lnTo>
                  <a:pt x="3930392" y="77041"/>
                </a:lnTo>
                <a:lnTo>
                  <a:pt x="3961368" y="108025"/>
                </a:lnTo>
                <a:lnTo>
                  <a:pt x="3987802" y="143066"/>
                </a:lnTo>
                <a:lnTo>
                  <a:pt x="4009207" y="181679"/>
                </a:lnTo>
                <a:lnTo>
                  <a:pt x="4025098" y="223379"/>
                </a:lnTo>
                <a:lnTo>
                  <a:pt x="4034988" y="267679"/>
                </a:lnTo>
                <a:lnTo>
                  <a:pt x="4038393" y="314094"/>
                </a:lnTo>
                <a:lnTo>
                  <a:pt x="4038393" y="819380"/>
                </a:lnTo>
                <a:lnTo>
                  <a:pt x="4034988" y="865795"/>
                </a:lnTo>
                <a:lnTo>
                  <a:pt x="4025098" y="910095"/>
                </a:lnTo>
                <a:lnTo>
                  <a:pt x="4009207" y="951795"/>
                </a:lnTo>
                <a:lnTo>
                  <a:pt x="3987802" y="990408"/>
                </a:lnTo>
                <a:lnTo>
                  <a:pt x="3961368" y="1025449"/>
                </a:lnTo>
                <a:lnTo>
                  <a:pt x="3930392" y="1056432"/>
                </a:lnTo>
                <a:lnTo>
                  <a:pt x="3895359" y="1082872"/>
                </a:lnTo>
                <a:lnTo>
                  <a:pt x="3856754" y="1104282"/>
                </a:lnTo>
                <a:lnTo>
                  <a:pt x="3815064" y="1120176"/>
                </a:lnTo>
                <a:lnTo>
                  <a:pt x="3770774" y="1130069"/>
                </a:lnTo>
                <a:lnTo>
                  <a:pt x="3724370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84138" y="97907"/>
            <a:ext cx="5320030" cy="1010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450" b="0" spc="225" dirty="0">
                <a:solidFill>
                  <a:srgbClr val="731F7D"/>
                </a:solidFill>
                <a:latin typeface="Calibri"/>
                <a:cs typeface="Calibri"/>
              </a:rPr>
              <a:t>Git</a:t>
            </a:r>
            <a:r>
              <a:rPr sz="6450" b="0" spc="160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6450" b="0" spc="240" dirty="0">
                <a:solidFill>
                  <a:srgbClr val="731F7D"/>
                </a:solidFill>
                <a:latin typeface="Calibri"/>
                <a:cs typeface="Calibri"/>
              </a:rPr>
              <a:t>Commands</a:t>
            </a:r>
            <a:endParaRPr sz="64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9599" y="7416572"/>
            <a:ext cx="4600575" cy="1133475"/>
          </a:xfrm>
          <a:custGeom>
            <a:avLst/>
            <a:gdLst/>
            <a:ahLst/>
            <a:cxnLst/>
            <a:rect l="l" t="t" r="r" b="b"/>
            <a:pathLst>
              <a:path w="4600575" h="1133475">
                <a:moveTo>
                  <a:pt x="4286135" y="1133474"/>
                </a:moveTo>
                <a:lnTo>
                  <a:pt x="314157" y="1133474"/>
                </a:lnTo>
                <a:lnTo>
                  <a:pt x="267733" y="1130069"/>
                </a:lnTo>
                <a:lnTo>
                  <a:pt x="223424" y="1120176"/>
                </a:lnTo>
                <a:lnTo>
                  <a:pt x="181716" y="1104282"/>
                </a:lnTo>
                <a:lnTo>
                  <a:pt x="143095" y="1082872"/>
                </a:lnTo>
                <a:lnTo>
                  <a:pt x="108047" y="1056432"/>
                </a:lnTo>
                <a:lnTo>
                  <a:pt x="77057" y="1025449"/>
                </a:lnTo>
                <a:lnTo>
                  <a:pt x="50612" y="990408"/>
                </a:lnTo>
                <a:lnTo>
                  <a:pt x="29198" y="951795"/>
                </a:lnTo>
                <a:lnTo>
                  <a:pt x="13301" y="910095"/>
                </a:lnTo>
                <a:lnTo>
                  <a:pt x="3406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06" y="267679"/>
                </a:lnTo>
                <a:lnTo>
                  <a:pt x="13301" y="223379"/>
                </a:lnTo>
                <a:lnTo>
                  <a:pt x="29198" y="181679"/>
                </a:lnTo>
                <a:lnTo>
                  <a:pt x="50612" y="143066"/>
                </a:lnTo>
                <a:lnTo>
                  <a:pt x="77057" y="108025"/>
                </a:lnTo>
                <a:lnTo>
                  <a:pt x="108047" y="77041"/>
                </a:lnTo>
                <a:lnTo>
                  <a:pt x="143095" y="50602"/>
                </a:lnTo>
                <a:lnTo>
                  <a:pt x="181716" y="29192"/>
                </a:lnTo>
                <a:lnTo>
                  <a:pt x="223424" y="13298"/>
                </a:lnTo>
                <a:lnTo>
                  <a:pt x="267733" y="3405"/>
                </a:lnTo>
                <a:lnTo>
                  <a:pt x="314157" y="0"/>
                </a:lnTo>
                <a:lnTo>
                  <a:pt x="4286135" y="0"/>
                </a:lnTo>
                <a:lnTo>
                  <a:pt x="4332559" y="3405"/>
                </a:lnTo>
                <a:lnTo>
                  <a:pt x="4376868" y="13298"/>
                </a:lnTo>
                <a:lnTo>
                  <a:pt x="4418576" y="29192"/>
                </a:lnTo>
                <a:lnTo>
                  <a:pt x="4457197" y="50602"/>
                </a:lnTo>
                <a:lnTo>
                  <a:pt x="4492245" y="77041"/>
                </a:lnTo>
                <a:lnTo>
                  <a:pt x="4523235" y="108025"/>
                </a:lnTo>
                <a:lnTo>
                  <a:pt x="4549680" y="143066"/>
                </a:lnTo>
                <a:lnTo>
                  <a:pt x="4571094" y="181679"/>
                </a:lnTo>
                <a:lnTo>
                  <a:pt x="4586991" y="223379"/>
                </a:lnTo>
                <a:lnTo>
                  <a:pt x="4596886" y="267679"/>
                </a:lnTo>
                <a:lnTo>
                  <a:pt x="4600293" y="314094"/>
                </a:lnTo>
                <a:lnTo>
                  <a:pt x="4600293" y="819380"/>
                </a:lnTo>
                <a:lnTo>
                  <a:pt x="4596886" y="865795"/>
                </a:lnTo>
                <a:lnTo>
                  <a:pt x="4586991" y="910095"/>
                </a:lnTo>
                <a:lnTo>
                  <a:pt x="4571094" y="951795"/>
                </a:lnTo>
                <a:lnTo>
                  <a:pt x="4549680" y="990408"/>
                </a:lnTo>
                <a:lnTo>
                  <a:pt x="4523235" y="1025449"/>
                </a:lnTo>
                <a:lnTo>
                  <a:pt x="4492245" y="1056432"/>
                </a:lnTo>
                <a:lnTo>
                  <a:pt x="4457197" y="1082872"/>
                </a:lnTo>
                <a:lnTo>
                  <a:pt x="4418576" y="1104282"/>
                </a:lnTo>
                <a:lnTo>
                  <a:pt x="4376868" y="1120176"/>
                </a:lnTo>
                <a:lnTo>
                  <a:pt x="4332559" y="1130069"/>
                </a:lnTo>
                <a:lnTo>
                  <a:pt x="4286135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6759" y="2494834"/>
            <a:ext cx="11574780" cy="56667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05" dirty="0">
                <a:latin typeface="Arial"/>
                <a:cs typeface="Arial"/>
              </a:rPr>
              <a:t>It</a:t>
            </a:r>
            <a:r>
              <a:rPr sz="3850" b="1" spc="-170" dirty="0">
                <a:latin typeface="Arial"/>
                <a:cs typeface="Arial"/>
              </a:rPr>
              <a:t> </a:t>
            </a:r>
            <a:r>
              <a:rPr sz="3850" b="1" spc="-200" dirty="0">
                <a:latin typeface="Arial"/>
                <a:cs typeface="Arial"/>
              </a:rPr>
              <a:t>displays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dirty="0">
                <a:latin typeface="Arial"/>
                <a:cs typeface="Arial"/>
              </a:rPr>
              <a:t>the</a:t>
            </a:r>
            <a:r>
              <a:rPr sz="3850" b="1" spc="-145" dirty="0">
                <a:latin typeface="Arial"/>
                <a:cs typeface="Arial"/>
              </a:rPr>
              <a:t> </a:t>
            </a:r>
            <a:r>
              <a:rPr sz="3850" b="1" spc="-85" dirty="0">
                <a:latin typeface="Arial"/>
                <a:cs typeface="Arial"/>
              </a:rPr>
              <a:t>state</a:t>
            </a:r>
            <a:r>
              <a:rPr sz="3850" b="1" spc="-150" dirty="0">
                <a:latin typeface="Arial"/>
                <a:cs typeface="Arial"/>
              </a:rPr>
              <a:t> </a:t>
            </a:r>
            <a:r>
              <a:rPr sz="3850" b="1" spc="-90" dirty="0">
                <a:latin typeface="Arial"/>
                <a:cs typeface="Arial"/>
              </a:rPr>
              <a:t>of</a:t>
            </a:r>
            <a:r>
              <a:rPr sz="3850" b="1" spc="-145" dirty="0">
                <a:latin typeface="Arial"/>
                <a:cs typeface="Arial"/>
              </a:rPr>
              <a:t> </a:t>
            </a:r>
            <a:r>
              <a:rPr sz="3850" b="1" spc="-155" dirty="0">
                <a:latin typeface="Arial"/>
                <a:cs typeface="Arial"/>
              </a:rPr>
              <a:t>working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dirty="0">
                <a:latin typeface="Arial"/>
                <a:cs typeface="Arial"/>
              </a:rPr>
              <a:t>tree</a:t>
            </a:r>
            <a:r>
              <a:rPr sz="3850" b="1" spc="-145" dirty="0">
                <a:latin typeface="Arial"/>
                <a:cs typeface="Arial"/>
              </a:rPr>
              <a:t> </a:t>
            </a:r>
            <a:r>
              <a:rPr sz="3850" b="1" spc="-165" dirty="0">
                <a:latin typeface="Arial"/>
                <a:cs typeface="Arial"/>
              </a:rPr>
              <a:t>and</a:t>
            </a:r>
            <a:r>
              <a:rPr sz="3850" b="1" spc="-135" dirty="0">
                <a:latin typeface="Arial"/>
                <a:cs typeface="Arial"/>
              </a:rPr>
              <a:t> </a:t>
            </a:r>
            <a:r>
              <a:rPr sz="3850" b="1" spc="-204" dirty="0">
                <a:latin typeface="Arial"/>
                <a:cs typeface="Arial"/>
              </a:rPr>
              <a:t>staging</a:t>
            </a:r>
            <a:r>
              <a:rPr sz="3850" b="1" spc="-145" dirty="0">
                <a:latin typeface="Arial"/>
                <a:cs typeface="Arial"/>
              </a:rPr>
              <a:t> </a:t>
            </a:r>
            <a:r>
              <a:rPr sz="3850" b="1" spc="-10" dirty="0">
                <a:latin typeface="Arial"/>
                <a:cs typeface="Arial"/>
              </a:rPr>
              <a:t>area.</a:t>
            </a:r>
            <a:endParaRPr sz="3850">
              <a:latin typeface="Arial"/>
              <a:cs typeface="Arial"/>
            </a:endParaRPr>
          </a:p>
          <a:p>
            <a:pPr marL="363220">
              <a:lnSpc>
                <a:spcPct val="100000"/>
              </a:lnSpc>
              <a:spcBef>
                <a:spcPts val="90"/>
              </a:spcBef>
            </a:pPr>
            <a:r>
              <a:rPr sz="2350" spc="-5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350">
              <a:latin typeface="Courier New"/>
              <a:cs typeface="Courier New"/>
            </a:endParaRPr>
          </a:p>
          <a:p>
            <a:pPr marL="813435">
              <a:lnSpc>
                <a:spcPct val="100000"/>
              </a:lnSpc>
              <a:spcBef>
                <a:spcPts val="1070"/>
              </a:spcBef>
            </a:pP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 status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850" b="1" spc="105" dirty="0">
                <a:latin typeface="Arial"/>
                <a:cs typeface="Arial"/>
              </a:rPr>
              <a:t>It</a:t>
            </a:r>
            <a:r>
              <a:rPr sz="3850" b="1" spc="-235" dirty="0">
                <a:latin typeface="Arial"/>
                <a:cs typeface="Arial"/>
              </a:rPr>
              <a:t> </a:t>
            </a:r>
            <a:r>
              <a:rPr sz="3850" b="1" spc="-125" dirty="0">
                <a:latin typeface="Arial"/>
                <a:cs typeface="Arial"/>
              </a:rPr>
              <a:t>starts</a:t>
            </a:r>
            <a:r>
              <a:rPr sz="3850" b="1" spc="-145" dirty="0">
                <a:latin typeface="Arial"/>
                <a:cs typeface="Arial"/>
              </a:rPr>
              <a:t> </a:t>
            </a:r>
            <a:r>
              <a:rPr sz="3850" b="1" dirty="0">
                <a:latin typeface="Arial"/>
                <a:cs typeface="Arial"/>
              </a:rPr>
              <a:t>to</a:t>
            </a:r>
            <a:r>
              <a:rPr sz="3850" b="1" spc="-155" dirty="0">
                <a:latin typeface="Arial"/>
                <a:cs typeface="Arial"/>
              </a:rPr>
              <a:t> </a:t>
            </a:r>
            <a:r>
              <a:rPr sz="3850" b="1" spc="-45" dirty="0">
                <a:latin typeface="Arial"/>
                <a:cs typeface="Arial"/>
              </a:rPr>
              <a:t>track</a:t>
            </a:r>
            <a:r>
              <a:rPr sz="3850" b="1" spc="-160" dirty="0">
                <a:latin typeface="Arial"/>
                <a:cs typeface="Arial"/>
              </a:rPr>
              <a:t> </a:t>
            </a:r>
            <a:r>
              <a:rPr sz="3850" b="1" spc="-150" dirty="0">
                <a:latin typeface="Arial"/>
                <a:cs typeface="Arial"/>
              </a:rPr>
              <a:t>a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80" dirty="0">
                <a:latin typeface="Arial"/>
                <a:cs typeface="Arial"/>
              </a:rPr>
              <a:t>fileby</a:t>
            </a:r>
            <a:r>
              <a:rPr sz="3850" b="1" spc="-160" dirty="0">
                <a:latin typeface="Arial"/>
                <a:cs typeface="Arial"/>
              </a:rPr>
              <a:t> </a:t>
            </a:r>
            <a:r>
              <a:rPr sz="3850" b="1" spc="-175" dirty="0">
                <a:latin typeface="Arial"/>
                <a:cs typeface="Arial"/>
              </a:rPr>
              <a:t>adding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dirty="0">
                <a:latin typeface="Arial"/>
                <a:cs typeface="Arial"/>
              </a:rPr>
              <a:t>it</a:t>
            </a:r>
            <a:r>
              <a:rPr sz="3850" b="1" spc="-160" dirty="0">
                <a:latin typeface="Arial"/>
                <a:cs typeface="Arial"/>
              </a:rPr>
              <a:t> </a:t>
            </a:r>
            <a:r>
              <a:rPr sz="3850" b="1" dirty="0">
                <a:latin typeface="Arial"/>
                <a:cs typeface="Arial"/>
              </a:rPr>
              <a:t>to</a:t>
            </a:r>
            <a:r>
              <a:rPr sz="3850" b="1" spc="-160" dirty="0">
                <a:latin typeface="Arial"/>
                <a:cs typeface="Arial"/>
              </a:rPr>
              <a:t> </a:t>
            </a:r>
            <a:r>
              <a:rPr sz="3850" b="1" dirty="0">
                <a:latin typeface="Arial"/>
                <a:cs typeface="Arial"/>
              </a:rPr>
              <a:t>the</a:t>
            </a:r>
            <a:r>
              <a:rPr sz="3850" b="1" spc="-160" dirty="0">
                <a:latin typeface="Arial"/>
                <a:cs typeface="Arial"/>
              </a:rPr>
              <a:t> </a:t>
            </a:r>
            <a:r>
              <a:rPr sz="3850" b="1" spc="-204" dirty="0">
                <a:latin typeface="Arial"/>
                <a:cs typeface="Arial"/>
              </a:rPr>
              <a:t>staging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20" dirty="0">
                <a:latin typeface="Arial"/>
                <a:cs typeface="Arial"/>
              </a:rPr>
              <a:t>area</a:t>
            </a:r>
            <a:endParaRPr sz="3850">
              <a:latin typeface="Arial"/>
              <a:cs typeface="Arial"/>
            </a:endParaRPr>
          </a:p>
          <a:p>
            <a:pPr marL="363220">
              <a:lnSpc>
                <a:spcPct val="100000"/>
              </a:lnSpc>
              <a:spcBef>
                <a:spcPts val="690"/>
              </a:spcBef>
            </a:pPr>
            <a:r>
              <a:rPr sz="2350" spc="-5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350">
              <a:latin typeface="Courier New"/>
              <a:cs typeface="Courier New"/>
            </a:endParaRPr>
          </a:p>
          <a:p>
            <a:pPr marL="813435">
              <a:lnSpc>
                <a:spcPct val="100000"/>
              </a:lnSpc>
              <a:spcBef>
                <a:spcPts val="895"/>
              </a:spcBef>
            </a:pP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</a:t>
            </a:r>
            <a:r>
              <a:rPr sz="2650" spc="-20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add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 [file]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850" b="1" spc="105" dirty="0">
                <a:latin typeface="Arial"/>
                <a:cs typeface="Arial"/>
              </a:rPr>
              <a:t>It</a:t>
            </a:r>
            <a:r>
              <a:rPr sz="3850" b="1" spc="-170" dirty="0">
                <a:latin typeface="Arial"/>
                <a:cs typeface="Arial"/>
              </a:rPr>
              <a:t> </a:t>
            </a:r>
            <a:r>
              <a:rPr sz="3850" b="1" spc="-220" dirty="0">
                <a:latin typeface="Arial"/>
                <a:cs typeface="Arial"/>
              </a:rPr>
              <a:t>unstages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dirty="0">
                <a:latin typeface="Arial"/>
                <a:cs typeface="Arial"/>
              </a:rPr>
              <a:t>the</a:t>
            </a:r>
            <a:r>
              <a:rPr sz="3850" b="1" spc="-155" dirty="0">
                <a:latin typeface="Arial"/>
                <a:cs typeface="Arial"/>
              </a:rPr>
              <a:t> </a:t>
            </a:r>
            <a:r>
              <a:rPr sz="3850" b="1" spc="-20" dirty="0">
                <a:latin typeface="Arial"/>
                <a:cs typeface="Arial"/>
              </a:rPr>
              <a:t>file</a:t>
            </a:r>
            <a:endParaRPr sz="3850">
              <a:latin typeface="Arial"/>
              <a:cs typeface="Arial"/>
            </a:endParaRPr>
          </a:p>
          <a:p>
            <a:pPr marL="363220">
              <a:lnSpc>
                <a:spcPct val="100000"/>
              </a:lnSpc>
              <a:spcBef>
                <a:spcPts val="690"/>
              </a:spcBef>
            </a:pPr>
            <a:r>
              <a:rPr sz="2350" spc="-5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350">
              <a:latin typeface="Courier New"/>
              <a:cs typeface="Courier New"/>
            </a:endParaRPr>
          </a:p>
          <a:p>
            <a:pPr marL="813435">
              <a:lnSpc>
                <a:spcPct val="100000"/>
              </a:lnSpc>
              <a:spcBef>
                <a:spcPts val="895"/>
              </a:spcBef>
            </a:pP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reset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[file]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11485" y="4552644"/>
            <a:ext cx="2781300" cy="1133475"/>
          </a:xfrm>
          <a:custGeom>
            <a:avLst/>
            <a:gdLst/>
            <a:ahLst/>
            <a:cxnLst/>
            <a:rect l="l" t="t" r="r" b="b"/>
            <a:pathLst>
              <a:path w="2781300" h="1133475">
                <a:moveTo>
                  <a:pt x="2466838" y="1133474"/>
                </a:moveTo>
                <a:lnTo>
                  <a:pt x="314249" y="1133474"/>
                </a:lnTo>
                <a:lnTo>
                  <a:pt x="267812" y="1130069"/>
                </a:lnTo>
                <a:lnTo>
                  <a:pt x="223490" y="1120176"/>
                </a:lnTo>
                <a:lnTo>
                  <a:pt x="181770" y="1104282"/>
                </a:lnTo>
                <a:lnTo>
                  <a:pt x="143137" y="1082872"/>
                </a:lnTo>
                <a:lnTo>
                  <a:pt x="108078" y="1056432"/>
                </a:lnTo>
                <a:lnTo>
                  <a:pt x="77080" y="1025449"/>
                </a:lnTo>
                <a:lnTo>
                  <a:pt x="50627" y="990408"/>
                </a:lnTo>
                <a:lnTo>
                  <a:pt x="29207" y="951795"/>
                </a:lnTo>
                <a:lnTo>
                  <a:pt x="13305" y="910095"/>
                </a:lnTo>
                <a:lnTo>
                  <a:pt x="3407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07" y="267679"/>
                </a:lnTo>
                <a:lnTo>
                  <a:pt x="13305" y="223379"/>
                </a:lnTo>
                <a:lnTo>
                  <a:pt x="29207" y="181679"/>
                </a:lnTo>
                <a:lnTo>
                  <a:pt x="50627" y="143066"/>
                </a:lnTo>
                <a:lnTo>
                  <a:pt x="77080" y="108025"/>
                </a:lnTo>
                <a:lnTo>
                  <a:pt x="108078" y="77041"/>
                </a:lnTo>
                <a:lnTo>
                  <a:pt x="143137" y="50602"/>
                </a:lnTo>
                <a:lnTo>
                  <a:pt x="181770" y="29192"/>
                </a:lnTo>
                <a:lnTo>
                  <a:pt x="223490" y="13298"/>
                </a:lnTo>
                <a:lnTo>
                  <a:pt x="267812" y="3405"/>
                </a:lnTo>
                <a:lnTo>
                  <a:pt x="314249" y="0"/>
                </a:lnTo>
                <a:lnTo>
                  <a:pt x="2466838" y="0"/>
                </a:lnTo>
                <a:lnTo>
                  <a:pt x="2513275" y="3405"/>
                </a:lnTo>
                <a:lnTo>
                  <a:pt x="2557597" y="13298"/>
                </a:lnTo>
                <a:lnTo>
                  <a:pt x="2599318" y="29192"/>
                </a:lnTo>
                <a:lnTo>
                  <a:pt x="2637950" y="50602"/>
                </a:lnTo>
                <a:lnTo>
                  <a:pt x="2673009" y="77041"/>
                </a:lnTo>
                <a:lnTo>
                  <a:pt x="2704007" y="108025"/>
                </a:lnTo>
                <a:lnTo>
                  <a:pt x="2730460" y="143066"/>
                </a:lnTo>
                <a:lnTo>
                  <a:pt x="2751880" y="181679"/>
                </a:lnTo>
                <a:lnTo>
                  <a:pt x="2767783" y="223379"/>
                </a:lnTo>
                <a:lnTo>
                  <a:pt x="2777680" y="267679"/>
                </a:lnTo>
                <a:lnTo>
                  <a:pt x="2781088" y="314094"/>
                </a:lnTo>
                <a:lnTo>
                  <a:pt x="2781088" y="819380"/>
                </a:lnTo>
                <a:lnTo>
                  <a:pt x="2777680" y="865795"/>
                </a:lnTo>
                <a:lnTo>
                  <a:pt x="2767783" y="910095"/>
                </a:lnTo>
                <a:lnTo>
                  <a:pt x="2751880" y="951795"/>
                </a:lnTo>
                <a:lnTo>
                  <a:pt x="2730460" y="990408"/>
                </a:lnTo>
                <a:lnTo>
                  <a:pt x="2704007" y="1025449"/>
                </a:lnTo>
                <a:lnTo>
                  <a:pt x="2673009" y="1056432"/>
                </a:lnTo>
                <a:lnTo>
                  <a:pt x="2637950" y="1082872"/>
                </a:lnTo>
                <a:lnTo>
                  <a:pt x="2599318" y="1104282"/>
                </a:lnTo>
                <a:lnTo>
                  <a:pt x="2557597" y="1120176"/>
                </a:lnTo>
                <a:lnTo>
                  <a:pt x="2513275" y="1130069"/>
                </a:lnTo>
                <a:lnTo>
                  <a:pt x="2466838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712" y="2434034"/>
            <a:ext cx="8533765" cy="1133475"/>
          </a:xfrm>
          <a:custGeom>
            <a:avLst/>
            <a:gdLst/>
            <a:ahLst/>
            <a:cxnLst/>
            <a:rect l="l" t="t" r="r" b="b"/>
            <a:pathLst>
              <a:path w="8533765" h="1133475">
                <a:moveTo>
                  <a:pt x="8219368" y="1133474"/>
                </a:moveTo>
                <a:lnTo>
                  <a:pt x="314366" y="1133474"/>
                </a:lnTo>
                <a:lnTo>
                  <a:pt x="267911" y="1130069"/>
                </a:lnTo>
                <a:lnTo>
                  <a:pt x="223572" y="1120176"/>
                </a:lnTo>
                <a:lnTo>
                  <a:pt x="181837" y="1104282"/>
                </a:lnTo>
                <a:lnTo>
                  <a:pt x="143190" y="1082872"/>
                </a:lnTo>
                <a:lnTo>
                  <a:pt x="108118" y="1056432"/>
                </a:lnTo>
                <a:lnTo>
                  <a:pt x="77108" y="1025449"/>
                </a:lnTo>
                <a:lnTo>
                  <a:pt x="50646" y="990408"/>
                </a:lnTo>
                <a:lnTo>
                  <a:pt x="29217" y="951795"/>
                </a:lnTo>
                <a:lnTo>
                  <a:pt x="13309" y="910095"/>
                </a:lnTo>
                <a:lnTo>
                  <a:pt x="3408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08" y="267679"/>
                </a:lnTo>
                <a:lnTo>
                  <a:pt x="13309" y="223379"/>
                </a:lnTo>
                <a:lnTo>
                  <a:pt x="29217" y="181679"/>
                </a:lnTo>
                <a:lnTo>
                  <a:pt x="50646" y="143066"/>
                </a:lnTo>
                <a:lnTo>
                  <a:pt x="77108" y="108025"/>
                </a:lnTo>
                <a:lnTo>
                  <a:pt x="108118" y="77041"/>
                </a:lnTo>
                <a:lnTo>
                  <a:pt x="143190" y="50602"/>
                </a:lnTo>
                <a:lnTo>
                  <a:pt x="181837" y="29192"/>
                </a:lnTo>
                <a:lnTo>
                  <a:pt x="223572" y="13298"/>
                </a:lnTo>
                <a:lnTo>
                  <a:pt x="267911" y="3405"/>
                </a:lnTo>
                <a:lnTo>
                  <a:pt x="314366" y="0"/>
                </a:lnTo>
                <a:lnTo>
                  <a:pt x="8219368" y="0"/>
                </a:lnTo>
                <a:lnTo>
                  <a:pt x="8265823" y="3405"/>
                </a:lnTo>
                <a:lnTo>
                  <a:pt x="8310161" y="13298"/>
                </a:lnTo>
                <a:lnTo>
                  <a:pt x="8351897" y="29192"/>
                </a:lnTo>
                <a:lnTo>
                  <a:pt x="8390543" y="50602"/>
                </a:lnTo>
                <a:lnTo>
                  <a:pt x="8425615" y="77041"/>
                </a:lnTo>
                <a:lnTo>
                  <a:pt x="8456625" y="108025"/>
                </a:lnTo>
                <a:lnTo>
                  <a:pt x="8483088" y="143066"/>
                </a:lnTo>
                <a:lnTo>
                  <a:pt x="8504516" y="181679"/>
                </a:lnTo>
                <a:lnTo>
                  <a:pt x="8520424" y="223379"/>
                </a:lnTo>
                <a:lnTo>
                  <a:pt x="8530325" y="267679"/>
                </a:lnTo>
                <a:lnTo>
                  <a:pt x="8533734" y="314094"/>
                </a:lnTo>
                <a:lnTo>
                  <a:pt x="8533734" y="819380"/>
                </a:lnTo>
                <a:lnTo>
                  <a:pt x="8530325" y="865795"/>
                </a:lnTo>
                <a:lnTo>
                  <a:pt x="8520424" y="910095"/>
                </a:lnTo>
                <a:lnTo>
                  <a:pt x="8504516" y="951795"/>
                </a:lnTo>
                <a:lnTo>
                  <a:pt x="8483088" y="990408"/>
                </a:lnTo>
                <a:lnTo>
                  <a:pt x="8456625" y="1025449"/>
                </a:lnTo>
                <a:lnTo>
                  <a:pt x="8425615" y="1056432"/>
                </a:lnTo>
                <a:lnTo>
                  <a:pt x="8390543" y="1082872"/>
                </a:lnTo>
                <a:lnTo>
                  <a:pt x="8351897" y="1104282"/>
                </a:lnTo>
                <a:lnTo>
                  <a:pt x="8310161" y="1120176"/>
                </a:lnTo>
                <a:lnTo>
                  <a:pt x="8265823" y="1130069"/>
                </a:lnTo>
                <a:lnTo>
                  <a:pt x="8219368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8036" y="6683250"/>
            <a:ext cx="11263597" cy="33943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99640" y="4888497"/>
            <a:ext cx="1443355" cy="431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spc="-25" dirty="0">
                <a:solidFill>
                  <a:srgbClr val="7DD957"/>
                </a:solidFill>
                <a:latin typeface="Courier New"/>
                <a:cs typeface="Courier New"/>
              </a:rPr>
              <a:t>log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7776" y="4917932"/>
            <a:ext cx="205104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680" y="1675688"/>
            <a:ext cx="11815445" cy="27438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105" dirty="0">
                <a:latin typeface="Arial"/>
                <a:cs typeface="Arial"/>
              </a:rPr>
              <a:t>It</a:t>
            </a:r>
            <a:r>
              <a:rPr sz="3850" b="1" spc="-130" dirty="0">
                <a:latin typeface="Arial"/>
                <a:cs typeface="Arial"/>
              </a:rPr>
              <a:t> </a:t>
            </a:r>
            <a:r>
              <a:rPr sz="3850" b="1" spc="-165" dirty="0">
                <a:latin typeface="Arial"/>
                <a:cs typeface="Arial"/>
              </a:rPr>
              <a:t>commits</a:t>
            </a:r>
            <a:r>
              <a:rPr sz="3850" b="1" spc="-120" dirty="0">
                <a:latin typeface="Arial"/>
                <a:cs typeface="Arial"/>
              </a:rPr>
              <a:t> </a:t>
            </a:r>
            <a:r>
              <a:rPr sz="3850" b="1" spc="-125" dirty="0">
                <a:latin typeface="Arial"/>
                <a:cs typeface="Arial"/>
              </a:rPr>
              <a:t>your</a:t>
            </a:r>
            <a:r>
              <a:rPr sz="3850" b="1" spc="-114" dirty="0">
                <a:latin typeface="Arial"/>
                <a:cs typeface="Arial"/>
              </a:rPr>
              <a:t> </a:t>
            </a:r>
            <a:r>
              <a:rPr sz="3850" b="1" spc="-229" dirty="0">
                <a:latin typeface="Arial"/>
                <a:cs typeface="Arial"/>
              </a:rPr>
              <a:t>changes</a:t>
            </a:r>
            <a:r>
              <a:rPr sz="3850" b="1" spc="-120" dirty="0">
                <a:latin typeface="Arial"/>
                <a:cs typeface="Arial"/>
              </a:rPr>
              <a:t> </a:t>
            </a:r>
            <a:r>
              <a:rPr sz="3850" b="1" spc="-165" dirty="0">
                <a:latin typeface="Arial"/>
                <a:cs typeface="Arial"/>
              </a:rPr>
              <a:t>and</a:t>
            </a:r>
            <a:r>
              <a:rPr sz="3850" b="1" spc="-120" dirty="0">
                <a:latin typeface="Arial"/>
                <a:cs typeface="Arial"/>
              </a:rPr>
              <a:t> </a:t>
            </a:r>
            <a:r>
              <a:rPr sz="3850" b="1" spc="-145" dirty="0">
                <a:latin typeface="Arial"/>
                <a:cs typeface="Arial"/>
              </a:rPr>
              <a:t>captures</a:t>
            </a:r>
            <a:r>
              <a:rPr sz="3850" b="1" spc="-120" dirty="0">
                <a:latin typeface="Arial"/>
                <a:cs typeface="Arial"/>
              </a:rPr>
              <a:t> </a:t>
            </a:r>
            <a:r>
              <a:rPr sz="3850" b="1" spc="-150" dirty="0">
                <a:latin typeface="Arial"/>
                <a:cs typeface="Arial"/>
              </a:rPr>
              <a:t>a</a:t>
            </a:r>
            <a:r>
              <a:rPr sz="3850" b="1" spc="-114" dirty="0">
                <a:latin typeface="Arial"/>
                <a:cs typeface="Arial"/>
              </a:rPr>
              <a:t> </a:t>
            </a:r>
            <a:r>
              <a:rPr sz="3850" b="1" spc="-180" dirty="0">
                <a:latin typeface="Arial"/>
                <a:cs typeface="Arial"/>
              </a:rPr>
              <a:t>new</a:t>
            </a:r>
            <a:r>
              <a:rPr sz="3850" b="1" spc="-120" dirty="0">
                <a:latin typeface="Arial"/>
                <a:cs typeface="Arial"/>
              </a:rPr>
              <a:t> </a:t>
            </a:r>
            <a:r>
              <a:rPr sz="3850" b="1" spc="-145" dirty="0">
                <a:latin typeface="Arial"/>
                <a:cs typeface="Arial"/>
              </a:rPr>
              <a:t>snapshot</a:t>
            </a:r>
            <a:endParaRPr sz="3850">
              <a:latin typeface="Arial"/>
              <a:cs typeface="Arial"/>
            </a:endParaRPr>
          </a:p>
          <a:p>
            <a:pPr marL="381635">
              <a:lnSpc>
                <a:spcPct val="100000"/>
              </a:lnSpc>
              <a:spcBef>
                <a:spcPts val="3979"/>
              </a:spcBef>
            </a:pPr>
            <a:r>
              <a:rPr sz="3525" baseline="1182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3525" spc="832" baseline="1182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</a:t>
            </a:r>
            <a:r>
              <a:rPr sz="2650" spc="-20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commit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-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m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"Some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valuable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message"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70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850" b="1" spc="100" dirty="0">
                <a:latin typeface="Arial"/>
                <a:cs typeface="Arial"/>
              </a:rPr>
              <a:t>It</a:t>
            </a:r>
            <a:r>
              <a:rPr sz="3850" b="1" spc="-215" dirty="0">
                <a:latin typeface="Arial"/>
                <a:cs typeface="Arial"/>
              </a:rPr>
              <a:t> </a:t>
            </a:r>
            <a:r>
              <a:rPr sz="3850" b="1" spc="-204" dirty="0">
                <a:latin typeface="Arial"/>
                <a:cs typeface="Arial"/>
              </a:rPr>
              <a:t>displays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20" dirty="0">
                <a:latin typeface="Arial"/>
                <a:cs typeface="Arial"/>
              </a:rPr>
              <a:t>all</a:t>
            </a:r>
            <a:r>
              <a:rPr sz="3850" b="1" spc="-160" dirty="0">
                <a:latin typeface="Arial"/>
                <a:cs typeface="Arial"/>
              </a:rPr>
              <a:t> </a:t>
            </a:r>
            <a:r>
              <a:rPr sz="3850" b="1" spc="-20" dirty="0">
                <a:latin typeface="Arial"/>
                <a:cs typeface="Arial"/>
              </a:rPr>
              <a:t>the</a:t>
            </a:r>
            <a:r>
              <a:rPr sz="3850" b="1" spc="-160" dirty="0">
                <a:latin typeface="Arial"/>
                <a:cs typeface="Arial"/>
              </a:rPr>
              <a:t> </a:t>
            </a:r>
            <a:r>
              <a:rPr sz="3850" b="1" spc="-175" dirty="0">
                <a:latin typeface="Arial"/>
                <a:cs typeface="Arial"/>
              </a:rPr>
              <a:t>commits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120" dirty="0">
                <a:latin typeface="Arial"/>
                <a:cs typeface="Arial"/>
              </a:rPr>
              <a:t>in</a:t>
            </a:r>
            <a:r>
              <a:rPr sz="3850" b="1" spc="-150" dirty="0">
                <a:latin typeface="Arial"/>
                <a:cs typeface="Arial"/>
              </a:rPr>
              <a:t> </a:t>
            </a:r>
            <a:r>
              <a:rPr sz="3850" b="1" spc="-20" dirty="0">
                <a:latin typeface="Arial"/>
                <a:cs typeface="Arial"/>
              </a:rPr>
              <a:t>the</a:t>
            </a:r>
            <a:r>
              <a:rPr sz="3850" b="1" spc="-160" dirty="0">
                <a:latin typeface="Arial"/>
                <a:cs typeface="Arial"/>
              </a:rPr>
              <a:t> </a:t>
            </a:r>
            <a:r>
              <a:rPr sz="3850" b="1" spc="-80" dirty="0">
                <a:solidFill>
                  <a:srgbClr val="731F7D"/>
                </a:solidFill>
                <a:latin typeface="Arial"/>
                <a:cs typeface="Arial"/>
              </a:rPr>
              <a:t>current</a:t>
            </a:r>
            <a:r>
              <a:rPr sz="3850" b="1" spc="-160" dirty="0">
                <a:solidFill>
                  <a:srgbClr val="731F7D"/>
                </a:solidFill>
                <a:latin typeface="Arial"/>
                <a:cs typeface="Arial"/>
              </a:rPr>
              <a:t> </a:t>
            </a:r>
            <a:r>
              <a:rPr sz="3850" b="1" spc="-10" dirty="0">
                <a:solidFill>
                  <a:srgbClr val="731F7D"/>
                </a:solidFill>
                <a:latin typeface="Arial"/>
                <a:cs typeface="Arial"/>
              </a:rPr>
              <a:t>branch.</a:t>
            </a:r>
            <a:endParaRPr sz="38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484138" y="97907"/>
            <a:ext cx="5320030" cy="1010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450" b="0" spc="225" dirty="0">
                <a:solidFill>
                  <a:srgbClr val="731F7D"/>
                </a:solidFill>
                <a:latin typeface="Calibri"/>
                <a:cs typeface="Calibri"/>
              </a:rPr>
              <a:t>Git</a:t>
            </a:r>
            <a:r>
              <a:rPr sz="6450" b="0" spc="160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6450" b="0" spc="240" dirty="0">
                <a:solidFill>
                  <a:srgbClr val="731F7D"/>
                </a:solidFill>
                <a:latin typeface="Calibri"/>
                <a:cs typeface="Calibri"/>
              </a:rPr>
              <a:t>Commands</a:t>
            </a:r>
            <a:endParaRPr sz="64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2356" y="5226260"/>
            <a:ext cx="3663315" cy="1010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450" spc="240" dirty="0">
                <a:solidFill>
                  <a:srgbClr val="731F7D"/>
                </a:solidFill>
                <a:latin typeface="Calibri"/>
                <a:cs typeface="Calibri"/>
              </a:rPr>
              <a:t>Branching</a:t>
            </a:r>
            <a:endParaRPr sz="6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11489" y="4552643"/>
            <a:ext cx="4657725" cy="1133475"/>
          </a:xfrm>
          <a:custGeom>
            <a:avLst/>
            <a:gdLst/>
            <a:ahLst/>
            <a:cxnLst/>
            <a:rect l="l" t="t" r="r" b="b"/>
            <a:pathLst>
              <a:path w="4657725" h="1133475">
                <a:moveTo>
                  <a:pt x="4343195" y="1133474"/>
                </a:moveTo>
                <a:lnTo>
                  <a:pt x="314310" y="1133474"/>
                </a:lnTo>
                <a:lnTo>
                  <a:pt x="267863" y="1130069"/>
                </a:lnTo>
                <a:lnTo>
                  <a:pt x="223533" y="1120176"/>
                </a:lnTo>
                <a:lnTo>
                  <a:pt x="181804" y="1104282"/>
                </a:lnTo>
                <a:lnTo>
                  <a:pt x="143165" y="1082872"/>
                </a:lnTo>
                <a:lnTo>
                  <a:pt x="108099" y="1056432"/>
                </a:lnTo>
                <a:lnTo>
                  <a:pt x="77095" y="1025449"/>
                </a:lnTo>
                <a:lnTo>
                  <a:pt x="50637" y="990408"/>
                </a:lnTo>
                <a:lnTo>
                  <a:pt x="29212" y="951795"/>
                </a:lnTo>
                <a:lnTo>
                  <a:pt x="13307" y="910095"/>
                </a:lnTo>
                <a:lnTo>
                  <a:pt x="3407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07" y="267679"/>
                </a:lnTo>
                <a:lnTo>
                  <a:pt x="13307" y="223379"/>
                </a:lnTo>
                <a:lnTo>
                  <a:pt x="29212" y="181679"/>
                </a:lnTo>
                <a:lnTo>
                  <a:pt x="50637" y="143066"/>
                </a:lnTo>
                <a:lnTo>
                  <a:pt x="77095" y="108025"/>
                </a:lnTo>
                <a:lnTo>
                  <a:pt x="108099" y="77041"/>
                </a:lnTo>
                <a:lnTo>
                  <a:pt x="143165" y="50602"/>
                </a:lnTo>
                <a:lnTo>
                  <a:pt x="181804" y="29192"/>
                </a:lnTo>
                <a:lnTo>
                  <a:pt x="223533" y="13298"/>
                </a:lnTo>
                <a:lnTo>
                  <a:pt x="267863" y="3405"/>
                </a:lnTo>
                <a:lnTo>
                  <a:pt x="314310" y="0"/>
                </a:lnTo>
                <a:lnTo>
                  <a:pt x="4343195" y="0"/>
                </a:lnTo>
                <a:lnTo>
                  <a:pt x="4389641" y="3405"/>
                </a:lnTo>
                <a:lnTo>
                  <a:pt x="4433972" y="13298"/>
                </a:lnTo>
                <a:lnTo>
                  <a:pt x="4475700" y="29192"/>
                </a:lnTo>
                <a:lnTo>
                  <a:pt x="4514340" y="50602"/>
                </a:lnTo>
                <a:lnTo>
                  <a:pt x="4549405" y="77041"/>
                </a:lnTo>
                <a:lnTo>
                  <a:pt x="4580410" y="108025"/>
                </a:lnTo>
                <a:lnTo>
                  <a:pt x="4606867" y="143066"/>
                </a:lnTo>
                <a:lnTo>
                  <a:pt x="4628292" y="181679"/>
                </a:lnTo>
                <a:lnTo>
                  <a:pt x="4644197" y="223379"/>
                </a:lnTo>
                <a:lnTo>
                  <a:pt x="4654097" y="267679"/>
                </a:lnTo>
                <a:lnTo>
                  <a:pt x="4657505" y="314094"/>
                </a:lnTo>
                <a:lnTo>
                  <a:pt x="4657505" y="819380"/>
                </a:lnTo>
                <a:lnTo>
                  <a:pt x="4654097" y="865795"/>
                </a:lnTo>
                <a:lnTo>
                  <a:pt x="4644197" y="910095"/>
                </a:lnTo>
                <a:lnTo>
                  <a:pt x="4628292" y="951795"/>
                </a:lnTo>
                <a:lnTo>
                  <a:pt x="4606867" y="990408"/>
                </a:lnTo>
                <a:lnTo>
                  <a:pt x="4580410" y="1025449"/>
                </a:lnTo>
                <a:lnTo>
                  <a:pt x="4549405" y="1056432"/>
                </a:lnTo>
                <a:lnTo>
                  <a:pt x="4514340" y="1082872"/>
                </a:lnTo>
                <a:lnTo>
                  <a:pt x="4475700" y="1104282"/>
                </a:lnTo>
                <a:lnTo>
                  <a:pt x="4433972" y="1120176"/>
                </a:lnTo>
                <a:lnTo>
                  <a:pt x="4389641" y="1130069"/>
                </a:lnTo>
                <a:lnTo>
                  <a:pt x="4343195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509" y="2434033"/>
            <a:ext cx="3400425" cy="1133475"/>
          </a:xfrm>
          <a:custGeom>
            <a:avLst/>
            <a:gdLst/>
            <a:ahLst/>
            <a:cxnLst/>
            <a:rect l="l" t="t" r="r" b="b"/>
            <a:pathLst>
              <a:path w="3400425" h="1133475">
                <a:moveTo>
                  <a:pt x="3085796" y="1133474"/>
                </a:moveTo>
                <a:lnTo>
                  <a:pt x="314369" y="1133474"/>
                </a:lnTo>
                <a:lnTo>
                  <a:pt x="267913" y="1130069"/>
                </a:lnTo>
                <a:lnTo>
                  <a:pt x="223575" y="1120176"/>
                </a:lnTo>
                <a:lnTo>
                  <a:pt x="181838" y="1104282"/>
                </a:lnTo>
                <a:lnTo>
                  <a:pt x="143191" y="1082872"/>
                </a:lnTo>
                <a:lnTo>
                  <a:pt x="108119" y="1056432"/>
                </a:lnTo>
                <a:lnTo>
                  <a:pt x="77109" y="1025449"/>
                </a:lnTo>
                <a:lnTo>
                  <a:pt x="50646" y="990408"/>
                </a:lnTo>
                <a:lnTo>
                  <a:pt x="29218" y="951795"/>
                </a:lnTo>
                <a:lnTo>
                  <a:pt x="13310" y="910095"/>
                </a:lnTo>
                <a:lnTo>
                  <a:pt x="3408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08" y="267679"/>
                </a:lnTo>
                <a:lnTo>
                  <a:pt x="13310" y="223379"/>
                </a:lnTo>
                <a:lnTo>
                  <a:pt x="29218" y="181679"/>
                </a:lnTo>
                <a:lnTo>
                  <a:pt x="50646" y="143066"/>
                </a:lnTo>
                <a:lnTo>
                  <a:pt x="77109" y="108025"/>
                </a:lnTo>
                <a:lnTo>
                  <a:pt x="108119" y="77041"/>
                </a:lnTo>
                <a:lnTo>
                  <a:pt x="143191" y="50602"/>
                </a:lnTo>
                <a:lnTo>
                  <a:pt x="181838" y="29192"/>
                </a:lnTo>
                <a:lnTo>
                  <a:pt x="223575" y="13298"/>
                </a:lnTo>
                <a:lnTo>
                  <a:pt x="267913" y="3405"/>
                </a:lnTo>
                <a:lnTo>
                  <a:pt x="314369" y="0"/>
                </a:lnTo>
                <a:lnTo>
                  <a:pt x="3085796" y="0"/>
                </a:lnTo>
                <a:lnTo>
                  <a:pt x="3132251" y="3405"/>
                </a:lnTo>
                <a:lnTo>
                  <a:pt x="3176590" y="13298"/>
                </a:lnTo>
                <a:lnTo>
                  <a:pt x="3218326" y="29192"/>
                </a:lnTo>
                <a:lnTo>
                  <a:pt x="3256973" y="50602"/>
                </a:lnTo>
                <a:lnTo>
                  <a:pt x="3292045" y="77041"/>
                </a:lnTo>
                <a:lnTo>
                  <a:pt x="3323055" y="108025"/>
                </a:lnTo>
                <a:lnTo>
                  <a:pt x="3349518" y="143066"/>
                </a:lnTo>
                <a:lnTo>
                  <a:pt x="3370946" y="181679"/>
                </a:lnTo>
                <a:lnTo>
                  <a:pt x="3386854" y="223379"/>
                </a:lnTo>
                <a:lnTo>
                  <a:pt x="3396756" y="267679"/>
                </a:lnTo>
                <a:lnTo>
                  <a:pt x="3400165" y="314094"/>
                </a:lnTo>
                <a:lnTo>
                  <a:pt x="3400165" y="819380"/>
                </a:lnTo>
                <a:lnTo>
                  <a:pt x="3396756" y="865795"/>
                </a:lnTo>
                <a:lnTo>
                  <a:pt x="3386854" y="910095"/>
                </a:lnTo>
                <a:lnTo>
                  <a:pt x="3370946" y="951795"/>
                </a:lnTo>
                <a:lnTo>
                  <a:pt x="3349518" y="990408"/>
                </a:lnTo>
                <a:lnTo>
                  <a:pt x="3323055" y="1025449"/>
                </a:lnTo>
                <a:lnTo>
                  <a:pt x="3292045" y="1056432"/>
                </a:lnTo>
                <a:lnTo>
                  <a:pt x="3256973" y="1082872"/>
                </a:lnTo>
                <a:lnTo>
                  <a:pt x="3218326" y="1104282"/>
                </a:lnTo>
                <a:lnTo>
                  <a:pt x="3176590" y="1120176"/>
                </a:lnTo>
                <a:lnTo>
                  <a:pt x="3132251" y="1130069"/>
                </a:lnTo>
                <a:lnTo>
                  <a:pt x="3085796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9640" y="4888495"/>
            <a:ext cx="3469004" cy="431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</a:t>
            </a:r>
            <a:r>
              <a:rPr sz="2650" spc="-20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branch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[name]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76" y="4917931"/>
            <a:ext cx="205104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680" y="1675687"/>
            <a:ext cx="10297160" cy="27438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-180" dirty="0">
                <a:latin typeface="Arial"/>
                <a:cs typeface="Arial"/>
              </a:rPr>
              <a:t>List</a:t>
            </a:r>
            <a:r>
              <a:rPr sz="3850" b="1" spc="-125" dirty="0">
                <a:latin typeface="Arial"/>
                <a:cs typeface="Arial"/>
              </a:rPr>
              <a:t> your </a:t>
            </a:r>
            <a:r>
              <a:rPr sz="3850" b="1" spc="-45" dirty="0">
                <a:latin typeface="Arial"/>
                <a:cs typeface="Arial"/>
              </a:rPr>
              <a:t>branches</a:t>
            </a:r>
            <a:endParaRPr sz="3850">
              <a:latin typeface="Arial"/>
              <a:cs typeface="Arial"/>
            </a:endParaRPr>
          </a:p>
          <a:p>
            <a:pPr marL="381635">
              <a:lnSpc>
                <a:spcPct val="100000"/>
              </a:lnSpc>
              <a:spcBef>
                <a:spcPts val="3979"/>
              </a:spcBef>
            </a:pPr>
            <a:r>
              <a:rPr sz="3525" baseline="1182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3525" spc="839" baseline="1182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 branch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70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850" b="1" spc="-114" dirty="0">
                <a:latin typeface="Arial"/>
                <a:cs typeface="Arial"/>
              </a:rPr>
              <a:t>Creates</a:t>
            </a:r>
            <a:r>
              <a:rPr sz="3850" b="1" spc="-155" dirty="0">
                <a:latin typeface="Arial"/>
                <a:cs typeface="Arial"/>
              </a:rPr>
              <a:t> </a:t>
            </a:r>
            <a:r>
              <a:rPr sz="3850" b="1" spc="-150" dirty="0">
                <a:latin typeface="Arial"/>
                <a:cs typeface="Arial"/>
              </a:rPr>
              <a:t>a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190" dirty="0">
                <a:latin typeface="Arial"/>
                <a:cs typeface="Arial"/>
              </a:rPr>
              <a:t>new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145" dirty="0">
                <a:latin typeface="Arial"/>
                <a:cs typeface="Arial"/>
              </a:rPr>
              <a:t>branch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75" dirty="0">
                <a:latin typeface="Arial"/>
                <a:cs typeface="Arial"/>
              </a:rPr>
              <a:t>from</a:t>
            </a:r>
            <a:r>
              <a:rPr sz="3850" b="1" spc="-170" dirty="0">
                <a:latin typeface="Arial"/>
                <a:cs typeface="Arial"/>
              </a:rPr>
              <a:t> </a:t>
            </a:r>
            <a:r>
              <a:rPr sz="3850" b="1" spc="-20" dirty="0">
                <a:latin typeface="Arial"/>
                <a:cs typeface="Arial"/>
              </a:rPr>
              <a:t>the</a:t>
            </a:r>
            <a:r>
              <a:rPr sz="3850" b="1" spc="-150" dirty="0">
                <a:latin typeface="Arial"/>
                <a:cs typeface="Arial"/>
              </a:rPr>
              <a:t> </a:t>
            </a:r>
            <a:r>
              <a:rPr sz="3850" b="1" spc="-80" dirty="0">
                <a:latin typeface="Arial"/>
                <a:cs typeface="Arial"/>
              </a:rPr>
              <a:t>current</a:t>
            </a:r>
            <a:r>
              <a:rPr sz="3850" b="1" spc="-150" dirty="0">
                <a:latin typeface="Arial"/>
                <a:cs typeface="Arial"/>
              </a:rPr>
              <a:t> </a:t>
            </a:r>
            <a:r>
              <a:rPr sz="3850" b="1" spc="-25" dirty="0">
                <a:latin typeface="Arial"/>
                <a:cs typeface="Arial"/>
              </a:rPr>
              <a:t>commit</a:t>
            </a:r>
            <a:endParaRPr sz="38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84138" y="97906"/>
            <a:ext cx="5320030" cy="1010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450" b="0" spc="225" dirty="0">
                <a:solidFill>
                  <a:srgbClr val="731F7D"/>
                </a:solidFill>
                <a:latin typeface="Calibri"/>
                <a:cs typeface="Calibri"/>
              </a:rPr>
              <a:t>Git</a:t>
            </a:r>
            <a:r>
              <a:rPr sz="6450" b="0" spc="160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6450" b="0" spc="240" dirty="0">
                <a:solidFill>
                  <a:srgbClr val="731F7D"/>
                </a:solidFill>
                <a:latin typeface="Calibri"/>
                <a:cs typeface="Calibri"/>
              </a:rPr>
              <a:t>Commands</a:t>
            </a:r>
            <a:endParaRPr sz="64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1572" y="6669797"/>
            <a:ext cx="5000625" cy="1133475"/>
          </a:xfrm>
          <a:custGeom>
            <a:avLst/>
            <a:gdLst/>
            <a:ahLst/>
            <a:cxnLst/>
            <a:rect l="l" t="t" r="r" b="b"/>
            <a:pathLst>
              <a:path w="5000625" h="1133475">
                <a:moveTo>
                  <a:pt x="4685977" y="1133474"/>
                </a:moveTo>
                <a:lnTo>
                  <a:pt x="314262" y="1133474"/>
                </a:lnTo>
                <a:lnTo>
                  <a:pt x="267823" y="1130069"/>
                </a:lnTo>
                <a:lnTo>
                  <a:pt x="223499" y="1120176"/>
                </a:lnTo>
                <a:lnTo>
                  <a:pt x="181777" y="1104282"/>
                </a:lnTo>
                <a:lnTo>
                  <a:pt x="143143" y="1082872"/>
                </a:lnTo>
                <a:lnTo>
                  <a:pt x="108083" y="1056432"/>
                </a:lnTo>
                <a:lnTo>
                  <a:pt x="77083" y="1025449"/>
                </a:lnTo>
                <a:lnTo>
                  <a:pt x="50629" y="990408"/>
                </a:lnTo>
                <a:lnTo>
                  <a:pt x="29208" y="951795"/>
                </a:lnTo>
                <a:lnTo>
                  <a:pt x="13305" y="910095"/>
                </a:lnTo>
                <a:lnTo>
                  <a:pt x="3407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07" y="267679"/>
                </a:lnTo>
                <a:lnTo>
                  <a:pt x="13305" y="223379"/>
                </a:lnTo>
                <a:lnTo>
                  <a:pt x="29208" y="181679"/>
                </a:lnTo>
                <a:lnTo>
                  <a:pt x="50629" y="143066"/>
                </a:lnTo>
                <a:lnTo>
                  <a:pt x="77083" y="108025"/>
                </a:lnTo>
                <a:lnTo>
                  <a:pt x="108083" y="77041"/>
                </a:lnTo>
                <a:lnTo>
                  <a:pt x="143143" y="50602"/>
                </a:lnTo>
                <a:lnTo>
                  <a:pt x="181777" y="29192"/>
                </a:lnTo>
                <a:lnTo>
                  <a:pt x="223499" y="13298"/>
                </a:lnTo>
                <a:lnTo>
                  <a:pt x="267823" y="3405"/>
                </a:lnTo>
                <a:lnTo>
                  <a:pt x="314262" y="0"/>
                </a:lnTo>
                <a:lnTo>
                  <a:pt x="4685977" y="0"/>
                </a:lnTo>
                <a:lnTo>
                  <a:pt x="4732416" y="3405"/>
                </a:lnTo>
                <a:lnTo>
                  <a:pt x="4776740" y="13298"/>
                </a:lnTo>
                <a:lnTo>
                  <a:pt x="4818462" y="29192"/>
                </a:lnTo>
                <a:lnTo>
                  <a:pt x="4857096" y="50602"/>
                </a:lnTo>
                <a:lnTo>
                  <a:pt x="4892156" y="77041"/>
                </a:lnTo>
                <a:lnTo>
                  <a:pt x="4923156" y="108025"/>
                </a:lnTo>
                <a:lnTo>
                  <a:pt x="4949610" y="143066"/>
                </a:lnTo>
                <a:lnTo>
                  <a:pt x="4971031" y="181679"/>
                </a:lnTo>
                <a:lnTo>
                  <a:pt x="4986934" y="223379"/>
                </a:lnTo>
                <a:lnTo>
                  <a:pt x="4996832" y="267679"/>
                </a:lnTo>
                <a:lnTo>
                  <a:pt x="5000240" y="314094"/>
                </a:lnTo>
                <a:lnTo>
                  <a:pt x="5000240" y="819380"/>
                </a:lnTo>
                <a:lnTo>
                  <a:pt x="4996832" y="865795"/>
                </a:lnTo>
                <a:lnTo>
                  <a:pt x="4986934" y="910095"/>
                </a:lnTo>
                <a:lnTo>
                  <a:pt x="4971031" y="951795"/>
                </a:lnTo>
                <a:lnTo>
                  <a:pt x="4949610" y="990408"/>
                </a:lnTo>
                <a:lnTo>
                  <a:pt x="4923156" y="1025449"/>
                </a:lnTo>
                <a:lnTo>
                  <a:pt x="4892156" y="1056432"/>
                </a:lnTo>
                <a:lnTo>
                  <a:pt x="4857096" y="1082872"/>
                </a:lnTo>
                <a:lnTo>
                  <a:pt x="4818462" y="1104282"/>
                </a:lnTo>
                <a:lnTo>
                  <a:pt x="4776740" y="1120176"/>
                </a:lnTo>
                <a:lnTo>
                  <a:pt x="4732416" y="1130069"/>
                </a:lnTo>
                <a:lnTo>
                  <a:pt x="4685977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8680" y="5920344"/>
            <a:ext cx="12686665" cy="2672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-220" dirty="0">
                <a:latin typeface="Arial"/>
                <a:cs typeface="Arial"/>
              </a:rPr>
              <a:t>Switchs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dirty="0">
                <a:latin typeface="Arial"/>
                <a:cs typeface="Arial"/>
              </a:rPr>
              <a:t>to</a:t>
            </a:r>
            <a:r>
              <a:rPr sz="3850" b="1" spc="-170" dirty="0">
                <a:latin typeface="Arial"/>
                <a:cs typeface="Arial"/>
              </a:rPr>
              <a:t> </a:t>
            </a:r>
            <a:r>
              <a:rPr sz="3850" b="1" spc="-100" dirty="0">
                <a:latin typeface="Arial"/>
                <a:cs typeface="Arial"/>
              </a:rPr>
              <a:t>another</a:t>
            </a:r>
            <a:r>
              <a:rPr sz="3850" b="1" spc="-150" dirty="0">
                <a:latin typeface="Arial"/>
                <a:cs typeface="Arial"/>
              </a:rPr>
              <a:t> </a:t>
            </a:r>
            <a:r>
              <a:rPr sz="3850" b="1" spc="-10" dirty="0">
                <a:latin typeface="Arial"/>
                <a:cs typeface="Arial"/>
              </a:rPr>
              <a:t>branch</a:t>
            </a:r>
            <a:endParaRPr sz="3850">
              <a:latin typeface="Arial"/>
              <a:cs typeface="Arial"/>
            </a:endParaRPr>
          </a:p>
          <a:p>
            <a:pPr marL="381635">
              <a:lnSpc>
                <a:spcPct val="100000"/>
              </a:lnSpc>
              <a:spcBef>
                <a:spcPts val="3909"/>
              </a:spcBef>
            </a:pPr>
            <a:r>
              <a:rPr sz="3525" baseline="1182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3525" spc="825" baseline="1182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</a:t>
            </a:r>
            <a:r>
              <a:rPr sz="2650" spc="-20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checkout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[name]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850" b="1" spc="-155" dirty="0">
                <a:latin typeface="Arial"/>
                <a:cs typeface="Arial"/>
              </a:rPr>
              <a:t>Merges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20" dirty="0">
                <a:latin typeface="Arial"/>
                <a:cs typeface="Arial"/>
              </a:rPr>
              <a:t>the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165" dirty="0">
                <a:latin typeface="Arial"/>
                <a:cs typeface="Arial"/>
              </a:rPr>
              <a:t>specified</a:t>
            </a:r>
            <a:r>
              <a:rPr sz="3850" b="1" spc="-135" dirty="0">
                <a:latin typeface="Arial"/>
                <a:cs typeface="Arial"/>
              </a:rPr>
              <a:t> </a:t>
            </a:r>
            <a:r>
              <a:rPr sz="3850" b="1" spc="-170" dirty="0">
                <a:latin typeface="Arial"/>
                <a:cs typeface="Arial"/>
              </a:rPr>
              <a:t>branch’s</a:t>
            </a:r>
            <a:r>
              <a:rPr sz="3850" b="1" spc="-135" dirty="0">
                <a:latin typeface="Arial"/>
                <a:cs typeface="Arial"/>
              </a:rPr>
              <a:t> </a:t>
            </a:r>
            <a:r>
              <a:rPr sz="3850" b="1" spc="-140" dirty="0">
                <a:latin typeface="Arial"/>
                <a:cs typeface="Arial"/>
              </a:rPr>
              <a:t>history </a:t>
            </a:r>
            <a:r>
              <a:rPr sz="3850" b="1" spc="-80" dirty="0">
                <a:latin typeface="Arial"/>
                <a:cs typeface="Arial"/>
              </a:rPr>
              <a:t>into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20" dirty="0">
                <a:latin typeface="Arial"/>
                <a:cs typeface="Arial"/>
              </a:rPr>
              <a:t>the</a:t>
            </a:r>
            <a:r>
              <a:rPr sz="3850" b="1" spc="-140" dirty="0">
                <a:latin typeface="Arial"/>
                <a:cs typeface="Arial"/>
              </a:rPr>
              <a:t> </a:t>
            </a:r>
            <a:r>
              <a:rPr sz="3850" b="1" spc="-80" dirty="0">
                <a:latin typeface="Arial"/>
                <a:cs typeface="Arial"/>
              </a:rPr>
              <a:t>current</a:t>
            </a:r>
            <a:r>
              <a:rPr sz="3850" b="1" spc="-135" dirty="0">
                <a:latin typeface="Arial"/>
                <a:cs typeface="Arial"/>
              </a:rPr>
              <a:t> </a:t>
            </a:r>
            <a:r>
              <a:rPr sz="3850" b="1" spc="-25" dirty="0">
                <a:latin typeface="Arial"/>
                <a:cs typeface="Arial"/>
              </a:rPr>
              <a:t>one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1572" y="8725875"/>
            <a:ext cx="5000625" cy="1133475"/>
          </a:xfrm>
          <a:custGeom>
            <a:avLst/>
            <a:gdLst/>
            <a:ahLst/>
            <a:cxnLst/>
            <a:rect l="l" t="t" r="r" b="b"/>
            <a:pathLst>
              <a:path w="5000625" h="1133475">
                <a:moveTo>
                  <a:pt x="4685977" y="1133474"/>
                </a:moveTo>
                <a:lnTo>
                  <a:pt x="314262" y="1133474"/>
                </a:lnTo>
                <a:lnTo>
                  <a:pt x="267823" y="1130069"/>
                </a:lnTo>
                <a:lnTo>
                  <a:pt x="223499" y="1120176"/>
                </a:lnTo>
                <a:lnTo>
                  <a:pt x="181777" y="1104282"/>
                </a:lnTo>
                <a:lnTo>
                  <a:pt x="143143" y="1082872"/>
                </a:lnTo>
                <a:lnTo>
                  <a:pt x="108083" y="1056432"/>
                </a:lnTo>
                <a:lnTo>
                  <a:pt x="77083" y="1025449"/>
                </a:lnTo>
                <a:lnTo>
                  <a:pt x="50629" y="990408"/>
                </a:lnTo>
                <a:lnTo>
                  <a:pt x="29208" y="951795"/>
                </a:lnTo>
                <a:lnTo>
                  <a:pt x="13305" y="910095"/>
                </a:lnTo>
                <a:lnTo>
                  <a:pt x="3407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07" y="267679"/>
                </a:lnTo>
                <a:lnTo>
                  <a:pt x="13305" y="223379"/>
                </a:lnTo>
                <a:lnTo>
                  <a:pt x="29208" y="181679"/>
                </a:lnTo>
                <a:lnTo>
                  <a:pt x="50629" y="143066"/>
                </a:lnTo>
                <a:lnTo>
                  <a:pt x="77083" y="108025"/>
                </a:lnTo>
                <a:lnTo>
                  <a:pt x="108083" y="77041"/>
                </a:lnTo>
                <a:lnTo>
                  <a:pt x="143143" y="50602"/>
                </a:lnTo>
                <a:lnTo>
                  <a:pt x="181777" y="29192"/>
                </a:lnTo>
                <a:lnTo>
                  <a:pt x="223499" y="13298"/>
                </a:lnTo>
                <a:lnTo>
                  <a:pt x="267823" y="3405"/>
                </a:lnTo>
                <a:lnTo>
                  <a:pt x="314262" y="0"/>
                </a:lnTo>
                <a:lnTo>
                  <a:pt x="4685977" y="0"/>
                </a:lnTo>
                <a:lnTo>
                  <a:pt x="4732416" y="3405"/>
                </a:lnTo>
                <a:lnTo>
                  <a:pt x="4776740" y="13298"/>
                </a:lnTo>
                <a:lnTo>
                  <a:pt x="4818462" y="29192"/>
                </a:lnTo>
                <a:lnTo>
                  <a:pt x="4857096" y="50602"/>
                </a:lnTo>
                <a:lnTo>
                  <a:pt x="4892156" y="77041"/>
                </a:lnTo>
                <a:lnTo>
                  <a:pt x="4923156" y="108025"/>
                </a:lnTo>
                <a:lnTo>
                  <a:pt x="4949610" y="143066"/>
                </a:lnTo>
                <a:lnTo>
                  <a:pt x="4971031" y="181679"/>
                </a:lnTo>
                <a:lnTo>
                  <a:pt x="4986934" y="223379"/>
                </a:lnTo>
                <a:lnTo>
                  <a:pt x="4996832" y="267679"/>
                </a:lnTo>
                <a:lnTo>
                  <a:pt x="5000240" y="314094"/>
                </a:lnTo>
                <a:lnTo>
                  <a:pt x="5000240" y="819380"/>
                </a:lnTo>
                <a:lnTo>
                  <a:pt x="4996832" y="865795"/>
                </a:lnTo>
                <a:lnTo>
                  <a:pt x="4986934" y="910095"/>
                </a:lnTo>
                <a:lnTo>
                  <a:pt x="4971031" y="951795"/>
                </a:lnTo>
                <a:lnTo>
                  <a:pt x="4949610" y="990408"/>
                </a:lnTo>
                <a:lnTo>
                  <a:pt x="4923156" y="1025449"/>
                </a:lnTo>
                <a:lnTo>
                  <a:pt x="4892156" y="1056432"/>
                </a:lnTo>
                <a:lnTo>
                  <a:pt x="4857096" y="1082872"/>
                </a:lnTo>
                <a:lnTo>
                  <a:pt x="4818462" y="1104282"/>
                </a:lnTo>
                <a:lnTo>
                  <a:pt x="4776740" y="1120176"/>
                </a:lnTo>
                <a:lnTo>
                  <a:pt x="4732416" y="1130069"/>
                </a:lnTo>
                <a:lnTo>
                  <a:pt x="4685977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9640" y="9061734"/>
            <a:ext cx="3670935" cy="431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merge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[branch]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7776" y="9091166"/>
            <a:ext cx="205104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387" y="1626828"/>
            <a:ext cx="11458573" cy="73818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61628" y="97912"/>
            <a:ext cx="3564890" cy="1010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450" b="0" spc="225" dirty="0">
                <a:solidFill>
                  <a:srgbClr val="731F7D"/>
                </a:solidFill>
                <a:latin typeface="Calibri"/>
                <a:cs typeface="Calibri"/>
              </a:rPr>
              <a:t>Git</a:t>
            </a:r>
            <a:r>
              <a:rPr sz="6450" b="0" spc="160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6450" b="0" spc="145" dirty="0">
                <a:solidFill>
                  <a:srgbClr val="731F7D"/>
                </a:solidFill>
                <a:latin typeface="Calibri"/>
                <a:cs typeface="Calibri"/>
              </a:rPr>
              <a:t>ignore</a:t>
            </a:r>
            <a:endParaRPr sz="6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0710" y="610278"/>
            <a:ext cx="2038350" cy="20383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4545" y="873169"/>
            <a:ext cx="69977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dirty="0"/>
              <a:t>What</a:t>
            </a:r>
            <a:r>
              <a:rPr sz="8000" spc="-480" dirty="0"/>
              <a:t> </a:t>
            </a:r>
            <a:r>
              <a:rPr sz="8000" spc="-550" dirty="0"/>
              <a:t>is</a:t>
            </a:r>
            <a:r>
              <a:rPr sz="8000" spc="-305" dirty="0"/>
              <a:t> </a:t>
            </a:r>
            <a:r>
              <a:rPr sz="8000" spc="-90" dirty="0"/>
              <a:t>GitHub</a:t>
            </a:r>
            <a:endParaRPr sz="80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020" y="3443337"/>
            <a:ext cx="152399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020" y="5005437"/>
            <a:ext cx="152399" cy="1523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020" y="6567537"/>
            <a:ext cx="152399" cy="1523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83609" y="2968541"/>
            <a:ext cx="8564880" cy="471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1755">
              <a:lnSpc>
                <a:spcPct val="131400"/>
              </a:lnSpc>
              <a:spcBef>
                <a:spcPts val="95"/>
              </a:spcBef>
            </a:pPr>
            <a:r>
              <a:rPr sz="3900" spc="95" dirty="0">
                <a:solidFill>
                  <a:srgbClr val="FFFFFF"/>
                </a:solidFill>
                <a:latin typeface="Arial MT"/>
                <a:cs typeface="Arial MT"/>
              </a:rPr>
              <a:t>Till</a:t>
            </a:r>
            <a:r>
              <a:rPr sz="39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dirty="0">
                <a:solidFill>
                  <a:srgbClr val="FFFFFF"/>
                </a:solidFill>
                <a:latin typeface="Arial MT"/>
                <a:cs typeface="Arial MT"/>
              </a:rPr>
              <a:t>now,</a:t>
            </a:r>
            <a:r>
              <a:rPr sz="39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55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39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95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39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5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39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9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120" dirty="0">
                <a:solidFill>
                  <a:srgbClr val="FFFFFF"/>
                </a:solidFill>
                <a:latin typeface="Arial MT"/>
                <a:cs typeface="Arial MT"/>
              </a:rPr>
              <a:t>changes</a:t>
            </a:r>
            <a:r>
              <a:rPr sz="39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20" dirty="0">
                <a:solidFill>
                  <a:srgbClr val="FFFFFF"/>
                </a:solidFill>
                <a:latin typeface="Arial MT"/>
                <a:cs typeface="Arial MT"/>
              </a:rPr>
              <a:t>made </a:t>
            </a:r>
            <a:r>
              <a:rPr sz="3900" spc="-135" dirty="0">
                <a:solidFill>
                  <a:srgbClr val="FFFFFF"/>
                </a:solidFill>
                <a:latin typeface="Arial MT"/>
                <a:cs typeface="Arial MT"/>
              </a:rPr>
              <a:t>saved</a:t>
            </a:r>
            <a:r>
              <a:rPr sz="39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39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65" dirty="0">
                <a:solidFill>
                  <a:srgbClr val="FFFFFF"/>
                </a:solidFill>
                <a:latin typeface="Arial MT"/>
                <a:cs typeface="Arial MT"/>
              </a:rPr>
              <a:t>our</a:t>
            </a:r>
            <a:r>
              <a:rPr sz="39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dirty="0">
                <a:solidFill>
                  <a:srgbClr val="FFFFFF"/>
                </a:solidFill>
                <a:latin typeface="Arial MT"/>
                <a:cs typeface="Arial MT"/>
              </a:rPr>
              <a:t>local</a:t>
            </a:r>
            <a:r>
              <a:rPr sz="39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60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sz="39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40" dirty="0">
                <a:solidFill>
                  <a:srgbClr val="FFFFFF"/>
                </a:solidFill>
                <a:latin typeface="Arial MT"/>
                <a:cs typeface="Arial MT"/>
              </a:rPr>
              <a:t>only.</a:t>
            </a:r>
            <a:endParaRPr sz="3900">
              <a:latin typeface="Arial MT"/>
              <a:cs typeface="Arial MT"/>
            </a:endParaRPr>
          </a:p>
          <a:p>
            <a:pPr marL="12700" marR="119380">
              <a:lnSpc>
                <a:spcPct val="131400"/>
              </a:lnSpc>
            </a:pPr>
            <a:r>
              <a:rPr sz="39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9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dirty="0">
                <a:solidFill>
                  <a:srgbClr val="FFFFFF"/>
                </a:solidFill>
                <a:latin typeface="Arial MT"/>
                <a:cs typeface="Arial MT"/>
              </a:rPr>
              <a:t>host</a:t>
            </a:r>
            <a:r>
              <a:rPr sz="39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65" dirty="0">
                <a:solidFill>
                  <a:srgbClr val="FFFFFF"/>
                </a:solidFill>
                <a:latin typeface="Arial MT"/>
                <a:cs typeface="Arial MT"/>
              </a:rPr>
              <a:t>our</a:t>
            </a:r>
            <a:r>
              <a:rPr sz="39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dirty="0">
                <a:solidFill>
                  <a:srgbClr val="FFFFFF"/>
                </a:solidFill>
                <a:latin typeface="Arial MT"/>
                <a:cs typeface="Arial MT"/>
              </a:rPr>
              <a:t>repository</a:t>
            </a:r>
            <a:r>
              <a:rPr sz="39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dirty="0">
                <a:solidFill>
                  <a:srgbClr val="FFFFFF"/>
                </a:solidFill>
                <a:latin typeface="Arial MT"/>
                <a:cs typeface="Arial MT"/>
              </a:rPr>
              <a:t>online,</a:t>
            </a:r>
            <a:r>
              <a:rPr sz="39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55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39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20" dirty="0">
                <a:solidFill>
                  <a:srgbClr val="FFFFFF"/>
                </a:solidFill>
                <a:latin typeface="Arial MT"/>
                <a:cs typeface="Arial MT"/>
              </a:rPr>
              <a:t>need </a:t>
            </a:r>
            <a:r>
              <a:rPr sz="3900" spc="-2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9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20" dirty="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r>
              <a:rPr sz="3900" spc="-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1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39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dirty="0">
                <a:solidFill>
                  <a:srgbClr val="FFFFFF"/>
                </a:solidFill>
                <a:latin typeface="Arial MT"/>
                <a:cs typeface="Arial MT"/>
              </a:rPr>
              <a:t>hosting</a:t>
            </a:r>
            <a:r>
              <a:rPr sz="39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85" dirty="0">
                <a:solidFill>
                  <a:srgbClr val="FFFFFF"/>
                </a:solidFill>
                <a:latin typeface="Arial MT"/>
                <a:cs typeface="Arial MT"/>
              </a:rPr>
              <a:t>platform.</a:t>
            </a:r>
            <a:endParaRPr sz="3900">
              <a:latin typeface="Arial MT"/>
              <a:cs typeface="Arial MT"/>
            </a:endParaRPr>
          </a:p>
          <a:p>
            <a:pPr marL="12700" marR="5080">
              <a:lnSpc>
                <a:spcPct val="131400"/>
              </a:lnSpc>
            </a:pPr>
            <a:r>
              <a:rPr sz="3900" dirty="0">
                <a:solidFill>
                  <a:srgbClr val="FFFFFF"/>
                </a:solidFill>
                <a:latin typeface="Arial MT"/>
                <a:cs typeface="Arial MT"/>
              </a:rPr>
              <a:t>GitHub</a:t>
            </a:r>
            <a:r>
              <a:rPr sz="39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9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2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9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dirty="0">
                <a:solidFill>
                  <a:srgbClr val="FFFFFF"/>
                </a:solidFill>
                <a:latin typeface="Arial MT"/>
                <a:cs typeface="Arial MT"/>
              </a:rPr>
              <a:t>repository</a:t>
            </a:r>
            <a:r>
              <a:rPr sz="39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dirty="0">
                <a:solidFill>
                  <a:srgbClr val="FFFFFF"/>
                </a:solidFill>
                <a:latin typeface="Arial MT"/>
                <a:cs typeface="Arial MT"/>
              </a:rPr>
              <a:t>hosting</a:t>
            </a:r>
            <a:r>
              <a:rPr sz="39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75" dirty="0">
                <a:solidFill>
                  <a:srgbClr val="FFFFFF"/>
                </a:solidFill>
                <a:latin typeface="Arial MT"/>
                <a:cs typeface="Arial MT"/>
              </a:rPr>
              <a:t>platform </a:t>
            </a:r>
            <a:r>
              <a:rPr sz="3900" spc="8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39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175" dirty="0">
                <a:solidFill>
                  <a:srgbClr val="FFFFFF"/>
                </a:solidFill>
                <a:latin typeface="Arial MT"/>
                <a:cs typeface="Arial MT"/>
              </a:rPr>
              <a:t>uses</a:t>
            </a:r>
            <a:r>
              <a:rPr sz="39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80" dirty="0">
                <a:solidFill>
                  <a:srgbClr val="FFFFFF"/>
                </a:solidFill>
                <a:latin typeface="Arial MT"/>
                <a:cs typeface="Arial MT"/>
              </a:rPr>
              <a:t>Git</a:t>
            </a:r>
            <a:r>
              <a:rPr sz="39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39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dirty="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sz="39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Arial MT"/>
                <a:cs typeface="Arial MT"/>
              </a:rPr>
              <a:t>core.</a:t>
            </a:r>
            <a:endParaRPr sz="3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545" y="8502438"/>
            <a:ext cx="104362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b="1" spc="-265" dirty="0">
                <a:solidFill>
                  <a:srgbClr val="FFFFFF"/>
                </a:solidFill>
                <a:latin typeface="Arial"/>
                <a:cs typeface="Arial"/>
              </a:rPr>
              <a:t>Let's</a:t>
            </a:r>
            <a:r>
              <a:rPr sz="80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-275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80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-35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80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-330" dirty="0">
                <a:solidFill>
                  <a:srgbClr val="FFFFFF"/>
                </a:solidFill>
                <a:latin typeface="Arial"/>
                <a:cs typeface="Arial"/>
              </a:rPr>
              <a:t>account!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4762"/>
            <a:ext cx="8191499" cy="100022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44289" y="912710"/>
            <a:ext cx="5783580" cy="1103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94280" algn="l"/>
              </a:tabLst>
            </a:pPr>
            <a:r>
              <a:rPr spc="-20" dirty="0">
                <a:solidFill>
                  <a:srgbClr val="000000"/>
                </a:solidFill>
              </a:rPr>
              <a:t>Free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375" dirty="0">
                <a:solidFill>
                  <a:srgbClr val="000000"/>
                </a:solidFill>
              </a:rPr>
              <a:t>Goodies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226724" y="804877"/>
            <a:ext cx="7320915" cy="5270500"/>
            <a:chOff x="8226724" y="804877"/>
            <a:chExt cx="7320915" cy="52705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6724" y="804877"/>
              <a:ext cx="2397594" cy="14641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89289" y="2884309"/>
              <a:ext cx="5657849" cy="31908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720419" y="8076474"/>
            <a:ext cx="3836035" cy="1103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50" b="1" spc="-155" dirty="0">
                <a:latin typeface="Arial"/>
                <a:cs typeface="Arial"/>
              </a:rPr>
              <a:t>Btech-</a:t>
            </a:r>
            <a:r>
              <a:rPr sz="7050" b="1" spc="-25" dirty="0">
                <a:latin typeface="Arial"/>
                <a:cs typeface="Arial"/>
              </a:rPr>
              <a:t>FY</a:t>
            </a:r>
            <a:endParaRPr sz="7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9640" y="76134"/>
            <a:ext cx="14401794" cy="1955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520" dirty="0"/>
              <a:t>Some</a:t>
            </a:r>
            <a:r>
              <a:rPr sz="8000" spc="-305" dirty="0"/>
              <a:t> </a:t>
            </a:r>
            <a:r>
              <a:rPr sz="8000" spc="-60" dirty="0"/>
              <a:t>More</a:t>
            </a:r>
            <a:r>
              <a:rPr sz="8000" spc="-500" dirty="0"/>
              <a:t> </a:t>
            </a:r>
            <a:r>
              <a:rPr sz="8000" dirty="0"/>
              <a:t>Git</a:t>
            </a:r>
            <a:r>
              <a:rPr sz="8000" spc="-440" dirty="0"/>
              <a:t> </a:t>
            </a:r>
            <a:r>
              <a:rPr sz="8000" spc="-445" dirty="0"/>
              <a:t>Commands</a:t>
            </a:r>
            <a:endParaRPr sz="8000" dirty="0"/>
          </a:p>
        </p:txBody>
      </p:sp>
      <p:sp>
        <p:nvSpPr>
          <p:cNvPr id="5" name="object 5"/>
          <p:cNvSpPr/>
          <p:nvPr/>
        </p:nvSpPr>
        <p:spPr>
          <a:xfrm>
            <a:off x="611484" y="4552644"/>
            <a:ext cx="2847975" cy="1133475"/>
          </a:xfrm>
          <a:custGeom>
            <a:avLst/>
            <a:gdLst/>
            <a:ahLst/>
            <a:cxnLst/>
            <a:rect l="l" t="t" r="r" b="b"/>
            <a:pathLst>
              <a:path w="2847975" h="1133475">
                <a:moveTo>
                  <a:pt x="2533037" y="1133474"/>
                </a:moveTo>
                <a:lnTo>
                  <a:pt x="314727" y="1133474"/>
                </a:lnTo>
                <a:lnTo>
                  <a:pt x="268219" y="1130069"/>
                </a:lnTo>
                <a:lnTo>
                  <a:pt x="223830" y="1120176"/>
                </a:lnTo>
                <a:lnTo>
                  <a:pt x="182046" y="1104282"/>
                </a:lnTo>
                <a:lnTo>
                  <a:pt x="143355" y="1082872"/>
                </a:lnTo>
                <a:lnTo>
                  <a:pt x="108243" y="1056432"/>
                </a:lnTo>
                <a:lnTo>
                  <a:pt x="77197" y="1025449"/>
                </a:lnTo>
                <a:lnTo>
                  <a:pt x="50704" y="990408"/>
                </a:lnTo>
                <a:lnTo>
                  <a:pt x="29251" y="951795"/>
                </a:lnTo>
                <a:lnTo>
                  <a:pt x="13325" y="910095"/>
                </a:lnTo>
                <a:lnTo>
                  <a:pt x="3412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12" y="267679"/>
                </a:lnTo>
                <a:lnTo>
                  <a:pt x="13325" y="223379"/>
                </a:lnTo>
                <a:lnTo>
                  <a:pt x="29251" y="181679"/>
                </a:lnTo>
                <a:lnTo>
                  <a:pt x="50704" y="143066"/>
                </a:lnTo>
                <a:lnTo>
                  <a:pt x="77197" y="108025"/>
                </a:lnTo>
                <a:lnTo>
                  <a:pt x="108243" y="77041"/>
                </a:lnTo>
                <a:lnTo>
                  <a:pt x="143355" y="50602"/>
                </a:lnTo>
                <a:lnTo>
                  <a:pt x="182046" y="29192"/>
                </a:lnTo>
                <a:lnTo>
                  <a:pt x="223830" y="13298"/>
                </a:lnTo>
                <a:lnTo>
                  <a:pt x="268219" y="3405"/>
                </a:lnTo>
                <a:lnTo>
                  <a:pt x="314727" y="0"/>
                </a:lnTo>
                <a:lnTo>
                  <a:pt x="2533037" y="0"/>
                </a:lnTo>
                <a:lnTo>
                  <a:pt x="2579545" y="3405"/>
                </a:lnTo>
                <a:lnTo>
                  <a:pt x="2623935" y="13298"/>
                </a:lnTo>
                <a:lnTo>
                  <a:pt x="2665719" y="29192"/>
                </a:lnTo>
                <a:lnTo>
                  <a:pt x="2704410" y="50602"/>
                </a:lnTo>
                <a:lnTo>
                  <a:pt x="2739522" y="77041"/>
                </a:lnTo>
                <a:lnTo>
                  <a:pt x="2770568" y="108025"/>
                </a:lnTo>
                <a:lnTo>
                  <a:pt x="2797060" y="143066"/>
                </a:lnTo>
                <a:lnTo>
                  <a:pt x="2818513" y="181679"/>
                </a:lnTo>
                <a:lnTo>
                  <a:pt x="2834440" y="223379"/>
                </a:lnTo>
                <a:lnTo>
                  <a:pt x="2844353" y="267679"/>
                </a:lnTo>
                <a:lnTo>
                  <a:pt x="2847765" y="314094"/>
                </a:lnTo>
                <a:lnTo>
                  <a:pt x="2847765" y="819380"/>
                </a:lnTo>
                <a:lnTo>
                  <a:pt x="2844353" y="865795"/>
                </a:lnTo>
                <a:lnTo>
                  <a:pt x="2834440" y="910095"/>
                </a:lnTo>
                <a:lnTo>
                  <a:pt x="2818513" y="951795"/>
                </a:lnTo>
                <a:lnTo>
                  <a:pt x="2797060" y="990408"/>
                </a:lnTo>
                <a:lnTo>
                  <a:pt x="2770568" y="1025449"/>
                </a:lnTo>
                <a:lnTo>
                  <a:pt x="2739522" y="1056432"/>
                </a:lnTo>
                <a:lnTo>
                  <a:pt x="2704410" y="1082872"/>
                </a:lnTo>
                <a:lnTo>
                  <a:pt x="2665719" y="1104282"/>
                </a:lnTo>
                <a:lnTo>
                  <a:pt x="2623935" y="1120176"/>
                </a:lnTo>
                <a:lnTo>
                  <a:pt x="2579545" y="1130069"/>
                </a:lnTo>
                <a:lnTo>
                  <a:pt x="2533037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633" y="2434034"/>
            <a:ext cx="6848475" cy="1133475"/>
          </a:xfrm>
          <a:custGeom>
            <a:avLst/>
            <a:gdLst/>
            <a:ahLst/>
            <a:cxnLst/>
            <a:rect l="l" t="t" r="r" b="b"/>
            <a:pathLst>
              <a:path w="6848475" h="1133475">
                <a:moveTo>
                  <a:pt x="6533865" y="1133474"/>
                </a:moveTo>
                <a:lnTo>
                  <a:pt x="314102" y="1133474"/>
                </a:lnTo>
                <a:lnTo>
                  <a:pt x="267686" y="1130069"/>
                </a:lnTo>
                <a:lnTo>
                  <a:pt x="223385" y="1120176"/>
                </a:lnTo>
                <a:lnTo>
                  <a:pt x="181684" y="1104282"/>
                </a:lnTo>
                <a:lnTo>
                  <a:pt x="143070" y="1082872"/>
                </a:lnTo>
                <a:lnTo>
                  <a:pt x="108028" y="1056432"/>
                </a:lnTo>
                <a:lnTo>
                  <a:pt x="77043" y="1025449"/>
                </a:lnTo>
                <a:lnTo>
                  <a:pt x="50603" y="990408"/>
                </a:lnTo>
                <a:lnTo>
                  <a:pt x="29193" y="951795"/>
                </a:lnTo>
                <a:lnTo>
                  <a:pt x="13298" y="910095"/>
                </a:lnTo>
                <a:lnTo>
                  <a:pt x="3405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05" y="267679"/>
                </a:lnTo>
                <a:lnTo>
                  <a:pt x="13298" y="223379"/>
                </a:lnTo>
                <a:lnTo>
                  <a:pt x="29193" y="181679"/>
                </a:lnTo>
                <a:lnTo>
                  <a:pt x="50603" y="143066"/>
                </a:lnTo>
                <a:lnTo>
                  <a:pt x="77043" y="108025"/>
                </a:lnTo>
                <a:lnTo>
                  <a:pt x="108028" y="77041"/>
                </a:lnTo>
                <a:lnTo>
                  <a:pt x="143070" y="50602"/>
                </a:lnTo>
                <a:lnTo>
                  <a:pt x="181684" y="29192"/>
                </a:lnTo>
                <a:lnTo>
                  <a:pt x="223385" y="13298"/>
                </a:lnTo>
                <a:lnTo>
                  <a:pt x="267686" y="3405"/>
                </a:lnTo>
                <a:lnTo>
                  <a:pt x="314102" y="0"/>
                </a:lnTo>
                <a:lnTo>
                  <a:pt x="6533865" y="0"/>
                </a:lnTo>
                <a:lnTo>
                  <a:pt x="6580281" y="3405"/>
                </a:lnTo>
                <a:lnTo>
                  <a:pt x="6624582" y="13298"/>
                </a:lnTo>
                <a:lnTo>
                  <a:pt x="6666283" y="29192"/>
                </a:lnTo>
                <a:lnTo>
                  <a:pt x="6704898" y="50602"/>
                </a:lnTo>
                <a:lnTo>
                  <a:pt x="6739940" y="77041"/>
                </a:lnTo>
                <a:lnTo>
                  <a:pt x="6770924" y="108025"/>
                </a:lnTo>
                <a:lnTo>
                  <a:pt x="6797364" y="143066"/>
                </a:lnTo>
                <a:lnTo>
                  <a:pt x="6818774" y="181679"/>
                </a:lnTo>
                <a:lnTo>
                  <a:pt x="6834669" y="223379"/>
                </a:lnTo>
                <a:lnTo>
                  <a:pt x="6844562" y="267679"/>
                </a:lnTo>
                <a:lnTo>
                  <a:pt x="6847968" y="314094"/>
                </a:lnTo>
                <a:lnTo>
                  <a:pt x="6847968" y="819380"/>
                </a:lnTo>
                <a:lnTo>
                  <a:pt x="6844562" y="865795"/>
                </a:lnTo>
                <a:lnTo>
                  <a:pt x="6834669" y="910095"/>
                </a:lnTo>
                <a:lnTo>
                  <a:pt x="6818774" y="951795"/>
                </a:lnTo>
                <a:lnTo>
                  <a:pt x="6797364" y="990408"/>
                </a:lnTo>
                <a:lnTo>
                  <a:pt x="6770924" y="1025449"/>
                </a:lnTo>
                <a:lnTo>
                  <a:pt x="6739940" y="1056432"/>
                </a:lnTo>
                <a:lnTo>
                  <a:pt x="6704898" y="1082872"/>
                </a:lnTo>
                <a:lnTo>
                  <a:pt x="6666283" y="1104282"/>
                </a:lnTo>
                <a:lnTo>
                  <a:pt x="6624582" y="1120176"/>
                </a:lnTo>
                <a:lnTo>
                  <a:pt x="6580281" y="1130069"/>
                </a:lnTo>
                <a:lnTo>
                  <a:pt x="6533865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9640" y="4888497"/>
            <a:ext cx="1645920" cy="431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spc="-20" dirty="0">
                <a:solidFill>
                  <a:srgbClr val="7DD957"/>
                </a:solidFill>
                <a:latin typeface="Courier New"/>
                <a:cs typeface="Courier New"/>
              </a:rPr>
              <a:t>push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76" y="4917932"/>
            <a:ext cx="205104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680" y="1684580"/>
            <a:ext cx="8663305" cy="2734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-190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385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1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5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80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3850" b="1" spc="-130" dirty="0">
                <a:solidFill>
                  <a:srgbClr val="FFFFFF"/>
                </a:solidFill>
                <a:latin typeface="Arial"/>
                <a:cs typeface="Arial"/>
              </a:rPr>
              <a:t> repo </a:t>
            </a:r>
            <a:r>
              <a:rPr sz="3850" b="1" spc="-20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endParaRPr sz="3850">
              <a:latin typeface="Arial"/>
              <a:cs typeface="Arial"/>
            </a:endParaRPr>
          </a:p>
          <a:p>
            <a:pPr marL="381635">
              <a:lnSpc>
                <a:spcPct val="100000"/>
              </a:lnSpc>
              <a:spcBef>
                <a:spcPts val="3909"/>
              </a:spcBef>
            </a:pPr>
            <a:r>
              <a:rPr sz="3525" baseline="1182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3525" spc="832" baseline="1182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</a:t>
            </a:r>
            <a:r>
              <a:rPr sz="2650" spc="-20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remote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add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origin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[link]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70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850" b="1" spc="-280" dirty="0">
                <a:solidFill>
                  <a:srgbClr val="FFFFFF"/>
                </a:solidFill>
                <a:latin typeface="Arial"/>
                <a:cs typeface="Arial"/>
              </a:rPr>
              <a:t>Push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135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130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245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85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80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385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20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endParaRPr sz="38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1435" y="6669799"/>
            <a:ext cx="2971800" cy="1133475"/>
          </a:xfrm>
          <a:custGeom>
            <a:avLst/>
            <a:gdLst/>
            <a:ahLst/>
            <a:cxnLst/>
            <a:rect l="l" t="t" r="r" b="b"/>
            <a:pathLst>
              <a:path w="2971800" h="1133475">
                <a:moveTo>
                  <a:pt x="2657546" y="1133474"/>
                </a:moveTo>
                <a:lnTo>
                  <a:pt x="314142" y="1133474"/>
                </a:lnTo>
                <a:lnTo>
                  <a:pt x="267721" y="1130069"/>
                </a:lnTo>
                <a:lnTo>
                  <a:pt x="223414" y="1120176"/>
                </a:lnTo>
                <a:lnTo>
                  <a:pt x="181708" y="1104282"/>
                </a:lnTo>
                <a:lnTo>
                  <a:pt x="143088" y="1082872"/>
                </a:lnTo>
                <a:lnTo>
                  <a:pt x="108042" y="1056432"/>
                </a:lnTo>
                <a:lnTo>
                  <a:pt x="77053" y="1025449"/>
                </a:lnTo>
                <a:lnTo>
                  <a:pt x="50610" y="990408"/>
                </a:lnTo>
                <a:lnTo>
                  <a:pt x="29197" y="951795"/>
                </a:lnTo>
                <a:lnTo>
                  <a:pt x="13300" y="910095"/>
                </a:lnTo>
                <a:lnTo>
                  <a:pt x="3406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06" y="267679"/>
                </a:lnTo>
                <a:lnTo>
                  <a:pt x="13300" y="223379"/>
                </a:lnTo>
                <a:lnTo>
                  <a:pt x="29197" y="181679"/>
                </a:lnTo>
                <a:lnTo>
                  <a:pt x="50610" y="143066"/>
                </a:lnTo>
                <a:lnTo>
                  <a:pt x="77053" y="108025"/>
                </a:lnTo>
                <a:lnTo>
                  <a:pt x="108042" y="77041"/>
                </a:lnTo>
                <a:lnTo>
                  <a:pt x="143088" y="50602"/>
                </a:lnTo>
                <a:lnTo>
                  <a:pt x="181708" y="29192"/>
                </a:lnTo>
                <a:lnTo>
                  <a:pt x="223414" y="13298"/>
                </a:lnTo>
                <a:lnTo>
                  <a:pt x="267721" y="3405"/>
                </a:lnTo>
                <a:lnTo>
                  <a:pt x="314142" y="0"/>
                </a:lnTo>
                <a:lnTo>
                  <a:pt x="2657546" y="0"/>
                </a:lnTo>
                <a:lnTo>
                  <a:pt x="2703968" y="3405"/>
                </a:lnTo>
                <a:lnTo>
                  <a:pt x="2748275" y="13298"/>
                </a:lnTo>
                <a:lnTo>
                  <a:pt x="2789981" y="29192"/>
                </a:lnTo>
                <a:lnTo>
                  <a:pt x="2828600" y="50602"/>
                </a:lnTo>
                <a:lnTo>
                  <a:pt x="2863647" y="77041"/>
                </a:lnTo>
                <a:lnTo>
                  <a:pt x="2894635" y="108025"/>
                </a:lnTo>
                <a:lnTo>
                  <a:pt x="2921079" y="143066"/>
                </a:lnTo>
                <a:lnTo>
                  <a:pt x="2942492" y="181679"/>
                </a:lnTo>
                <a:lnTo>
                  <a:pt x="2958389" y="223379"/>
                </a:lnTo>
                <a:lnTo>
                  <a:pt x="2968283" y="267679"/>
                </a:lnTo>
                <a:lnTo>
                  <a:pt x="2971689" y="314094"/>
                </a:lnTo>
                <a:lnTo>
                  <a:pt x="2971689" y="819380"/>
                </a:lnTo>
                <a:lnTo>
                  <a:pt x="2968283" y="865795"/>
                </a:lnTo>
                <a:lnTo>
                  <a:pt x="2958389" y="910095"/>
                </a:lnTo>
                <a:lnTo>
                  <a:pt x="2942492" y="951795"/>
                </a:lnTo>
                <a:lnTo>
                  <a:pt x="2921079" y="990408"/>
                </a:lnTo>
                <a:lnTo>
                  <a:pt x="2894635" y="1025449"/>
                </a:lnTo>
                <a:lnTo>
                  <a:pt x="2863647" y="1056432"/>
                </a:lnTo>
                <a:lnTo>
                  <a:pt x="2828600" y="1082872"/>
                </a:lnTo>
                <a:lnTo>
                  <a:pt x="2789981" y="1104282"/>
                </a:lnTo>
                <a:lnTo>
                  <a:pt x="2748275" y="1120176"/>
                </a:lnTo>
                <a:lnTo>
                  <a:pt x="2703968" y="1130069"/>
                </a:lnTo>
                <a:lnTo>
                  <a:pt x="2657546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554" y="8725877"/>
            <a:ext cx="4581525" cy="1133475"/>
          </a:xfrm>
          <a:custGeom>
            <a:avLst/>
            <a:gdLst/>
            <a:ahLst/>
            <a:cxnLst/>
            <a:rect l="l" t="t" r="r" b="b"/>
            <a:pathLst>
              <a:path w="4581525" h="1133475">
                <a:moveTo>
                  <a:pt x="4267141" y="1133474"/>
                </a:moveTo>
                <a:lnTo>
                  <a:pt x="314035" y="1133474"/>
                </a:lnTo>
                <a:lnTo>
                  <a:pt x="267629" y="1130069"/>
                </a:lnTo>
                <a:lnTo>
                  <a:pt x="223337" y="1120176"/>
                </a:lnTo>
                <a:lnTo>
                  <a:pt x="181645" y="1104282"/>
                </a:lnTo>
                <a:lnTo>
                  <a:pt x="143039" y="1082872"/>
                </a:lnTo>
                <a:lnTo>
                  <a:pt x="108004" y="1056432"/>
                </a:lnTo>
                <a:lnTo>
                  <a:pt x="77027" y="1025449"/>
                </a:lnTo>
                <a:lnTo>
                  <a:pt x="50592" y="990408"/>
                </a:lnTo>
                <a:lnTo>
                  <a:pt x="29187" y="951795"/>
                </a:lnTo>
                <a:lnTo>
                  <a:pt x="13295" y="910095"/>
                </a:lnTo>
                <a:lnTo>
                  <a:pt x="3404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04" y="267679"/>
                </a:lnTo>
                <a:lnTo>
                  <a:pt x="13295" y="223379"/>
                </a:lnTo>
                <a:lnTo>
                  <a:pt x="29187" y="181679"/>
                </a:lnTo>
                <a:lnTo>
                  <a:pt x="50592" y="143066"/>
                </a:lnTo>
                <a:lnTo>
                  <a:pt x="77027" y="108025"/>
                </a:lnTo>
                <a:lnTo>
                  <a:pt x="108004" y="77041"/>
                </a:lnTo>
                <a:lnTo>
                  <a:pt x="143039" y="50602"/>
                </a:lnTo>
                <a:lnTo>
                  <a:pt x="181645" y="29192"/>
                </a:lnTo>
                <a:lnTo>
                  <a:pt x="223337" y="13298"/>
                </a:lnTo>
                <a:lnTo>
                  <a:pt x="267629" y="3405"/>
                </a:lnTo>
                <a:lnTo>
                  <a:pt x="314035" y="0"/>
                </a:lnTo>
                <a:lnTo>
                  <a:pt x="4267141" y="0"/>
                </a:lnTo>
                <a:lnTo>
                  <a:pt x="4313547" y="3405"/>
                </a:lnTo>
                <a:lnTo>
                  <a:pt x="4357839" y="13298"/>
                </a:lnTo>
                <a:lnTo>
                  <a:pt x="4399530" y="29192"/>
                </a:lnTo>
                <a:lnTo>
                  <a:pt x="4438136" y="50602"/>
                </a:lnTo>
                <a:lnTo>
                  <a:pt x="4473171" y="77041"/>
                </a:lnTo>
                <a:lnTo>
                  <a:pt x="4504149" y="108025"/>
                </a:lnTo>
                <a:lnTo>
                  <a:pt x="4530583" y="143066"/>
                </a:lnTo>
                <a:lnTo>
                  <a:pt x="4551989" y="181679"/>
                </a:lnTo>
                <a:lnTo>
                  <a:pt x="4567880" y="223379"/>
                </a:lnTo>
                <a:lnTo>
                  <a:pt x="4577771" y="267679"/>
                </a:lnTo>
                <a:lnTo>
                  <a:pt x="4581176" y="314094"/>
                </a:lnTo>
                <a:lnTo>
                  <a:pt x="4581176" y="819380"/>
                </a:lnTo>
                <a:lnTo>
                  <a:pt x="4577771" y="865795"/>
                </a:lnTo>
                <a:lnTo>
                  <a:pt x="4567880" y="910095"/>
                </a:lnTo>
                <a:lnTo>
                  <a:pt x="4551989" y="951795"/>
                </a:lnTo>
                <a:lnTo>
                  <a:pt x="4530583" y="990408"/>
                </a:lnTo>
                <a:lnTo>
                  <a:pt x="4504149" y="1025449"/>
                </a:lnTo>
                <a:lnTo>
                  <a:pt x="4473171" y="1056432"/>
                </a:lnTo>
                <a:lnTo>
                  <a:pt x="4438136" y="1082872"/>
                </a:lnTo>
                <a:lnTo>
                  <a:pt x="4399530" y="1104282"/>
                </a:lnTo>
                <a:lnTo>
                  <a:pt x="4357839" y="1120176"/>
                </a:lnTo>
                <a:lnTo>
                  <a:pt x="4313547" y="1130069"/>
                </a:lnTo>
                <a:lnTo>
                  <a:pt x="4267141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9640" y="9061732"/>
            <a:ext cx="3266440" cy="431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clone</a:t>
            </a:r>
            <a:r>
              <a:rPr sz="2650" spc="-1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[link]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7776" y="9091165"/>
            <a:ext cx="205104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8680" y="5920346"/>
            <a:ext cx="9605645" cy="2672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b="1" spc="-80" dirty="0">
                <a:solidFill>
                  <a:srgbClr val="FFFFFF"/>
                </a:solidFill>
                <a:latin typeface="Arial"/>
                <a:cs typeface="Arial"/>
              </a:rPr>
              <a:t>Fetch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16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85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160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245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7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85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80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385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20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endParaRPr sz="3850">
              <a:latin typeface="Arial"/>
              <a:cs typeface="Arial"/>
            </a:endParaRPr>
          </a:p>
          <a:p>
            <a:pPr marL="381635">
              <a:lnSpc>
                <a:spcPct val="100000"/>
              </a:lnSpc>
              <a:spcBef>
                <a:spcPts val="3909"/>
              </a:spcBef>
            </a:pPr>
            <a:r>
              <a:rPr sz="3525" baseline="1182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3525" spc="839" baseline="1182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dirty="0">
                <a:solidFill>
                  <a:srgbClr val="7DD957"/>
                </a:solidFill>
                <a:latin typeface="Courier New"/>
                <a:cs typeface="Courier New"/>
              </a:rPr>
              <a:t>git</a:t>
            </a:r>
            <a:r>
              <a:rPr sz="2650" spc="-10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650" spc="-20" dirty="0">
                <a:solidFill>
                  <a:srgbClr val="7DD957"/>
                </a:solidFill>
                <a:latin typeface="Courier New"/>
                <a:cs typeface="Courier New"/>
              </a:rPr>
              <a:t>pull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850" b="1" spc="-125" dirty="0">
                <a:solidFill>
                  <a:srgbClr val="FFFFFF"/>
                </a:solidFill>
                <a:latin typeface="Arial"/>
                <a:cs typeface="Arial"/>
              </a:rPr>
              <a:t>Retrieve </a:t>
            </a:r>
            <a:r>
              <a:rPr sz="3850" b="1" spc="-16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85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170" dirty="0">
                <a:solidFill>
                  <a:srgbClr val="FFFFFF"/>
                </a:solidFill>
                <a:latin typeface="Arial"/>
                <a:cs typeface="Arial"/>
              </a:rPr>
              <a:t>hosted</a:t>
            </a:r>
            <a:r>
              <a:rPr sz="385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135" dirty="0">
                <a:solidFill>
                  <a:srgbClr val="FFFFFF"/>
                </a:solidFill>
                <a:latin typeface="Arial"/>
                <a:cs typeface="Arial"/>
              </a:rPr>
              <a:t>repository</a:t>
            </a:r>
            <a:r>
              <a:rPr sz="385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7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85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1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5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50" b="1" spc="-335" dirty="0">
                <a:solidFill>
                  <a:srgbClr val="FFFFFF"/>
                </a:solidFill>
                <a:latin typeface="Arial"/>
                <a:cs typeface="Arial"/>
              </a:rPr>
              <a:t>URL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189" rIns="0" bIns="0" rtlCol="0">
            <a:spAutoFit/>
          </a:bodyPr>
          <a:lstStyle/>
          <a:p>
            <a:pPr marL="1778000">
              <a:lnSpc>
                <a:spcPct val="100000"/>
              </a:lnSpc>
              <a:spcBef>
                <a:spcPts val="120"/>
              </a:spcBef>
            </a:pPr>
            <a:r>
              <a:rPr spc="-434" dirty="0">
                <a:solidFill>
                  <a:srgbClr val="731F7D"/>
                </a:solidFill>
              </a:rPr>
              <a:t>Some</a:t>
            </a:r>
            <a:r>
              <a:rPr spc="-250" dirty="0">
                <a:solidFill>
                  <a:srgbClr val="731F7D"/>
                </a:solidFill>
              </a:rPr>
              <a:t> </a:t>
            </a:r>
            <a:r>
              <a:rPr spc="-310" dirty="0">
                <a:solidFill>
                  <a:srgbClr val="731F7D"/>
                </a:solidFill>
              </a:rPr>
              <a:t>Terminologies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065" algn="just">
              <a:lnSpc>
                <a:spcPct val="131000"/>
              </a:lnSpc>
              <a:spcBef>
                <a:spcPts val="95"/>
              </a:spcBef>
            </a:pPr>
            <a:r>
              <a:rPr b="1" dirty="0">
                <a:solidFill>
                  <a:srgbClr val="731F7D"/>
                </a:solidFill>
                <a:latin typeface="Arial"/>
                <a:cs typeface="Arial"/>
              </a:rPr>
              <a:t>Fork</a:t>
            </a:r>
            <a:r>
              <a:rPr dirty="0">
                <a:solidFill>
                  <a:srgbClr val="731F7D"/>
                </a:solidFill>
              </a:rPr>
              <a:t>:</a:t>
            </a:r>
            <a:r>
              <a:rPr spc="670" dirty="0">
                <a:solidFill>
                  <a:srgbClr val="731F7D"/>
                </a:solidFill>
              </a:rPr>
              <a:t> </a:t>
            </a:r>
            <a:r>
              <a:rPr dirty="0"/>
              <a:t>A</a:t>
            </a:r>
            <a:r>
              <a:rPr spc="685" dirty="0"/>
              <a:t> </a:t>
            </a:r>
            <a:r>
              <a:rPr spc="135" dirty="0"/>
              <a:t>fork</a:t>
            </a:r>
            <a:r>
              <a:rPr spc="690" dirty="0"/>
              <a:t> </a:t>
            </a:r>
            <a:r>
              <a:rPr dirty="0"/>
              <a:t>is</a:t>
            </a:r>
            <a:r>
              <a:rPr spc="685" dirty="0"/>
              <a:t> </a:t>
            </a:r>
            <a:r>
              <a:rPr dirty="0"/>
              <a:t>a</a:t>
            </a:r>
            <a:r>
              <a:rPr spc="685" dirty="0"/>
              <a:t> </a:t>
            </a:r>
            <a:r>
              <a:rPr dirty="0"/>
              <a:t>copy</a:t>
            </a:r>
            <a:r>
              <a:rPr spc="690" dirty="0"/>
              <a:t> </a:t>
            </a:r>
            <a:r>
              <a:rPr spc="85" dirty="0"/>
              <a:t>of</a:t>
            </a:r>
            <a:r>
              <a:rPr spc="685" dirty="0"/>
              <a:t> </a:t>
            </a:r>
            <a:r>
              <a:rPr dirty="0"/>
              <a:t>a</a:t>
            </a:r>
            <a:r>
              <a:rPr spc="685" dirty="0"/>
              <a:t> </a:t>
            </a:r>
            <a:r>
              <a:rPr dirty="0"/>
              <a:t>repository</a:t>
            </a:r>
            <a:r>
              <a:rPr spc="690" dirty="0"/>
              <a:t> </a:t>
            </a:r>
            <a:r>
              <a:rPr spc="85" dirty="0"/>
              <a:t>that</a:t>
            </a:r>
            <a:r>
              <a:rPr spc="685" dirty="0"/>
              <a:t> </a:t>
            </a:r>
            <a:r>
              <a:rPr dirty="0"/>
              <a:t>allows</a:t>
            </a:r>
            <a:r>
              <a:rPr spc="685" dirty="0"/>
              <a:t> </a:t>
            </a:r>
            <a:r>
              <a:rPr dirty="0"/>
              <a:t>you</a:t>
            </a:r>
            <a:r>
              <a:rPr spc="690" dirty="0"/>
              <a:t> </a:t>
            </a:r>
            <a:r>
              <a:rPr spc="95" dirty="0"/>
              <a:t>to </a:t>
            </a:r>
            <a:r>
              <a:rPr dirty="0"/>
              <a:t>freely</a:t>
            </a:r>
            <a:r>
              <a:rPr spc="25" dirty="0"/>
              <a:t> </a:t>
            </a:r>
            <a:r>
              <a:rPr dirty="0"/>
              <a:t>experiment</a:t>
            </a:r>
            <a:r>
              <a:rPr spc="25" dirty="0"/>
              <a:t> </a:t>
            </a:r>
            <a:r>
              <a:rPr spc="70" dirty="0"/>
              <a:t>with</a:t>
            </a:r>
            <a:r>
              <a:rPr spc="25" dirty="0"/>
              <a:t> </a:t>
            </a:r>
            <a:r>
              <a:rPr spc="-120" dirty="0"/>
              <a:t>changes</a:t>
            </a:r>
            <a:r>
              <a:rPr spc="30" dirty="0"/>
              <a:t> </a:t>
            </a:r>
            <a:r>
              <a:rPr spc="75" dirty="0"/>
              <a:t>without</a:t>
            </a:r>
            <a:r>
              <a:rPr spc="25" dirty="0"/>
              <a:t> </a:t>
            </a:r>
            <a:r>
              <a:rPr dirty="0"/>
              <a:t>affecting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-10" dirty="0"/>
              <a:t>original </a:t>
            </a:r>
            <a:r>
              <a:rPr spc="55" dirty="0"/>
              <a:t>project.</a:t>
            </a:r>
          </a:p>
          <a:p>
            <a:pPr marL="12700" marR="6985" algn="just">
              <a:lnSpc>
                <a:spcPts val="6600"/>
              </a:lnSpc>
              <a:spcBef>
                <a:spcPts val="480"/>
              </a:spcBef>
            </a:pPr>
            <a:r>
              <a:rPr b="1" spc="-160" dirty="0">
                <a:solidFill>
                  <a:srgbClr val="731F7D"/>
                </a:solidFill>
                <a:latin typeface="Arial"/>
                <a:cs typeface="Arial"/>
              </a:rPr>
              <a:t>Pull</a:t>
            </a:r>
            <a:r>
              <a:rPr b="1" spc="-135" dirty="0">
                <a:solidFill>
                  <a:srgbClr val="731F7D"/>
                </a:solidFill>
                <a:latin typeface="Arial"/>
                <a:cs typeface="Arial"/>
              </a:rPr>
              <a:t> </a:t>
            </a:r>
            <a:r>
              <a:rPr b="1" spc="-165" dirty="0">
                <a:solidFill>
                  <a:srgbClr val="731F7D"/>
                </a:solidFill>
                <a:latin typeface="Arial"/>
                <a:cs typeface="Arial"/>
              </a:rPr>
              <a:t>requests</a:t>
            </a:r>
            <a:r>
              <a:rPr spc="-165" dirty="0">
                <a:solidFill>
                  <a:srgbClr val="731F7D"/>
                </a:solidFill>
              </a:rPr>
              <a:t>:</a:t>
            </a:r>
            <a:r>
              <a:rPr spc="-125" dirty="0">
                <a:solidFill>
                  <a:srgbClr val="731F7D"/>
                </a:solidFill>
              </a:rPr>
              <a:t> </a:t>
            </a:r>
            <a:r>
              <a:rPr dirty="0"/>
              <a:t>A</a:t>
            </a:r>
            <a:r>
              <a:rPr spc="-290" dirty="0"/>
              <a:t> </a:t>
            </a:r>
            <a:r>
              <a:rPr spc="-615" dirty="0"/>
              <a:t>PR</a:t>
            </a:r>
            <a:r>
              <a:rPr spc="325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request</a:t>
            </a:r>
            <a:r>
              <a:rPr spc="-25" dirty="0"/>
              <a:t> </a:t>
            </a:r>
            <a:r>
              <a:rPr dirty="0"/>
              <a:t>sent</a:t>
            </a:r>
            <a:r>
              <a:rPr spc="-20" dirty="0"/>
              <a:t> </a:t>
            </a:r>
            <a:r>
              <a:rPr spc="120" dirty="0"/>
              <a:t>to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repo</a:t>
            </a:r>
            <a:r>
              <a:rPr spc="-25" dirty="0"/>
              <a:t> </a:t>
            </a:r>
            <a:r>
              <a:rPr spc="120" dirty="0"/>
              <a:t>to</a:t>
            </a:r>
            <a:r>
              <a:rPr spc="-25" dirty="0"/>
              <a:t> </a:t>
            </a:r>
            <a:r>
              <a:rPr spc="-10" dirty="0"/>
              <a:t>merge</a:t>
            </a:r>
            <a:r>
              <a:rPr spc="-25" dirty="0"/>
              <a:t> new </a:t>
            </a:r>
            <a:r>
              <a:rPr dirty="0"/>
              <a:t>commits</a:t>
            </a:r>
            <a:r>
              <a:rPr spc="-60" dirty="0"/>
              <a:t> </a:t>
            </a:r>
            <a:r>
              <a:rPr spc="80" dirty="0"/>
              <a:t>into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repo.</a:t>
            </a:r>
          </a:p>
          <a:p>
            <a:pPr marL="12700" marR="5080" algn="just">
              <a:lnSpc>
                <a:spcPts val="6600"/>
              </a:lnSpc>
            </a:pPr>
            <a:r>
              <a:rPr b="1" spc="-245" dirty="0">
                <a:solidFill>
                  <a:srgbClr val="731F7D"/>
                </a:solidFill>
                <a:latin typeface="Arial"/>
                <a:cs typeface="Arial"/>
              </a:rPr>
              <a:t>Issues</a:t>
            </a:r>
            <a:r>
              <a:rPr spc="-245" dirty="0">
                <a:solidFill>
                  <a:srgbClr val="731F7D"/>
                </a:solidFill>
              </a:rPr>
              <a:t>:</a:t>
            </a:r>
            <a:r>
              <a:rPr spc="-50" dirty="0">
                <a:solidFill>
                  <a:srgbClr val="731F7D"/>
                </a:solidFill>
              </a:rPr>
              <a:t> </a:t>
            </a:r>
            <a:r>
              <a:rPr spc="-150" dirty="0"/>
              <a:t>Issues</a:t>
            </a:r>
            <a:r>
              <a:rPr spc="-140" dirty="0"/>
              <a:t> </a:t>
            </a:r>
            <a:r>
              <a:rPr dirty="0"/>
              <a:t>is</a:t>
            </a:r>
            <a:r>
              <a:rPr spc="-215" dirty="0"/>
              <a:t> </a:t>
            </a:r>
            <a:r>
              <a:rPr dirty="0"/>
              <a:t>what</a:t>
            </a:r>
            <a:r>
              <a:rPr spc="-114" dirty="0"/>
              <a:t> </a:t>
            </a:r>
            <a:r>
              <a:rPr spc="195" dirty="0"/>
              <a:t>it</a:t>
            </a:r>
            <a:r>
              <a:rPr spc="-110" dirty="0"/>
              <a:t> </a:t>
            </a:r>
            <a:r>
              <a:rPr spc="-35" dirty="0"/>
              <a:t>sounds.</a:t>
            </a:r>
            <a:r>
              <a:rPr spc="-114" dirty="0"/>
              <a:t> </a:t>
            </a:r>
            <a:r>
              <a:rPr spc="170" dirty="0"/>
              <a:t>It</a:t>
            </a:r>
            <a:r>
              <a:rPr spc="-114" dirty="0"/>
              <a:t> </a:t>
            </a:r>
            <a:r>
              <a:rPr spc="-50" dirty="0"/>
              <a:t>can</a:t>
            </a:r>
            <a:r>
              <a:rPr spc="-114" dirty="0"/>
              <a:t> </a:t>
            </a:r>
            <a:r>
              <a:rPr dirty="0"/>
              <a:t>be</a:t>
            </a:r>
            <a:r>
              <a:rPr spc="-114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40" dirty="0"/>
              <a:t>new</a:t>
            </a:r>
            <a:r>
              <a:rPr spc="-114" dirty="0"/>
              <a:t> </a:t>
            </a:r>
            <a:r>
              <a:rPr dirty="0"/>
              <a:t>feature,</a:t>
            </a:r>
            <a:r>
              <a:rPr spc="-114" dirty="0"/>
              <a:t> </a:t>
            </a:r>
            <a:r>
              <a:rPr spc="-20" dirty="0"/>
              <a:t>bug, </a:t>
            </a:r>
            <a:r>
              <a:rPr dirty="0"/>
              <a:t>documentation</a:t>
            </a:r>
            <a:r>
              <a:rPr spc="-135" dirty="0"/>
              <a:t> </a:t>
            </a:r>
            <a:r>
              <a:rPr dirty="0"/>
              <a:t>problem</a:t>
            </a:r>
            <a:r>
              <a:rPr spc="-130" dirty="0"/>
              <a:t> </a:t>
            </a:r>
            <a:r>
              <a:rPr spc="-20" dirty="0"/>
              <a:t>and</a:t>
            </a:r>
            <a:r>
              <a:rPr spc="-135" dirty="0"/>
              <a:t> </a:t>
            </a:r>
            <a:r>
              <a:rPr spc="-50" dirty="0"/>
              <a:t>many</a:t>
            </a:r>
            <a:r>
              <a:rPr spc="-130" dirty="0"/>
              <a:t> </a:t>
            </a:r>
            <a:r>
              <a:rPr spc="-10" dirty="0"/>
              <a:t>more.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3031" y="5225262"/>
            <a:ext cx="161925" cy="1619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3031" y="6901662"/>
            <a:ext cx="161925" cy="1619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924843"/>
            <a:ext cx="1038860" cy="1073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850" spc="125" dirty="0"/>
              <a:t>01</a:t>
            </a:r>
            <a:endParaRPr sz="6850"/>
          </a:p>
        </p:txBody>
      </p:sp>
      <p:sp>
        <p:nvSpPr>
          <p:cNvPr id="9" name="object 9"/>
          <p:cNvSpPr txBox="1"/>
          <p:nvPr/>
        </p:nvSpPr>
        <p:spPr>
          <a:xfrm>
            <a:off x="1016000" y="2469556"/>
            <a:ext cx="13233400" cy="4845878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9290"/>
              </a:lnSpc>
              <a:spcBef>
                <a:spcPts val="665"/>
              </a:spcBef>
            </a:pPr>
            <a:r>
              <a:rPr sz="8000" b="1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8000" b="1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-16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8000" b="1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-44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8000" b="1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-35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8000" b="1" spc="-30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80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-409" dirty="0">
                <a:solidFill>
                  <a:srgbClr val="FFFFFF"/>
                </a:solidFill>
                <a:latin typeface="Arial"/>
                <a:cs typeface="Arial"/>
              </a:rPr>
              <a:t>today?</a:t>
            </a:r>
            <a:endParaRPr sz="8000" dirty="0">
              <a:latin typeface="Arial"/>
              <a:cs typeface="Arial"/>
            </a:endParaRPr>
          </a:p>
          <a:p>
            <a:pPr marL="12700" marR="1397635">
              <a:lnSpc>
                <a:spcPct val="115599"/>
              </a:lnSpc>
              <a:spcBef>
                <a:spcPts val="2345"/>
              </a:spcBef>
            </a:pP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sz="4000" spc="-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40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2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4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Arial MT"/>
                <a:cs typeface="Arial MT"/>
              </a:rPr>
              <a:t>Version</a:t>
            </a:r>
            <a:r>
              <a:rPr sz="40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50" dirty="0">
                <a:solidFill>
                  <a:srgbClr val="FFFFFF"/>
                </a:solidFill>
                <a:latin typeface="Arial MT"/>
                <a:cs typeface="Arial MT"/>
              </a:rPr>
              <a:t>Control </a:t>
            </a:r>
            <a:r>
              <a:rPr sz="4000" spc="-130" dirty="0">
                <a:solidFill>
                  <a:srgbClr val="FFFFFF"/>
                </a:solidFill>
                <a:latin typeface="Arial MT"/>
                <a:cs typeface="Arial MT"/>
              </a:rPr>
              <a:t>Basic</a:t>
            </a:r>
            <a:r>
              <a:rPr sz="4000" spc="-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0" dirty="0">
                <a:solidFill>
                  <a:srgbClr val="FFFFFF"/>
                </a:solidFill>
                <a:latin typeface="Arial MT"/>
                <a:cs typeface="Arial MT"/>
              </a:rPr>
              <a:t>CLI</a:t>
            </a:r>
            <a:r>
              <a:rPr sz="4000" spc="-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MT"/>
                <a:cs typeface="Arial MT"/>
              </a:rPr>
              <a:t>Commands </a:t>
            </a:r>
            <a:r>
              <a:rPr sz="4000" spc="55" dirty="0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r>
              <a:rPr sz="4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10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4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40" dirty="0">
                <a:solidFill>
                  <a:srgbClr val="FFFFFF"/>
                </a:solidFill>
                <a:latin typeface="Arial MT"/>
                <a:cs typeface="Arial MT"/>
              </a:rPr>
              <a:t>Git </a:t>
            </a:r>
            <a:r>
              <a:rPr sz="4000" spc="-20" dirty="0">
                <a:solidFill>
                  <a:srgbClr val="FFFFFF"/>
                </a:solidFill>
                <a:latin typeface="Arial MT"/>
                <a:cs typeface="Arial MT"/>
              </a:rPr>
              <a:t>Setting</a:t>
            </a:r>
            <a:r>
              <a:rPr sz="4000" spc="-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sz="40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285" dirty="0">
                <a:solidFill>
                  <a:srgbClr val="FFFFFF"/>
                </a:solidFill>
                <a:latin typeface="Arial MT"/>
                <a:cs typeface="Arial MT"/>
              </a:rPr>
              <a:t>VS</a:t>
            </a:r>
            <a:r>
              <a:rPr sz="4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Arial MT"/>
                <a:cs typeface="Arial MT"/>
              </a:rPr>
              <a:t>Code </a:t>
            </a:r>
            <a:r>
              <a:rPr sz="4000" spc="55" dirty="0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r>
              <a:rPr sz="4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10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4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MT"/>
                <a:cs typeface="Arial MT"/>
              </a:rPr>
              <a:t>GitHub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Final</a:t>
            </a:r>
            <a:r>
              <a:rPr sz="4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Arial MT"/>
                <a:cs typeface="Arial MT"/>
              </a:rPr>
              <a:t>Quiz</a:t>
            </a:r>
            <a:endParaRPr sz="4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898" y="351970"/>
            <a:ext cx="14401794" cy="1955801"/>
          </a:xfrm>
          <a:prstGeom prst="rect">
            <a:avLst/>
          </a:prstGeom>
        </p:spPr>
        <p:txBody>
          <a:bodyPr vert="horz" wrap="square" lIns="0" tIns="131752" rIns="0" bIns="0" rtlCol="0">
            <a:spAutoFit/>
          </a:bodyPr>
          <a:lstStyle/>
          <a:p>
            <a:pPr marL="1448435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Workflow</a:t>
            </a:r>
            <a:r>
              <a:rPr spc="-370" dirty="0"/>
              <a:t> </a:t>
            </a:r>
            <a:r>
              <a:rPr dirty="0"/>
              <a:t>to</a:t>
            </a:r>
            <a:r>
              <a:rPr spc="-434" dirty="0"/>
              <a:t> </a:t>
            </a:r>
            <a:r>
              <a:rPr spc="-105" dirty="0"/>
              <a:t>Contribute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440" y="2061822"/>
            <a:ext cx="4041775" cy="2794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850" b="1" spc="12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685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4705"/>
              </a:spcBef>
            </a:pP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Find</a:t>
            </a:r>
            <a:r>
              <a:rPr sz="3200" spc="-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issue</a:t>
            </a:r>
            <a:r>
              <a:rPr sz="32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32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Tahoma"/>
                <a:cs typeface="Tahoma"/>
              </a:rPr>
              <a:t>Suggest</a:t>
            </a:r>
            <a:r>
              <a:rPr sz="32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feature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5226" y="2061822"/>
            <a:ext cx="3534410" cy="2794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850" b="1" spc="12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6850" dirty="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4705"/>
              </a:spcBef>
            </a:pPr>
            <a:r>
              <a:rPr sz="3200" spc="-150" dirty="0">
                <a:solidFill>
                  <a:srgbClr val="FFFFFF"/>
                </a:solidFill>
                <a:latin typeface="Tahoma"/>
                <a:cs typeface="Tahoma"/>
              </a:rPr>
              <a:t>Ask</a:t>
            </a:r>
            <a:r>
              <a:rPr sz="32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maintainer</a:t>
            </a:r>
            <a:r>
              <a:rPr sz="3200" spc="-3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assign</a:t>
            </a:r>
            <a:r>
              <a:rPr sz="3200" spc="-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issue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1300" y="2061822"/>
            <a:ext cx="3129915" cy="2794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850" b="1" spc="12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6850" dirty="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4705"/>
              </a:spcBef>
            </a:pP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Fork</a:t>
            </a:r>
            <a:r>
              <a:rPr sz="32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Clone</a:t>
            </a:r>
            <a:r>
              <a:rPr sz="32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Repo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19107" y="2061822"/>
            <a:ext cx="2920365" cy="2794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850" b="1" spc="12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685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4705"/>
              </a:spcBef>
            </a:pP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Branch</a:t>
            </a:r>
            <a:r>
              <a:rPr sz="32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make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changes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40" y="6319726"/>
            <a:ext cx="3632200" cy="2232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850" b="1" spc="12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6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85"/>
              </a:spcBef>
            </a:pP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Commit</a:t>
            </a:r>
            <a:r>
              <a:rPr sz="3200" spc="-3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3200" spc="-3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changes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5226" y="6319726"/>
            <a:ext cx="3525520" cy="2232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850" b="1" spc="125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6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85"/>
              </a:spcBef>
            </a:pP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sz="3200" spc="-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Pull</a:t>
            </a:r>
            <a:r>
              <a:rPr sz="3200" spc="-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31300" y="6319726"/>
            <a:ext cx="3518535" cy="2794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850" b="1" spc="125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685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4705"/>
              </a:spcBef>
            </a:pP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Listen</a:t>
            </a:r>
            <a:r>
              <a:rPr sz="32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Review</a:t>
            </a:r>
            <a:r>
              <a:rPr sz="32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32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changes</a:t>
            </a:r>
            <a:r>
              <a:rPr sz="32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needed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67864" y="8038505"/>
            <a:ext cx="1801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4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PR</a:t>
            </a:r>
            <a:r>
              <a:rPr sz="3200" spc="-40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got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19107" y="6319726"/>
            <a:ext cx="1552575" cy="2794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850" b="1" spc="125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685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4705"/>
              </a:spcBef>
            </a:pP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Hurray!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accepted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EBCF934-F598-6A2A-7E1F-29C4C6BB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3801" y="4494592"/>
            <a:ext cx="4599940" cy="1103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0" dirty="0"/>
              <a:t>Thank</a:t>
            </a:r>
            <a:r>
              <a:rPr spc="-260" dirty="0"/>
              <a:t> </a:t>
            </a:r>
            <a:r>
              <a:rPr spc="-295" dirty="0"/>
              <a:t>You!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9306" y="9324804"/>
            <a:ext cx="1028694" cy="9621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16088" y="4494591"/>
            <a:ext cx="13855065" cy="1103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What</a:t>
            </a:r>
            <a:r>
              <a:rPr spc="-415" dirty="0"/>
              <a:t> </a:t>
            </a:r>
            <a:r>
              <a:rPr spc="-475" dirty="0"/>
              <a:t>is</a:t>
            </a:r>
            <a:r>
              <a:rPr spc="-260" dirty="0"/>
              <a:t> </a:t>
            </a:r>
            <a:r>
              <a:rPr spc="-275" dirty="0"/>
              <a:t>a</a:t>
            </a:r>
            <a:r>
              <a:rPr spc="-260" dirty="0"/>
              <a:t> </a:t>
            </a:r>
            <a:r>
              <a:rPr spc="-300" dirty="0"/>
              <a:t>Version</a:t>
            </a:r>
            <a:r>
              <a:rPr spc="-260" dirty="0"/>
              <a:t> </a:t>
            </a:r>
            <a:r>
              <a:rPr spc="-135" dirty="0"/>
              <a:t>Control</a:t>
            </a:r>
            <a:r>
              <a:rPr spc="-300" dirty="0"/>
              <a:t> </a:t>
            </a:r>
            <a:r>
              <a:rPr spc="-475" dirty="0"/>
              <a:t>System?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9306" y="9324805"/>
            <a:ext cx="1028694" cy="9621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96601" y="5405471"/>
            <a:ext cx="2331720" cy="2636520"/>
            <a:chOff x="596601" y="5405471"/>
            <a:chExt cx="2331720" cy="2636520"/>
          </a:xfrm>
        </p:grpSpPr>
        <p:sp>
          <p:nvSpPr>
            <p:cNvPr id="4" name="object 4"/>
            <p:cNvSpPr/>
            <p:nvPr/>
          </p:nvSpPr>
          <p:spPr>
            <a:xfrm>
              <a:off x="624840" y="5692304"/>
              <a:ext cx="1919605" cy="2322195"/>
            </a:xfrm>
            <a:custGeom>
              <a:avLst/>
              <a:gdLst/>
              <a:ahLst/>
              <a:cxnLst/>
              <a:rect l="l" t="t" r="r" b="b"/>
              <a:pathLst>
                <a:path w="1919605" h="2322195">
                  <a:moveTo>
                    <a:pt x="1919478" y="517918"/>
                  </a:moveTo>
                  <a:lnTo>
                    <a:pt x="1368171" y="517918"/>
                  </a:lnTo>
                  <a:lnTo>
                    <a:pt x="1368171" y="0"/>
                  </a:lnTo>
                  <a:lnTo>
                    <a:pt x="0" y="0"/>
                  </a:lnTo>
                  <a:lnTo>
                    <a:pt x="0" y="517918"/>
                  </a:lnTo>
                  <a:lnTo>
                    <a:pt x="0" y="2321725"/>
                  </a:lnTo>
                  <a:lnTo>
                    <a:pt x="1919478" y="2321725"/>
                  </a:lnTo>
                  <a:lnTo>
                    <a:pt x="1919478" y="517918"/>
                  </a:lnTo>
                  <a:close/>
                </a:path>
              </a:pathLst>
            </a:custGeom>
            <a:solidFill>
              <a:srgbClr val="ABE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6601" y="5664217"/>
              <a:ext cx="1976120" cy="2378075"/>
            </a:xfrm>
            <a:custGeom>
              <a:avLst/>
              <a:gdLst/>
              <a:ahLst/>
              <a:cxnLst/>
              <a:rect l="l" t="t" r="r" b="b"/>
              <a:pathLst>
                <a:path w="1976120" h="2378075">
                  <a:moveTo>
                    <a:pt x="1955237" y="2377654"/>
                  </a:moveTo>
                  <a:lnTo>
                    <a:pt x="20840" y="2377654"/>
                  </a:lnTo>
                  <a:lnTo>
                    <a:pt x="13551" y="2374696"/>
                  </a:lnTo>
                  <a:lnTo>
                    <a:pt x="2960" y="2364115"/>
                  </a:lnTo>
                  <a:lnTo>
                    <a:pt x="0" y="2356947"/>
                  </a:lnTo>
                  <a:lnTo>
                    <a:pt x="0" y="20706"/>
                  </a:lnTo>
                  <a:lnTo>
                    <a:pt x="2960" y="13425"/>
                  </a:lnTo>
                  <a:lnTo>
                    <a:pt x="8199" y="8191"/>
                  </a:lnTo>
                  <a:lnTo>
                    <a:pt x="13551" y="2958"/>
                  </a:lnTo>
                  <a:lnTo>
                    <a:pt x="20726" y="0"/>
                  </a:lnTo>
                  <a:lnTo>
                    <a:pt x="1403935" y="0"/>
                  </a:lnTo>
                  <a:lnTo>
                    <a:pt x="1424661" y="56318"/>
                  </a:lnTo>
                  <a:lnTo>
                    <a:pt x="56371" y="56318"/>
                  </a:lnTo>
                  <a:lnTo>
                    <a:pt x="56371" y="2321336"/>
                  </a:lnTo>
                  <a:lnTo>
                    <a:pt x="1919478" y="2321336"/>
                  </a:lnTo>
                  <a:lnTo>
                    <a:pt x="1919478" y="2349438"/>
                  </a:lnTo>
                  <a:lnTo>
                    <a:pt x="1975850" y="2349438"/>
                  </a:lnTo>
                  <a:lnTo>
                    <a:pt x="1975850" y="2356947"/>
                  </a:lnTo>
                  <a:lnTo>
                    <a:pt x="1972889" y="2364115"/>
                  </a:lnTo>
                  <a:lnTo>
                    <a:pt x="1962298" y="2374696"/>
                  </a:lnTo>
                  <a:lnTo>
                    <a:pt x="1955237" y="2377654"/>
                  </a:lnTo>
                  <a:close/>
                </a:path>
                <a:path w="1976120" h="2378075">
                  <a:moveTo>
                    <a:pt x="1947721" y="2349438"/>
                  </a:moveTo>
                  <a:lnTo>
                    <a:pt x="1919478" y="2349438"/>
                  </a:lnTo>
                  <a:lnTo>
                    <a:pt x="1919478" y="573763"/>
                  </a:lnTo>
                  <a:lnTo>
                    <a:pt x="1389016" y="573763"/>
                  </a:lnTo>
                  <a:lnTo>
                    <a:pt x="1381728" y="570691"/>
                  </a:lnTo>
                  <a:lnTo>
                    <a:pt x="1376489" y="565571"/>
                  </a:lnTo>
                  <a:lnTo>
                    <a:pt x="1371251" y="560338"/>
                  </a:lnTo>
                  <a:lnTo>
                    <a:pt x="1368290" y="553056"/>
                  </a:lnTo>
                  <a:lnTo>
                    <a:pt x="1368290" y="56318"/>
                  </a:lnTo>
                  <a:lnTo>
                    <a:pt x="1424661" y="56318"/>
                  </a:lnTo>
                  <a:lnTo>
                    <a:pt x="1424661" y="517445"/>
                  </a:lnTo>
                  <a:lnTo>
                    <a:pt x="1955009" y="517445"/>
                  </a:lnTo>
                  <a:lnTo>
                    <a:pt x="1962298" y="520403"/>
                  </a:lnTo>
                  <a:lnTo>
                    <a:pt x="1967650" y="525637"/>
                  </a:lnTo>
                  <a:lnTo>
                    <a:pt x="1972888" y="530870"/>
                  </a:lnTo>
                  <a:lnTo>
                    <a:pt x="1975849" y="538152"/>
                  </a:lnTo>
                  <a:lnTo>
                    <a:pt x="1975849" y="2321336"/>
                  </a:lnTo>
                  <a:lnTo>
                    <a:pt x="1947721" y="2321336"/>
                  </a:lnTo>
                  <a:lnTo>
                    <a:pt x="1947721" y="2349438"/>
                  </a:lnTo>
                  <a:close/>
                </a:path>
                <a:path w="1976120" h="2378075">
                  <a:moveTo>
                    <a:pt x="1975849" y="2349438"/>
                  </a:moveTo>
                  <a:lnTo>
                    <a:pt x="1947721" y="2349438"/>
                  </a:lnTo>
                  <a:lnTo>
                    <a:pt x="1947721" y="2321336"/>
                  </a:lnTo>
                  <a:lnTo>
                    <a:pt x="1975849" y="2321336"/>
                  </a:lnTo>
                  <a:lnTo>
                    <a:pt x="1975849" y="2349438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0376" y="5433338"/>
              <a:ext cx="1919605" cy="2322195"/>
            </a:xfrm>
            <a:custGeom>
              <a:avLst/>
              <a:gdLst/>
              <a:ahLst/>
              <a:cxnLst/>
              <a:rect l="l" t="t" r="r" b="b"/>
              <a:pathLst>
                <a:path w="1919605" h="2322195">
                  <a:moveTo>
                    <a:pt x="1919363" y="517918"/>
                  </a:moveTo>
                  <a:lnTo>
                    <a:pt x="1368183" y="517918"/>
                  </a:lnTo>
                  <a:lnTo>
                    <a:pt x="1368183" y="0"/>
                  </a:lnTo>
                  <a:lnTo>
                    <a:pt x="0" y="0"/>
                  </a:lnTo>
                  <a:lnTo>
                    <a:pt x="0" y="517918"/>
                  </a:lnTo>
                  <a:lnTo>
                    <a:pt x="0" y="2321737"/>
                  </a:lnTo>
                  <a:lnTo>
                    <a:pt x="1919363" y="2321737"/>
                  </a:lnTo>
                  <a:lnTo>
                    <a:pt x="1919363" y="5179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2141" y="5405471"/>
              <a:ext cx="1976120" cy="2378075"/>
            </a:xfrm>
            <a:custGeom>
              <a:avLst/>
              <a:gdLst/>
              <a:ahLst/>
              <a:cxnLst/>
              <a:rect l="l" t="t" r="r" b="b"/>
              <a:pathLst>
                <a:path w="1976120" h="2378075">
                  <a:moveTo>
                    <a:pt x="1955123" y="2377620"/>
                  </a:moveTo>
                  <a:lnTo>
                    <a:pt x="20840" y="2377620"/>
                  </a:lnTo>
                  <a:lnTo>
                    <a:pt x="13438" y="2374662"/>
                  </a:lnTo>
                  <a:lnTo>
                    <a:pt x="2914" y="2364081"/>
                  </a:lnTo>
                  <a:lnTo>
                    <a:pt x="0" y="2356913"/>
                  </a:lnTo>
                  <a:lnTo>
                    <a:pt x="0" y="20752"/>
                  </a:lnTo>
                  <a:lnTo>
                    <a:pt x="2961" y="13516"/>
                  </a:lnTo>
                  <a:lnTo>
                    <a:pt x="13437" y="3026"/>
                  </a:lnTo>
                  <a:lnTo>
                    <a:pt x="20726" y="0"/>
                  </a:lnTo>
                  <a:lnTo>
                    <a:pt x="1403821" y="0"/>
                  </a:lnTo>
                  <a:lnTo>
                    <a:pt x="1424662" y="56340"/>
                  </a:lnTo>
                  <a:lnTo>
                    <a:pt x="56371" y="56340"/>
                  </a:lnTo>
                  <a:lnTo>
                    <a:pt x="56371" y="2321358"/>
                  </a:lnTo>
                  <a:lnTo>
                    <a:pt x="1919478" y="2321358"/>
                  </a:lnTo>
                  <a:lnTo>
                    <a:pt x="1919478" y="2349518"/>
                  </a:lnTo>
                  <a:lnTo>
                    <a:pt x="1975850" y="2349518"/>
                  </a:lnTo>
                  <a:lnTo>
                    <a:pt x="1975850" y="2356913"/>
                  </a:lnTo>
                  <a:lnTo>
                    <a:pt x="1972889" y="2364081"/>
                  </a:lnTo>
                  <a:lnTo>
                    <a:pt x="1962298" y="2374662"/>
                  </a:lnTo>
                  <a:lnTo>
                    <a:pt x="1955123" y="2377620"/>
                  </a:lnTo>
                  <a:close/>
                </a:path>
                <a:path w="1976120" h="2378075">
                  <a:moveTo>
                    <a:pt x="1947607" y="2349518"/>
                  </a:moveTo>
                  <a:lnTo>
                    <a:pt x="1919478" y="2349518"/>
                  </a:lnTo>
                  <a:lnTo>
                    <a:pt x="1919478" y="573786"/>
                  </a:lnTo>
                  <a:lnTo>
                    <a:pt x="1389016" y="573786"/>
                  </a:lnTo>
                  <a:lnTo>
                    <a:pt x="1381728" y="570828"/>
                  </a:lnTo>
                  <a:lnTo>
                    <a:pt x="1376489" y="565594"/>
                  </a:lnTo>
                  <a:lnTo>
                    <a:pt x="1371251" y="560247"/>
                  </a:lnTo>
                  <a:lnTo>
                    <a:pt x="1368290" y="553079"/>
                  </a:lnTo>
                  <a:lnTo>
                    <a:pt x="1368290" y="56340"/>
                  </a:lnTo>
                  <a:lnTo>
                    <a:pt x="1424662" y="56340"/>
                  </a:lnTo>
                  <a:lnTo>
                    <a:pt x="1424662" y="517468"/>
                  </a:lnTo>
                  <a:lnTo>
                    <a:pt x="1955123" y="517468"/>
                  </a:lnTo>
                  <a:lnTo>
                    <a:pt x="1962298" y="520426"/>
                  </a:lnTo>
                  <a:lnTo>
                    <a:pt x="1967536" y="525773"/>
                  </a:lnTo>
                  <a:lnTo>
                    <a:pt x="1972889" y="531007"/>
                  </a:lnTo>
                  <a:lnTo>
                    <a:pt x="1975850" y="538174"/>
                  </a:lnTo>
                  <a:lnTo>
                    <a:pt x="1975850" y="2321358"/>
                  </a:lnTo>
                  <a:lnTo>
                    <a:pt x="1947607" y="2321358"/>
                  </a:lnTo>
                  <a:lnTo>
                    <a:pt x="1947607" y="2349518"/>
                  </a:lnTo>
                  <a:close/>
                </a:path>
                <a:path w="1976120" h="2378075">
                  <a:moveTo>
                    <a:pt x="1975850" y="2349518"/>
                  </a:moveTo>
                  <a:lnTo>
                    <a:pt x="1947607" y="2349518"/>
                  </a:lnTo>
                  <a:lnTo>
                    <a:pt x="1947607" y="2321358"/>
                  </a:lnTo>
                  <a:lnTo>
                    <a:pt x="1975850" y="2321358"/>
                  </a:lnTo>
                  <a:lnTo>
                    <a:pt x="1975850" y="2349518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8560" y="5433653"/>
              <a:ext cx="551815" cy="517525"/>
            </a:xfrm>
            <a:custGeom>
              <a:avLst/>
              <a:gdLst/>
              <a:ahLst/>
              <a:cxnLst/>
              <a:rect l="l" t="t" r="r" b="b"/>
              <a:pathLst>
                <a:path w="551814" h="517525">
                  <a:moveTo>
                    <a:pt x="551188" y="517502"/>
                  </a:moveTo>
                  <a:lnTo>
                    <a:pt x="0" y="517502"/>
                  </a:lnTo>
                  <a:lnTo>
                    <a:pt x="0" y="0"/>
                  </a:lnTo>
                  <a:lnTo>
                    <a:pt x="551188" y="517502"/>
                  </a:lnTo>
                  <a:close/>
                </a:path>
              </a:pathLst>
            </a:custGeom>
            <a:solidFill>
              <a:srgbClr val="90D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5461" y="5405665"/>
              <a:ext cx="1752600" cy="1974214"/>
            </a:xfrm>
            <a:custGeom>
              <a:avLst/>
              <a:gdLst/>
              <a:ahLst/>
              <a:cxnLst/>
              <a:rect l="l" t="t" r="r" b="b"/>
              <a:pathLst>
                <a:path w="1752600" h="1974215">
                  <a:moveTo>
                    <a:pt x="1012177" y="766559"/>
                  </a:moveTo>
                  <a:lnTo>
                    <a:pt x="1009954" y="755573"/>
                  </a:lnTo>
                  <a:lnTo>
                    <a:pt x="1003909" y="746607"/>
                  </a:lnTo>
                  <a:lnTo>
                    <a:pt x="994930" y="740562"/>
                  </a:lnTo>
                  <a:lnTo>
                    <a:pt x="983932" y="738339"/>
                  </a:lnTo>
                  <a:lnTo>
                    <a:pt x="28130" y="738339"/>
                  </a:lnTo>
                  <a:lnTo>
                    <a:pt x="17195" y="740562"/>
                  </a:lnTo>
                  <a:lnTo>
                    <a:pt x="8255" y="746607"/>
                  </a:lnTo>
                  <a:lnTo>
                    <a:pt x="2209" y="755573"/>
                  </a:lnTo>
                  <a:lnTo>
                    <a:pt x="0" y="766559"/>
                  </a:lnTo>
                  <a:lnTo>
                    <a:pt x="2209" y="777481"/>
                  </a:lnTo>
                  <a:lnTo>
                    <a:pt x="8255" y="786409"/>
                  </a:lnTo>
                  <a:lnTo>
                    <a:pt x="17195" y="792441"/>
                  </a:lnTo>
                  <a:lnTo>
                    <a:pt x="28130" y="794664"/>
                  </a:lnTo>
                  <a:lnTo>
                    <a:pt x="983932" y="794664"/>
                  </a:lnTo>
                  <a:lnTo>
                    <a:pt x="994930" y="792441"/>
                  </a:lnTo>
                  <a:lnTo>
                    <a:pt x="1003909" y="786409"/>
                  </a:lnTo>
                  <a:lnTo>
                    <a:pt x="1009954" y="777481"/>
                  </a:lnTo>
                  <a:lnTo>
                    <a:pt x="1012177" y="766559"/>
                  </a:lnTo>
                  <a:close/>
                </a:path>
                <a:path w="1752600" h="1974215">
                  <a:moveTo>
                    <a:pt x="1012177" y="471766"/>
                  </a:moveTo>
                  <a:lnTo>
                    <a:pt x="1009954" y="460781"/>
                  </a:lnTo>
                  <a:lnTo>
                    <a:pt x="1003909" y="451815"/>
                  </a:lnTo>
                  <a:lnTo>
                    <a:pt x="994930" y="445770"/>
                  </a:lnTo>
                  <a:lnTo>
                    <a:pt x="983932" y="443560"/>
                  </a:lnTo>
                  <a:lnTo>
                    <a:pt x="28130" y="443560"/>
                  </a:lnTo>
                  <a:lnTo>
                    <a:pt x="17195" y="445770"/>
                  </a:lnTo>
                  <a:lnTo>
                    <a:pt x="8255" y="451815"/>
                  </a:lnTo>
                  <a:lnTo>
                    <a:pt x="2209" y="460781"/>
                  </a:lnTo>
                  <a:lnTo>
                    <a:pt x="0" y="471766"/>
                  </a:lnTo>
                  <a:lnTo>
                    <a:pt x="2209" y="482739"/>
                  </a:lnTo>
                  <a:lnTo>
                    <a:pt x="8255" y="491667"/>
                  </a:lnTo>
                  <a:lnTo>
                    <a:pt x="17195" y="497674"/>
                  </a:lnTo>
                  <a:lnTo>
                    <a:pt x="28130" y="499872"/>
                  </a:lnTo>
                  <a:lnTo>
                    <a:pt x="983932" y="499872"/>
                  </a:lnTo>
                  <a:lnTo>
                    <a:pt x="994930" y="497674"/>
                  </a:lnTo>
                  <a:lnTo>
                    <a:pt x="1003909" y="491667"/>
                  </a:lnTo>
                  <a:lnTo>
                    <a:pt x="1009954" y="482739"/>
                  </a:lnTo>
                  <a:lnTo>
                    <a:pt x="1012177" y="471766"/>
                  </a:lnTo>
                  <a:close/>
                </a:path>
                <a:path w="1752600" h="1974215">
                  <a:moveTo>
                    <a:pt x="1396987" y="1945716"/>
                  </a:moveTo>
                  <a:lnTo>
                    <a:pt x="1394764" y="1934730"/>
                  </a:lnTo>
                  <a:lnTo>
                    <a:pt x="1388732" y="1925764"/>
                  </a:lnTo>
                  <a:lnTo>
                    <a:pt x="1379778" y="1919719"/>
                  </a:lnTo>
                  <a:lnTo>
                    <a:pt x="1368856" y="1917496"/>
                  </a:lnTo>
                  <a:lnTo>
                    <a:pt x="28130" y="1917496"/>
                  </a:lnTo>
                  <a:lnTo>
                    <a:pt x="17195" y="1919719"/>
                  </a:lnTo>
                  <a:lnTo>
                    <a:pt x="8255" y="1925764"/>
                  </a:lnTo>
                  <a:lnTo>
                    <a:pt x="2209" y="1934730"/>
                  </a:lnTo>
                  <a:lnTo>
                    <a:pt x="0" y="1945716"/>
                  </a:lnTo>
                  <a:lnTo>
                    <a:pt x="2209" y="1956638"/>
                  </a:lnTo>
                  <a:lnTo>
                    <a:pt x="8255" y="1965566"/>
                  </a:lnTo>
                  <a:lnTo>
                    <a:pt x="17195" y="1971598"/>
                  </a:lnTo>
                  <a:lnTo>
                    <a:pt x="28130" y="1973821"/>
                  </a:lnTo>
                  <a:lnTo>
                    <a:pt x="1368856" y="1973821"/>
                  </a:lnTo>
                  <a:lnTo>
                    <a:pt x="1379778" y="1971598"/>
                  </a:lnTo>
                  <a:lnTo>
                    <a:pt x="1388732" y="1965566"/>
                  </a:lnTo>
                  <a:lnTo>
                    <a:pt x="1394764" y="1956638"/>
                  </a:lnTo>
                  <a:lnTo>
                    <a:pt x="1396987" y="1945716"/>
                  </a:lnTo>
                  <a:close/>
                </a:path>
                <a:path w="1752600" h="1974215">
                  <a:moveTo>
                    <a:pt x="1396987" y="1650923"/>
                  </a:moveTo>
                  <a:lnTo>
                    <a:pt x="1394764" y="1639938"/>
                  </a:lnTo>
                  <a:lnTo>
                    <a:pt x="1388732" y="1630972"/>
                  </a:lnTo>
                  <a:lnTo>
                    <a:pt x="1379778" y="1624926"/>
                  </a:lnTo>
                  <a:lnTo>
                    <a:pt x="1368856" y="1622717"/>
                  </a:lnTo>
                  <a:lnTo>
                    <a:pt x="28130" y="1622717"/>
                  </a:lnTo>
                  <a:lnTo>
                    <a:pt x="17195" y="1624926"/>
                  </a:lnTo>
                  <a:lnTo>
                    <a:pt x="8255" y="1630972"/>
                  </a:lnTo>
                  <a:lnTo>
                    <a:pt x="2209" y="1639938"/>
                  </a:lnTo>
                  <a:lnTo>
                    <a:pt x="0" y="1650923"/>
                  </a:lnTo>
                  <a:lnTo>
                    <a:pt x="2209" y="1661845"/>
                  </a:lnTo>
                  <a:lnTo>
                    <a:pt x="8255" y="1670786"/>
                  </a:lnTo>
                  <a:lnTo>
                    <a:pt x="17195" y="1676819"/>
                  </a:lnTo>
                  <a:lnTo>
                    <a:pt x="28130" y="1679028"/>
                  </a:lnTo>
                  <a:lnTo>
                    <a:pt x="1368856" y="1679028"/>
                  </a:lnTo>
                  <a:lnTo>
                    <a:pt x="1379778" y="1676819"/>
                  </a:lnTo>
                  <a:lnTo>
                    <a:pt x="1388732" y="1670786"/>
                  </a:lnTo>
                  <a:lnTo>
                    <a:pt x="1394764" y="1661845"/>
                  </a:lnTo>
                  <a:lnTo>
                    <a:pt x="1396987" y="1650923"/>
                  </a:lnTo>
                  <a:close/>
                </a:path>
                <a:path w="1752600" h="1974215">
                  <a:moveTo>
                    <a:pt x="1396987" y="1356131"/>
                  </a:moveTo>
                  <a:lnTo>
                    <a:pt x="1394764" y="1345158"/>
                  </a:lnTo>
                  <a:lnTo>
                    <a:pt x="1388732" y="1336179"/>
                  </a:lnTo>
                  <a:lnTo>
                    <a:pt x="1379778" y="1330134"/>
                  </a:lnTo>
                  <a:lnTo>
                    <a:pt x="1368856" y="1327924"/>
                  </a:lnTo>
                  <a:lnTo>
                    <a:pt x="28130" y="1327924"/>
                  </a:lnTo>
                  <a:lnTo>
                    <a:pt x="17195" y="1330134"/>
                  </a:lnTo>
                  <a:lnTo>
                    <a:pt x="8255" y="1336179"/>
                  </a:lnTo>
                  <a:lnTo>
                    <a:pt x="2209" y="1345158"/>
                  </a:lnTo>
                  <a:lnTo>
                    <a:pt x="0" y="1356131"/>
                  </a:lnTo>
                  <a:lnTo>
                    <a:pt x="2209" y="1367053"/>
                  </a:lnTo>
                  <a:lnTo>
                    <a:pt x="8255" y="1375994"/>
                  </a:lnTo>
                  <a:lnTo>
                    <a:pt x="17195" y="1382026"/>
                  </a:lnTo>
                  <a:lnTo>
                    <a:pt x="28130" y="1384236"/>
                  </a:lnTo>
                  <a:lnTo>
                    <a:pt x="1368856" y="1384236"/>
                  </a:lnTo>
                  <a:lnTo>
                    <a:pt x="1379778" y="1382026"/>
                  </a:lnTo>
                  <a:lnTo>
                    <a:pt x="1388732" y="1375994"/>
                  </a:lnTo>
                  <a:lnTo>
                    <a:pt x="1394764" y="1367053"/>
                  </a:lnTo>
                  <a:lnTo>
                    <a:pt x="1396987" y="1356131"/>
                  </a:lnTo>
                  <a:close/>
                </a:path>
                <a:path w="1752600" h="1974215">
                  <a:moveTo>
                    <a:pt x="1396987" y="1061351"/>
                  </a:moveTo>
                  <a:lnTo>
                    <a:pt x="1394764" y="1050366"/>
                  </a:lnTo>
                  <a:lnTo>
                    <a:pt x="1388732" y="1041400"/>
                  </a:lnTo>
                  <a:lnTo>
                    <a:pt x="1379778" y="1035354"/>
                  </a:lnTo>
                  <a:lnTo>
                    <a:pt x="1368856" y="1033132"/>
                  </a:lnTo>
                  <a:lnTo>
                    <a:pt x="28130" y="1033132"/>
                  </a:lnTo>
                  <a:lnTo>
                    <a:pt x="17195" y="1035354"/>
                  </a:lnTo>
                  <a:lnTo>
                    <a:pt x="8255" y="1041400"/>
                  </a:lnTo>
                  <a:lnTo>
                    <a:pt x="2209" y="1050366"/>
                  </a:lnTo>
                  <a:lnTo>
                    <a:pt x="0" y="1061351"/>
                  </a:lnTo>
                  <a:lnTo>
                    <a:pt x="2209" y="1072261"/>
                  </a:lnTo>
                  <a:lnTo>
                    <a:pt x="8255" y="1081201"/>
                  </a:lnTo>
                  <a:lnTo>
                    <a:pt x="17195" y="1087234"/>
                  </a:lnTo>
                  <a:lnTo>
                    <a:pt x="28130" y="1089456"/>
                  </a:lnTo>
                  <a:lnTo>
                    <a:pt x="1368856" y="1089456"/>
                  </a:lnTo>
                  <a:lnTo>
                    <a:pt x="1379778" y="1087234"/>
                  </a:lnTo>
                  <a:lnTo>
                    <a:pt x="1388732" y="1081201"/>
                  </a:lnTo>
                  <a:lnTo>
                    <a:pt x="1394764" y="1072261"/>
                  </a:lnTo>
                  <a:lnTo>
                    <a:pt x="1396987" y="1061351"/>
                  </a:lnTo>
                  <a:close/>
                </a:path>
                <a:path w="1752600" h="1974215">
                  <a:moveTo>
                    <a:pt x="1752460" y="547573"/>
                  </a:moveTo>
                  <a:lnTo>
                    <a:pt x="1751850" y="539305"/>
                  </a:lnTo>
                  <a:lnTo>
                    <a:pt x="1748878" y="531583"/>
                  </a:lnTo>
                  <a:lnTo>
                    <a:pt x="1743646" y="524903"/>
                  </a:lnTo>
                  <a:lnTo>
                    <a:pt x="1735518" y="517283"/>
                  </a:lnTo>
                  <a:lnTo>
                    <a:pt x="1653108" y="439928"/>
                  </a:lnTo>
                  <a:lnTo>
                    <a:pt x="1653108" y="517283"/>
                  </a:lnTo>
                  <a:lnTo>
                    <a:pt x="1201331" y="517283"/>
                  </a:lnTo>
                  <a:lnTo>
                    <a:pt x="1201331" y="93116"/>
                  </a:lnTo>
                  <a:lnTo>
                    <a:pt x="1653108" y="517283"/>
                  </a:lnTo>
                  <a:lnTo>
                    <a:pt x="1653108" y="439928"/>
                  </a:lnTo>
                  <a:lnTo>
                    <a:pt x="1214323" y="27990"/>
                  </a:lnTo>
                  <a:lnTo>
                    <a:pt x="1192453" y="7454"/>
                  </a:lnTo>
                  <a:lnTo>
                    <a:pt x="1185672" y="2755"/>
                  </a:lnTo>
                  <a:lnTo>
                    <a:pt x="1177963" y="241"/>
                  </a:lnTo>
                  <a:lnTo>
                    <a:pt x="1169873" y="0"/>
                  </a:lnTo>
                  <a:lnTo>
                    <a:pt x="1161935" y="2120"/>
                  </a:lnTo>
                  <a:lnTo>
                    <a:pt x="1154963" y="6477"/>
                  </a:lnTo>
                  <a:lnTo>
                    <a:pt x="1149604" y="12522"/>
                  </a:lnTo>
                  <a:lnTo>
                    <a:pt x="1146175" y="19837"/>
                  </a:lnTo>
                  <a:lnTo>
                    <a:pt x="1144968" y="27990"/>
                  </a:lnTo>
                  <a:lnTo>
                    <a:pt x="1144968" y="552894"/>
                  </a:lnTo>
                  <a:lnTo>
                    <a:pt x="1147927" y="560057"/>
                  </a:lnTo>
                  <a:lnTo>
                    <a:pt x="1153160" y="565404"/>
                  </a:lnTo>
                  <a:lnTo>
                    <a:pt x="1158405" y="570636"/>
                  </a:lnTo>
                  <a:lnTo>
                    <a:pt x="1165694" y="573595"/>
                  </a:lnTo>
                  <a:lnTo>
                    <a:pt x="1724279" y="573595"/>
                  </a:lnTo>
                  <a:lnTo>
                    <a:pt x="1732686" y="572325"/>
                  </a:lnTo>
                  <a:lnTo>
                    <a:pt x="1740166" y="568731"/>
                  </a:lnTo>
                  <a:lnTo>
                    <a:pt x="1746288" y="563130"/>
                  </a:lnTo>
                  <a:lnTo>
                    <a:pt x="1750593" y="555853"/>
                  </a:lnTo>
                  <a:lnTo>
                    <a:pt x="1752460" y="547573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19386" y="5405471"/>
            <a:ext cx="2331720" cy="2636520"/>
            <a:chOff x="5519386" y="5405471"/>
            <a:chExt cx="2331720" cy="2636520"/>
          </a:xfrm>
        </p:grpSpPr>
        <p:sp>
          <p:nvSpPr>
            <p:cNvPr id="11" name="object 11"/>
            <p:cNvSpPr/>
            <p:nvPr/>
          </p:nvSpPr>
          <p:spPr>
            <a:xfrm>
              <a:off x="5547627" y="5692304"/>
              <a:ext cx="1919605" cy="2322195"/>
            </a:xfrm>
            <a:custGeom>
              <a:avLst/>
              <a:gdLst/>
              <a:ahLst/>
              <a:cxnLst/>
              <a:rect l="l" t="t" r="r" b="b"/>
              <a:pathLst>
                <a:path w="1919604" h="2322195">
                  <a:moveTo>
                    <a:pt x="1919478" y="517918"/>
                  </a:moveTo>
                  <a:lnTo>
                    <a:pt x="1368171" y="517918"/>
                  </a:lnTo>
                  <a:lnTo>
                    <a:pt x="1368171" y="0"/>
                  </a:lnTo>
                  <a:lnTo>
                    <a:pt x="0" y="0"/>
                  </a:lnTo>
                  <a:lnTo>
                    <a:pt x="0" y="517918"/>
                  </a:lnTo>
                  <a:lnTo>
                    <a:pt x="0" y="2321725"/>
                  </a:lnTo>
                  <a:lnTo>
                    <a:pt x="1919478" y="2321725"/>
                  </a:lnTo>
                  <a:lnTo>
                    <a:pt x="1919478" y="517918"/>
                  </a:lnTo>
                  <a:close/>
                </a:path>
              </a:pathLst>
            </a:custGeom>
            <a:solidFill>
              <a:srgbClr val="ABE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19386" y="5664217"/>
              <a:ext cx="1976120" cy="2378075"/>
            </a:xfrm>
            <a:custGeom>
              <a:avLst/>
              <a:gdLst/>
              <a:ahLst/>
              <a:cxnLst/>
              <a:rect l="l" t="t" r="r" b="b"/>
              <a:pathLst>
                <a:path w="1976120" h="2378075">
                  <a:moveTo>
                    <a:pt x="1955237" y="2377654"/>
                  </a:moveTo>
                  <a:lnTo>
                    <a:pt x="20840" y="2377654"/>
                  </a:lnTo>
                  <a:lnTo>
                    <a:pt x="13551" y="2374696"/>
                  </a:lnTo>
                  <a:lnTo>
                    <a:pt x="2960" y="2364115"/>
                  </a:lnTo>
                  <a:lnTo>
                    <a:pt x="0" y="2356947"/>
                  </a:lnTo>
                  <a:lnTo>
                    <a:pt x="0" y="20706"/>
                  </a:lnTo>
                  <a:lnTo>
                    <a:pt x="2960" y="13425"/>
                  </a:lnTo>
                  <a:lnTo>
                    <a:pt x="8199" y="8191"/>
                  </a:lnTo>
                  <a:lnTo>
                    <a:pt x="13551" y="2958"/>
                  </a:lnTo>
                  <a:lnTo>
                    <a:pt x="20726" y="0"/>
                  </a:lnTo>
                  <a:lnTo>
                    <a:pt x="1403935" y="0"/>
                  </a:lnTo>
                  <a:lnTo>
                    <a:pt x="1424661" y="56318"/>
                  </a:lnTo>
                  <a:lnTo>
                    <a:pt x="56371" y="56318"/>
                  </a:lnTo>
                  <a:lnTo>
                    <a:pt x="56371" y="2321336"/>
                  </a:lnTo>
                  <a:lnTo>
                    <a:pt x="1919478" y="2321336"/>
                  </a:lnTo>
                  <a:lnTo>
                    <a:pt x="1919478" y="2349438"/>
                  </a:lnTo>
                  <a:lnTo>
                    <a:pt x="1975850" y="2349438"/>
                  </a:lnTo>
                  <a:lnTo>
                    <a:pt x="1975850" y="2356947"/>
                  </a:lnTo>
                  <a:lnTo>
                    <a:pt x="1972889" y="2364115"/>
                  </a:lnTo>
                  <a:lnTo>
                    <a:pt x="1962298" y="2374696"/>
                  </a:lnTo>
                  <a:lnTo>
                    <a:pt x="1955237" y="2377654"/>
                  </a:lnTo>
                  <a:close/>
                </a:path>
                <a:path w="1976120" h="2378075">
                  <a:moveTo>
                    <a:pt x="1947721" y="2349438"/>
                  </a:moveTo>
                  <a:lnTo>
                    <a:pt x="1919478" y="2349438"/>
                  </a:lnTo>
                  <a:lnTo>
                    <a:pt x="1919478" y="573763"/>
                  </a:lnTo>
                  <a:lnTo>
                    <a:pt x="1389016" y="573763"/>
                  </a:lnTo>
                  <a:lnTo>
                    <a:pt x="1381728" y="570691"/>
                  </a:lnTo>
                  <a:lnTo>
                    <a:pt x="1376489" y="565571"/>
                  </a:lnTo>
                  <a:lnTo>
                    <a:pt x="1371251" y="560338"/>
                  </a:lnTo>
                  <a:lnTo>
                    <a:pt x="1368290" y="553056"/>
                  </a:lnTo>
                  <a:lnTo>
                    <a:pt x="1368290" y="56318"/>
                  </a:lnTo>
                  <a:lnTo>
                    <a:pt x="1424661" y="56318"/>
                  </a:lnTo>
                  <a:lnTo>
                    <a:pt x="1424661" y="517445"/>
                  </a:lnTo>
                  <a:lnTo>
                    <a:pt x="1955009" y="517445"/>
                  </a:lnTo>
                  <a:lnTo>
                    <a:pt x="1962298" y="520403"/>
                  </a:lnTo>
                  <a:lnTo>
                    <a:pt x="1967650" y="525637"/>
                  </a:lnTo>
                  <a:lnTo>
                    <a:pt x="1972888" y="530870"/>
                  </a:lnTo>
                  <a:lnTo>
                    <a:pt x="1975849" y="538152"/>
                  </a:lnTo>
                  <a:lnTo>
                    <a:pt x="1975849" y="2321336"/>
                  </a:lnTo>
                  <a:lnTo>
                    <a:pt x="1947721" y="2321336"/>
                  </a:lnTo>
                  <a:lnTo>
                    <a:pt x="1947721" y="2349438"/>
                  </a:lnTo>
                  <a:close/>
                </a:path>
                <a:path w="1976120" h="2378075">
                  <a:moveTo>
                    <a:pt x="1975849" y="2349438"/>
                  </a:moveTo>
                  <a:lnTo>
                    <a:pt x="1947721" y="2349438"/>
                  </a:lnTo>
                  <a:lnTo>
                    <a:pt x="1947721" y="2321336"/>
                  </a:lnTo>
                  <a:lnTo>
                    <a:pt x="1975849" y="2321336"/>
                  </a:lnTo>
                  <a:lnTo>
                    <a:pt x="1975849" y="2349438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03163" y="5433338"/>
              <a:ext cx="1919605" cy="2322195"/>
            </a:xfrm>
            <a:custGeom>
              <a:avLst/>
              <a:gdLst/>
              <a:ahLst/>
              <a:cxnLst/>
              <a:rect l="l" t="t" r="r" b="b"/>
              <a:pathLst>
                <a:path w="1919604" h="2322195">
                  <a:moveTo>
                    <a:pt x="1919363" y="517918"/>
                  </a:moveTo>
                  <a:lnTo>
                    <a:pt x="1368171" y="517918"/>
                  </a:lnTo>
                  <a:lnTo>
                    <a:pt x="1368171" y="0"/>
                  </a:lnTo>
                  <a:lnTo>
                    <a:pt x="0" y="0"/>
                  </a:lnTo>
                  <a:lnTo>
                    <a:pt x="0" y="517918"/>
                  </a:lnTo>
                  <a:lnTo>
                    <a:pt x="0" y="2321737"/>
                  </a:lnTo>
                  <a:lnTo>
                    <a:pt x="1919363" y="2321737"/>
                  </a:lnTo>
                  <a:lnTo>
                    <a:pt x="1919363" y="5179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74925" y="5405471"/>
              <a:ext cx="1976120" cy="2378075"/>
            </a:xfrm>
            <a:custGeom>
              <a:avLst/>
              <a:gdLst/>
              <a:ahLst/>
              <a:cxnLst/>
              <a:rect l="l" t="t" r="r" b="b"/>
              <a:pathLst>
                <a:path w="1976120" h="2378075">
                  <a:moveTo>
                    <a:pt x="1955123" y="2377620"/>
                  </a:moveTo>
                  <a:lnTo>
                    <a:pt x="20840" y="2377620"/>
                  </a:lnTo>
                  <a:lnTo>
                    <a:pt x="13438" y="2374662"/>
                  </a:lnTo>
                  <a:lnTo>
                    <a:pt x="2914" y="2364081"/>
                  </a:lnTo>
                  <a:lnTo>
                    <a:pt x="0" y="2356913"/>
                  </a:lnTo>
                  <a:lnTo>
                    <a:pt x="0" y="20752"/>
                  </a:lnTo>
                  <a:lnTo>
                    <a:pt x="2961" y="13516"/>
                  </a:lnTo>
                  <a:lnTo>
                    <a:pt x="13437" y="3026"/>
                  </a:lnTo>
                  <a:lnTo>
                    <a:pt x="20726" y="0"/>
                  </a:lnTo>
                  <a:lnTo>
                    <a:pt x="1403821" y="0"/>
                  </a:lnTo>
                  <a:lnTo>
                    <a:pt x="1424662" y="56340"/>
                  </a:lnTo>
                  <a:lnTo>
                    <a:pt x="56371" y="56340"/>
                  </a:lnTo>
                  <a:lnTo>
                    <a:pt x="56371" y="2321358"/>
                  </a:lnTo>
                  <a:lnTo>
                    <a:pt x="1919478" y="2321358"/>
                  </a:lnTo>
                  <a:lnTo>
                    <a:pt x="1919478" y="2349518"/>
                  </a:lnTo>
                  <a:lnTo>
                    <a:pt x="1975850" y="2349518"/>
                  </a:lnTo>
                  <a:lnTo>
                    <a:pt x="1975850" y="2356913"/>
                  </a:lnTo>
                  <a:lnTo>
                    <a:pt x="1972889" y="2364081"/>
                  </a:lnTo>
                  <a:lnTo>
                    <a:pt x="1962298" y="2374662"/>
                  </a:lnTo>
                  <a:lnTo>
                    <a:pt x="1955123" y="2377620"/>
                  </a:lnTo>
                  <a:close/>
                </a:path>
                <a:path w="1976120" h="2378075">
                  <a:moveTo>
                    <a:pt x="1947607" y="2349518"/>
                  </a:moveTo>
                  <a:lnTo>
                    <a:pt x="1919478" y="2349518"/>
                  </a:lnTo>
                  <a:lnTo>
                    <a:pt x="1919478" y="573786"/>
                  </a:lnTo>
                  <a:lnTo>
                    <a:pt x="1389016" y="573786"/>
                  </a:lnTo>
                  <a:lnTo>
                    <a:pt x="1381728" y="570828"/>
                  </a:lnTo>
                  <a:lnTo>
                    <a:pt x="1376489" y="565594"/>
                  </a:lnTo>
                  <a:lnTo>
                    <a:pt x="1371251" y="560247"/>
                  </a:lnTo>
                  <a:lnTo>
                    <a:pt x="1368290" y="553079"/>
                  </a:lnTo>
                  <a:lnTo>
                    <a:pt x="1368290" y="56340"/>
                  </a:lnTo>
                  <a:lnTo>
                    <a:pt x="1424662" y="56340"/>
                  </a:lnTo>
                  <a:lnTo>
                    <a:pt x="1424662" y="517468"/>
                  </a:lnTo>
                  <a:lnTo>
                    <a:pt x="1955123" y="517468"/>
                  </a:lnTo>
                  <a:lnTo>
                    <a:pt x="1962298" y="520426"/>
                  </a:lnTo>
                  <a:lnTo>
                    <a:pt x="1967536" y="525773"/>
                  </a:lnTo>
                  <a:lnTo>
                    <a:pt x="1972889" y="531007"/>
                  </a:lnTo>
                  <a:lnTo>
                    <a:pt x="1975850" y="538174"/>
                  </a:lnTo>
                  <a:lnTo>
                    <a:pt x="1975850" y="2321358"/>
                  </a:lnTo>
                  <a:lnTo>
                    <a:pt x="1947607" y="2321358"/>
                  </a:lnTo>
                  <a:lnTo>
                    <a:pt x="1947607" y="2349518"/>
                  </a:lnTo>
                  <a:close/>
                </a:path>
                <a:path w="1976120" h="2378075">
                  <a:moveTo>
                    <a:pt x="1975850" y="2349518"/>
                  </a:moveTo>
                  <a:lnTo>
                    <a:pt x="1947607" y="2349518"/>
                  </a:lnTo>
                  <a:lnTo>
                    <a:pt x="1947607" y="2321358"/>
                  </a:lnTo>
                  <a:lnTo>
                    <a:pt x="1975850" y="2321358"/>
                  </a:lnTo>
                  <a:lnTo>
                    <a:pt x="1975850" y="2349518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71345" y="5433653"/>
              <a:ext cx="551815" cy="517525"/>
            </a:xfrm>
            <a:custGeom>
              <a:avLst/>
              <a:gdLst/>
              <a:ahLst/>
              <a:cxnLst/>
              <a:rect l="l" t="t" r="r" b="b"/>
              <a:pathLst>
                <a:path w="551815" h="517525">
                  <a:moveTo>
                    <a:pt x="551188" y="517502"/>
                  </a:moveTo>
                  <a:lnTo>
                    <a:pt x="0" y="517502"/>
                  </a:lnTo>
                  <a:lnTo>
                    <a:pt x="0" y="0"/>
                  </a:lnTo>
                  <a:lnTo>
                    <a:pt x="551188" y="517502"/>
                  </a:lnTo>
                  <a:close/>
                </a:path>
              </a:pathLst>
            </a:custGeom>
            <a:solidFill>
              <a:srgbClr val="90D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8235" y="5405665"/>
              <a:ext cx="1752600" cy="1974214"/>
            </a:xfrm>
            <a:custGeom>
              <a:avLst/>
              <a:gdLst/>
              <a:ahLst/>
              <a:cxnLst/>
              <a:rect l="l" t="t" r="r" b="b"/>
              <a:pathLst>
                <a:path w="1752600" h="1974215">
                  <a:moveTo>
                    <a:pt x="1012190" y="766559"/>
                  </a:moveTo>
                  <a:lnTo>
                    <a:pt x="1009967" y="755573"/>
                  </a:lnTo>
                  <a:lnTo>
                    <a:pt x="1003922" y="746607"/>
                  </a:lnTo>
                  <a:lnTo>
                    <a:pt x="994943" y="740562"/>
                  </a:lnTo>
                  <a:lnTo>
                    <a:pt x="983945" y="738339"/>
                  </a:lnTo>
                  <a:lnTo>
                    <a:pt x="28130" y="738339"/>
                  </a:lnTo>
                  <a:lnTo>
                    <a:pt x="17208" y="740562"/>
                  </a:lnTo>
                  <a:lnTo>
                    <a:pt x="8267" y="746607"/>
                  </a:lnTo>
                  <a:lnTo>
                    <a:pt x="2222" y="755573"/>
                  </a:lnTo>
                  <a:lnTo>
                    <a:pt x="12" y="766559"/>
                  </a:lnTo>
                  <a:lnTo>
                    <a:pt x="2222" y="777481"/>
                  </a:lnTo>
                  <a:lnTo>
                    <a:pt x="8267" y="786409"/>
                  </a:lnTo>
                  <a:lnTo>
                    <a:pt x="17208" y="792441"/>
                  </a:lnTo>
                  <a:lnTo>
                    <a:pt x="28130" y="794664"/>
                  </a:lnTo>
                  <a:lnTo>
                    <a:pt x="983945" y="794664"/>
                  </a:lnTo>
                  <a:lnTo>
                    <a:pt x="994943" y="792441"/>
                  </a:lnTo>
                  <a:lnTo>
                    <a:pt x="1003922" y="786409"/>
                  </a:lnTo>
                  <a:lnTo>
                    <a:pt x="1009967" y="777481"/>
                  </a:lnTo>
                  <a:lnTo>
                    <a:pt x="1012190" y="766559"/>
                  </a:lnTo>
                  <a:close/>
                </a:path>
                <a:path w="1752600" h="1974215">
                  <a:moveTo>
                    <a:pt x="1012190" y="471766"/>
                  </a:moveTo>
                  <a:lnTo>
                    <a:pt x="1009967" y="460781"/>
                  </a:lnTo>
                  <a:lnTo>
                    <a:pt x="1003922" y="451815"/>
                  </a:lnTo>
                  <a:lnTo>
                    <a:pt x="994943" y="445770"/>
                  </a:lnTo>
                  <a:lnTo>
                    <a:pt x="983945" y="443560"/>
                  </a:lnTo>
                  <a:lnTo>
                    <a:pt x="28130" y="443560"/>
                  </a:lnTo>
                  <a:lnTo>
                    <a:pt x="17208" y="445770"/>
                  </a:lnTo>
                  <a:lnTo>
                    <a:pt x="8267" y="451815"/>
                  </a:lnTo>
                  <a:lnTo>
                    <a:pt x="2222" y="460781"/>
                  </a:lnTo>
                  <a:lnTo>
                    <a:pt x="12" y="471766"/>
                  </a:lnTo>
                  <a:lnTo>
                    <a:pt x="2222" y="482739"/>
                  </a:lnTo>
                  <a:lnTo>
                    <a:pt x="8267" y="491667"/>
                  </a:lnTo>
                  <a:lnTo>
                    <a:pt x="17208" y="497674"/>
                  </a:lnTo>
                  <a:lnTo>
                    <a:pt x="28130" y="499872"/>
                  </a:lnTo>
                  <a:lnTo>
                    <a:pt x="983945" y="499872"/>
                  </a:lnTo>
                  <a:lnTo>
                    <a:pt x="994943" y="497674"/>
                  </a:lnTo>
                  <a:lnTo>
                    <a:pt x="1003922" y="491667"/>
                  </a:lnTo>
                  <a:lnTo>
                    <a:pt x="1009967" y="482739"/>
                  </a:lnTo>
                  <a:lnTo>
                    <a:pt x="1012190" y="471766"/>
                  </a:lnTo>
                  <a:close/>
                </a:path>
                <a:path w="1752600" h="1974215">
                  <a:moveTo>
                    <a:pt x="1397000" y="1945716"/>
                  </a:moveTo>
                  <a:lnTo>
                    <a:pt x="1394777" y="1934730"/>
                  </a:lnTo>
                  <a:lnTo>
                    <a:pt x="1388745" y="1925764"/>
                  </a:lnTo>
                  <a:lnTo>
                    <a:pt x="1379791" y="1919719"/>
                  </a:lnTo>
                  <a:lnTo>
                    <a:pt x="1368869" y="1917496"/>
                  </a:lnTo>
                  <a:lnTo>
                    <a:pt x="28130" y="1917496"/>
                  </a:lnTo>
                  <a:lnTo>
                    <a:pt x="17208" y="1919719"/>
                  </a:lnTo>
                  <a:lnTo>
                    <a:pt x="8267" y="1925764"/>
                  </a:lnTo>
                  <a:lnTo>
                    <a:pt x="2222" y="1934730"/>
                  </a:lnTo>
                  <a:lnTo>
                    <a:pt x="0" y="1945716"/>
                  </a:lnTo>
                  <a:lnTo>
                    <a:pt x="2222" y="1956638"/>
                  </a:lnTo>
                  <a:lnTo>
                    <a:pt x="8267" y="1965566"/>
                  </a:lnTo>
                  <a:lnTo>
                    <a:pt x="17208" y="1971598"/>
                  </a:lnTo>
                  <a:lnTo>
                    <a:pt x="28130" y="1973821"/>
                  </a:lnTo>
                  <a:lnTo>
                    <a:pt x="1368869" y="1973821"/>
                  </a:lnTo>
                  <a:lnTo>
                    <a:pt x="1379791" y="1971598"/>
                  </a:lnTo>
                  <a:lnTo>
                    <a:pt x="1388745" y="1965566"/>
                  </a:lnTo>
                  <a:lnTo>
                    <a:pt x="1394777" y="1956638"/>
                  </a:lnTo>
                  <a:lnTo>
                    <a:pt x="1397000" y="1945716"/>
                  </a:lnTo>
                  <a:close/>
                </a:path>
                <a:path w="1752600" h="1974215">
                  <a:moveTo>
                    <a:pt x="1397000" y="1650923"/>
                  </a:moveTo>
                  <a:lnTo>
                    <a:pt x="1394777" y="1639938"/>
                  </a:lnTo>
                  <a:lnTo>
                    <a:pt x="1388745" y="1630972"/>
                  </a:lnTo>
                  <a:lnTo>
                    <a:pt x="1379791" y="1624926"/>
                  </a:lnTo>
                  <a:lnTo>
                    <a:pt x="1368869" y="1622717"/>
                  </a:lnTo>
                  <a:lnTo>
                    <a:pt x="28130" y="1622717"/>
                  </a:lnTo>
                  <a:lnTo>
                    <a:pt x="17208" y="1624926"/>
                  </a:lnTo>
                  <a:lnTo>
                    <a:pt x="8267" y="1630972"/>
                  </a:lnTo>
                  <a:lnTo>
                    <a:pt x="2222" y="1639938"/>
                  </a:lnTo>
                  <a:lnTo>
                    <a:pt x="0" y="1650923"/>
                  </a:lnTo>
                  <a:lnTo>
                    <a:pt x="2222" y="1661845"/>
                  </a:lnTo>
                  <a:lnTo>
                    <a:pt x="8267" y="1670786"/>
                  </a:lnTo>
                  <a:lnTo>
                    <a:pt x="17208" y="1676819"/>
                  </a:lnTo>
                  <a:lnTo>
                    <a:pt x="28130" y="1679028"/>
                  </a:lnTo>
                  <a:lnTo>
                    <a:pt x="1368869" y="1679028"/>
                  </a:lnTo>
                  <a:lnTo>
                    <a:pt x="1379791" y="1676819"/>
                  </a:lnTo>
                  <a:lnTo>
                    <a:pt x="1388745" y="1670786"/>
                  </a:lnTo>
                  <a:lnTo>
                    <a:pt x="1394777" y="1661845"/>
                  </a:lnTo>
                  <a:lnTo>
                    <a:pt x="1397000" y="1650923"/>
                  </a:lnTo>
                  <a:close/>
                </a:path>
                <a:path w="1752600" h="1974215">
                  <a:moveTo>
                    <a:pt x="1397000" y="1356131"/>
                  </a:moveTo>
                  <a:lnTo>
                    <a:pt x="1394777" y="1345158"/>
                  </a:lnTo>
                  <a:lnTo>
                    <a:pt x="1388745" y="1336179"/>
                  </a:lnTo>
                  <a:lnTo>
                    <a:pt x="1379791" y="1330134"/>
                  </a:lnTo>
                  <a:lnTo>
                    <a:pt x="1368869" y="1327924"/>
                  </a:lnTo>
                  <a:lnTo>
                    <a:pt x="28130" y="1327924"/>
                  </a:lnTo>
                  <a:lnTo>
                    <a:pt x="17208" y="1330134"/>
                  </a:lnTo>
                  <a:lnTo>
                    <a:pt x="8267" y="1336179"/>
                  </a:lnTo>
                  <a:lnTo>
                    <a:pt x="2222" y="1345158"/>
                  </a:lnTo>
                  <a:lnTo>
                    <a:pt x="0" y="1356131"/>
                  </a:lnTo>
                  <a:lnTo>
                    <a:pt x="2222" y="1367053"/>
                  </a:lnTo>
                  <a:lnTo>
                    <a:pt x="8267" y="1375994"/>
                  </a:lnTo>
                  <a:lnTo>
                    <a:pt x="17208" y="1382026"/>
                  </a:lnTo>
                  <a:lnTo>
                    <a:pt x="28130" y="1384236"/>
                  </a:lnTo>
                  <a:lnTo>
                    <a:pt x="1368869" y="1384236"/>
                  </a:lnTo>
                  <a:lnTo>
                    <a:pt x="1379791" y="1382026"/>
                  </a:lnTo>
                  <a:lnTo>
                    <a:pt x="1388745" y="1375994"/>
                  </a:lnTo>
                  <a:lnTo>
                    <a:pt x="1394777" y="1367053"/>
                  </a:lnTo>
                  <a:lnTo>
                    <a:pt x="1397000" y="1356131"/>
                  </a:lnTo>
                  <a:close/>
                </a:path>
                <a:path w="1752600" h="1974215">
                  <a:moveTo>
                    <a:pt x="1397000" y="1061351"/>
                  </a:moveTo>
                  <a:lnTo>
                    <a:pt x="1394777" y="1050366"/>
                  </a:lnTo>
                  <a:lnTo>
                    <a:pt x="1388745" y="1041400"/>
                  </a:lnTo>
                  <a:lnTo>
                    <a:pt x="1379791" y="1035354"/>
                  </a:lnTo>
                  <a:lnTo>
                    <a:pt x="1368869" y="1033132"/>
                  </a:lnTo>
                  <a:lnTo>
                    <a:pt x="28130" y="1033132"/>
                  </a:lnTo>
                  <a:lnTo>
                    <a:pt x="17208" y="1035354"/>
                  </a:lnTo>
                  <a:lnTo>
                    <a:pt x="8267" y="1041400"/>
                  </a:lnTo>
                  <a:lnTo>
                    <a:pt x="2222" y="1050366"/>
                  </a:lnTo>
                  <a:lnTo>
                    <a:pt x="0" y="1061351"/>
                  </a:lnTo>
                  <a:lnTo>
                    <a:pt x="2222" y="1072261"/>
                  </a:lnTo>
                  <a:lnTo>
                    <a:pt x="8267" y="1081201"/>
                  </a:lnTo>
                  <a:lnTo>
                    <a:pt x="17208" y="1087234"/>
                  </a:lnTo>
                  <a:lnTo>
                    <a:pt x="28130" y="1089456"/>
                  </a:lnTo>
                  <a:lnTo>
                    <a:pt x="1368869" y="1089456"/>
                  </a:lnTo>
                  <a:lnTo>
                    <a:pt x="1379791" y="1087234"/>
                  </a:lnTo>
                  <a:lnTo>
                    <a:pt x="1388745" y="1081201"/>
                  </a:lnTo>
                  <a:lnTo>
                    <a:pt x="1394777" y="1072261"/>
                  </a:lnTo>
                  <a:lnTo>
                    <a:pt x="1397000" y="1061351"/>
                  </a:lnTo>
                  <a:close/>
                </a:path>
                <a:path w="1752600" h="1974215">
                  <a:moveTo>
                    <a:pt x="1752473" y="547573"/>
                  </a:moveTo>
                  <a:lnTo>
                    <a:pt x="1653120" y="439928"/>
                  </a:lnTo>
                  <a:lnTo>
                    <a:pt x="1653120" y="517283"/>
                  </a:lnTo>
                  <a:lnTo>
                    <a:pt x="1201343" y="517283"/>
                  </a:lnTo>
                  <a:lnTo>
                    <a:pt x="1201343" y="93116"/>
                  </a:lnTo>
                  <a:lnTo>
                    <a:pt x="1653120" y="517283"/>
                  </a:lnTo>
                  <a:lnTo>
                    <a:pt x="1653120" y="439928"/>
                  </a:lnTo>
                  <a:lnTo>
                    <a:pt x="1214335" y="27990"/>
                  </a:lnTo>
                  <a:lnTo>
                    <a:pt x="1192466" y="7454"/>
                  </a:lnTo>
                  <a:lnTo>
                    <a:pt x="1185672" y="2755"/>
                  </a:lnTo>
                  <a:lnTo>
                    <a:pt x="1177975" y="241"/>
                  </a:lnTo>
                  <a:lnTo>
                    <a:pt x="1169885" y="0"/>
                  </a:lnTo>
                  <a:lnTo>
                    <a:pt x="1161948" y="2120"/>
                  </a:lnTo>
                  <a:lnTo>
                    <a:pt x="1144968" y="552894"/>
                  </a:lnTo>
                  <a:lnTo>
                    <a:pt x="1147940" y="560057"/>
                  </a:lnTo>
                  <a:lnTo>
                    <a:pt x="1153172" y="565404"/>
                  </a:lnTo>
                  <a:lnTo>
                    <a:pt x="1158417" y="570636"/>
                  </a:lnTo>
                  <a:lnTo>
                    <a:pt x="1165694" y="573595"/>
                  </a:lnTo>
                  <a:lnTo>
                    <a:pt x="1724291" y="573595"/>
                  </a:lnTo>
                  <a:lnTo>
                    <a:pt x="1732699" y="572325"/>
                  </a:lnTo>
                  <a:lnTo>
                    <a:pt x="1740179" y="568731"/>
                  </a:lnTo>
                  <a:lnTo>
                    <a:pt x="1746300" y="563130"/>
                  </a:lnTo>
                  <a:lnTo>
                    <a:pt x="1750593" y="555853"/>
                  </a:lnTo>
                  <a:lnTo>
                    <a:pt x="1752473" y="547573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440688" y="5405471"/>
            <a:ext cx="2331720" cy="2636520"/>
            <a:chOff x="10440688" y="5405471"/>
            <a:chExt cx="2331720" cy="2636520"/>
          </a:xfrm>
        </p:grpSpPr>
        <p:sp>
          <p:nvSpPr>
            <p:cNvPr id="18" name="object 18"/>
            <p:cNvSpPr/>
            <p:nvPr/>
          </p:nvSpPr>
          <p:spPr>
            <a:xfrm>
              <a:off x="10468927" y="5692304"/>
              <a:ext cx="1919605" cy="2322195"/>
            </a:xfrm>
            <a:custGeom>
              <a:avLst/>
              <a:gdLst/>
              <a:ahLst/>
              <a:cxnLst/>
              <a:rect l="l" t="t" r="r" b="b"/>
              <a:pathLst>
                <a:path w="1919604" h="2322195">
                  <a:moveTo>
                    <a:pt x="1919478" y="517918"/>
                  </a:moveTo>
                  <a:lnTo>
                    <a:pt x="1368171" y="517918"/>
                  </a:lnTo>
                  <a:lnTo>
                    <a:pt x="1368171" y="0"/>
                  </a:lnTo>
                  <a:lnTo>
                    <a:pt x="0" y="0"/>
                  </a:lnTo>
                  <a:lnTo>
                    <a:pt x="0" y="517918"/>
                  </a:lnTo>
                  <a:lnTo>
                    <a:pt x="0" y="2321725"/>
                  </a:lnTo>
                  <a:lnTo>
                    <a:pt x="1919478" y="2321725"/>
                  </a:lnTo>
                  <a:lnTo>
                    <a:pt x="1919478" y="517918"/>
                  </a:lnTo>
                  <a:close/>
                </a:path>
              </a:pathLst>
            </a:custGeom>
            <a:solidFill>
              <a:srgbClr val="ABE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40688" y="5664217"/>
              <a:ext cx="1976120" cy="2378075"/>
            </a:xfrm>
            <a:custGeom>
              <a:avLst/>
              <a:gdLst/>
              <a:ahLst/>
              <a:cxnLst/>
              <a:rect l="l" t="t" r="r" b="b"/>
              <a:pathLst>
                <a:path w="1976120" h="2378075">
                  <a:moveTo>
                    <a:pt x="1955237" y="2377654"/>
                  </a:moveTo>
                  <a:lnTo>
                    <a:pt x="20840" y="2377654"/>
                  </a:lnTo>
                  <a:lnTo>
                    <a:pt x="13551" y="2374696"/>
                  </a:lnTo>
                  <a:lnTo>
                    <a:pt x="2960" y="2364115"/>
                  </a:lnTo>
                  <a:lnTo>
                    <a:pt x="0" y="2356947"/>
                  </a:lnTo>
                  <a:lnTo>
                    <a:pt x="0" y="20706"/>
                  </a:lnTo>
                  <a:lnTo>
                    <a:pt x="2960" y="13425"/>
                  </a:lnTo>
                  <a:lnTo>
                    <a:pt x="8199" y="8191"/>
                  </a:lnTo>
                  <a:lnTo>
                    <a:pt x="13551" y="2958"/>
                  </a:lnTo>
                  <a:lnTo>
                    <a:pt x="20726" y="0"/>
                  </a:lnTo>
                  <a:lnTo>
                    <a:pt x="1403935" y="0"/>
                  </a:lnTo>
                  <a:lnTo>
                    <a:pt x="1424661" y="56318"/>
                  </a:lnTo>
                  <a:lnTo>
                    <a:pt x="56371" y="56318"/>
                  </a:lnTo>
                  <a:lnTo>
                    <a:pt x="56371" y="2321336"/>
                  </a:lnTo>
                  <a:lnTo>
                    <a:pt x="1919478" y="2321336"/>
                  </a:lnTo>
                  <a:lnTo>
                    <a:pt x="1919478" y="2349438"/>
                  </a:lnTo>
                  <a:lnTo>
                    <a:pt x="1975850" y="2349438"/>
                  </a:lnTo>
                  <a:lnTo>
                    <a:pt x="1975850" y="2356947"/>
                  </a:lnTo>
                  <a:lnTo>
                    <a:pt x="1972889" y="2364115"/>
                  </a:lnTo>
                  <a:lnTo>
                    <a:pt x="1962298" y="2374696"/>
                  </a:lnTo>
                  <a:lnTo>
                    <a:pt x="1955237" y="2377654"/>
                  </a:lnTo>
                  <a:close/>
                </a:path>
                <a:path w="1976120" h="2378075">
                  <a:moveTo>
                    <a:pt x="1947721" y="2349438"/>
                  </a:moveTo>
                  <a:lnTo>
                    <a:pt x="1919478" y="2349438"/>
                  </a:lnTo>
                  <a:lnTo>
                    <a:pt x="1919478" y="573763"/>
                  </a:lnTo>
                  <a:lnTo>
                    <a:pt x="1389016" y="573763"/>
                  </a:lnTo>
                  <a:lnTo>
                    <a:pt x="1381728" y="570691"/>
                  </a:lnTo>
                  <a:lnTo>
                    <a:pt x="1376489" y="565571"/>
                  </a:lnTo>
                  <a:lnTo>
                    <a:pt x="1371251" y="560338"/>
                  </a:lnTo>
                  <a:lnTo>
                    <a:pt x="1368290" y="553056"/>
                  </a:lnTo>
                  <a:lnTo>
                    <a:pt x="1368290" y="56318"/>
                  </a:lnTo>
                  <a:lnTo>
                    <a:pt x="1424661" y="56318"/>
                  </a:lnTo>
                  <a:lnTo>
                    <a:pt x="1424661" y="517445"/>
                  </a:lnTo>
                  <a:lnTo>
                    <a:pt x="1955009" y="517445"/>
                  </a:lnTo>
                  <a:lnTo>
                    <a:pt x="1962298" y="520403"/>
                  </a:lnTo>
                  <a:lnTo>
                    <a:pt x="1967650" y="525637"/>
                  </a:lnTo>
                  <a:lnTo>
                    <a:pt x="1972888" y="530870"/>
                  </a:lnTo>
                  <a:lnTo>
                    <a:pt x="1975849" y="538152"/>
                  </a:lnTo>
                  <a:lnTo>
                    <a:pt x="1975849" y="2321336"/>
                  </a:lnTo>
                  <a:lnTo>
                    <a:pt x="1947721" y="2321336"/>
                  </a:lnTo>
                  <a:lnTo>
                    <a:pt x="1947721" y="2349438"/>
                  </a:lnTo>
                  <a:close/>
                </a:path>
                <a:path w="1976120" h="2378075">
                  <a:moveTo>
                    <a:pt x="1975849" y="2349438"/>
                  </a:moveTo>
                  <a:lnTo>
                    <a:pt x="1947721" y="2349438"/>
                  </a:lnTo>
                  <a:lnTo>
                    <a:pt x="1947721" y="2321336"/>
                  </a:lnTo>
                  <a:lnTo>
                    <a:pt x="1975849" y="2321336"/>
                  </a:lnTo>
                  <a:lnTo>
                    <a:pt x="1975849" y="2349438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24464" y="5433338"/>
              <a:ext cx="1919605" cy="2322195"/>
            </a:xfrm>
            <a:custGeom>
              <a:avLst/>
              <a:gdLst/>
              <a:ahLst/>
              <a:cxnLst/>
              <a:rect l="l" t="t" r="r" b="b"/>
              <a:pathLst>
                <a:path w="1919604" h="2322195">
                  <a:moveTo>
                    <a:pt x="1919363" y="517918"/>
                  </a:moveTo>
                  <a:lnTo>
                    <a:pt x="1368171" y="517918"/>
                  </a:lnTo>
                  <a:lnTo>
                    <a:pt x="1368171" y="0"/>
                  </a:lnTo>
                  <a:lnTo>
                    <a:pt x="0" y="0"/>
                  </a:lnTo>
                  <a:lnTo>
                    <a:pt x="0" y="517918"/>
                  </a:lnTo>
                  <a:lnTo>
                    <a:pt x="0" y="2321737"/>
                  </a:lnTo>
                  <a:lnTo>
                    <a:pt x="1919363" y="2321737"/>
                  </a:lnTo>
                  <a:lnTo>
                    <a:pt x="1919363" y="5179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96227" y="5405471"/>
              <a:ext cx="1976120" cy="2378075"/>
            </a:xfrm>
            <a:custGeom>
              <a:avLst/>
              <a:gdLst/>
              <a:ahLst/>
              <a:cxnLst/>
              <a:rect l="l" t="t" r="r" b="b"/>
              <a:pathLst>
                <a:path w="1976120" h="2378075">
                  <a:moveTo>
                    <a:pt x="1955123" y="2377620"/>
                  </a:moveTo>
                  <a:lnTo>
                    <a:pt x="20840" y="2377620"/>
                  </a:lnTo>
                  <a:lnTo>
                    <a:pt x="13438" y="2374662"/>
                  </a:lnTo>
                  <a:lnTo>
                    <a:pt x="2914" y="2364081"/>
                  </a:lnTo>
                  <a:lnTo>
                    <a:pt x="0" y="2356913"/>
                  </a:lnTo>
                  <a:lnTo>
                    <a:pt x="0" y="20752"/>
                  </a:lnTo>
                  <a:lnTo>
                    <a:pt x="2961" y="13516"/>
                  </a:lnTo>
                  <a:lnTo>
                    <a:pt x="13437" y="3026"/>
                  </a:lnTo>
                  <a:lnTo>
                    <a:pt x="20726" y="0"/>
                  </a:lnTo>
                  <a:lnTo>
                    <a:pt x="1403821" y="0"/>
                  </a:lnTo>
                  <a:lnTo>
                    <a:pt x="1424662" y="56340"/>
                  </a:lnTo>
                  <a:lnTo>
                    <a:pt x="56371" y="56340"/>
                  </a:lnTo>
                  <a:lnTo>
                    <a:pt x="56371" y="2321358"/>
                  </a:lnTo>
                  <a:lnTo>
                    <a:pt x="1919478" y="2321358"/>
                  </a:lnTo>
                  <a:lnTo>
                    <a:pt x="1919478" y="2349518"/>
                  </a:lnTo>
                  <a:lnTo>
                    <a:pt x="1975850" y="2349518"/>
                  </a:lnTo>
                  <a:lnTo>
                    <a:pt x="1975850" y="2356913"/>
                  </a:lnTo>
                  <a:lnTo>
                    <a:pt x="1972889" y="2364081"/>
                  </a:lnTo>
                  <a:lnTo>
                    <a:pt x="1962298" y="2374662"/>
                  </a:lnTo>
                  <a:lnTo>
                    <a:pt x="1955123" y="2377620"/>
                  </a:lnTo>
                  <a:close/>
                </a:path>
                <a:path w="1976120" h="2378075">
                  <a:moveTo>
                    <a:pt x="1947607" y="2349518"/>
                  </a:moveTo>
                  <a:lnTo>
                    <a:pt x="1919478" y="2349518"/>
                  </a:lnTo>
                  <a:lnTo>
                    <a:pt x="1919478" y="573786"/>
                  </a:lnTo>
                  <a:lnTo>
                    <a:pt x="1389016" y="573786"/>
                  </a:lnTo>
                  <a:lnTo>
                    <a:pt x="1381728" y="570828"/>
                  </a:lnTo>
                  <a:lnTo>
                    <a:pt x="1376489" y="565594"/>
                  </a:lnTo>
                  <a:lnTo>
                    <a:pt x="1371251" y="560247"/>
                  </a:lnTo>
                  <a:lnTo>
                    <a:pt x="1368290" y="553079"/>
                  </a:lnTo>
                  <a:lnTo>
                    <a:pt x="1368290" y="56340"/>
                  </a:lnTo>
                  <a:lnTo>
                    <a:pt x="1424662" y="56340"/>
                  </a:lnTo>
                  <a:lnTo>
                    <a:pt x="1424662" y="517468"/>
                  </a:lnTo>
                  <a:lnTo>
                    <a:pt x="1955123" y="517468"/>
                  </a:lnTo>
                  <a:lnTo>
                    <a:pt x="1962298" y="520426"/>
                  </a:lnTo>
                  <a:lnTo>
                    <a:pt x="1967536" y="525773"/>
                  </a:lnTo>
                  <a:lnTo>
                    <a:pt x="1972889" y="531007"/>
                  </a:lnTo>
                  <a:lnTo>
                    <a:pt x="1975850" y="538174"/>
                  </a:lnTo>
                  <a:lnTo>
                    <a:pt x="1975850" y="2321358"/>
                  </a:lnTo>
                  <a:lnTo>
                    <a:pt x="1947607" y="2321358"/>
                  </a:lnTo>
                  <a:lnTo>
                    <a:pt x="1947607" y="2349518"/>
                  </a:lnTo>
                  <a:close/>
                </a:path>
                <a:path w="1976120" h="2378075">
                  <a:moveTo>
                    <a:pt x="1975850" y="2349518"/>
                  </a:moveTo>
                  <a:lnTo>
                    <a:pt x="1947607" y="2349518"/>
                  </a:lnTo>
                  <a:lnTo>
                    <a:pt x="1947607" y="2321358"/>
                  </a:lnTo>
                  <a:lnTo>
                    <a:pt x="1975850" y="2321358"/>
                  </a:lnTo>
                  <a:lnTo>
                    <a:pt x="1975850" y="2349518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92646" y="5433653"/>
              <a:ext cx="551815" cy="517525"/>
            </a:xfrm>
            <a:custGeom>
              <a:avLst/>
              <a:gdLst/>
              <a:ahLst/>
              <a:cxnLst/>
              <a:rect l="l" t="t" r="r" b="b"/>
              <a:pathLst>
                <a:path w="551815" h="517525">
                  <a:moveTo>
                    <a:pt x="551188" y="517502"/>
                  </a:moveTo>
                  <a:lnTo>
                    <a:pt x="0" y="517502"/>
                  </a:lnTo>
                  <a:lnTo>
                    <a:pt x="0" y="0"/>
                  </a:lnTo>
                  <a:lnTo>
                    <a:pt x="551188" y="517502"/>
                  </a:lnTo>
                  <a:close/>
                </a:path>
              </a:pathLst>
            </a:custGeom>
            <a:solidFill>
              <a:srgbClr val="90D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19549" y="5405665"/>
              <a:ext cx="1752600" cy="1974214"/>
            </a:xfrm>
            <a:custGeom>
              <a:avLst/>
              <a:gdLst/>
              <a:ahLst/>
              <a:cxnLst/>
              <a:rect l="l" t="t" r="r" b="b"/>
              <a:pathLst>
                <a:path w="1752600" h="1974215">
                  <a:moveTo>
                    <a:pt x="1012177" y="766559"/>
                  </a:moveTo>
                  <a:lnTo>
                    <a:pt x="1009954" y="755573"/>
                  </a:lnTo>
                  <a:lnTo>
                    <a:pt x="1003909" y="746607"/>
                  </a:lnTo>
                  <a:lnTo>
                    <a:pt x="994930" y="740562"/>
                  </a:lnTo>
                  <a:lnTo>
                    <a:pt x="983932" y="738339"/>
                  </a:lnTo>
                  <a:lnTo>
                    <a:pt x="28117" y="738339"/>
                  </a:lnTo>
                  <a:lnTo>
                    <a:pt x="17195" y="740562"/>
                  </a:lnTo>
                  <a:lnTo>
                    <a:pt x="8255" y="746607"/>
                  </a:lnTo>
                  <a:lnTo>
                    <a:pt x="2209" y="755573"/>
                  </a:lnTo>
                  <a:lnTo>
                    <a:pt x="0" y="766559"/>
                  </a:lnTo>
                  <a:lnTo>
                    <a:pt x="2209" y="777481"/>
                  </a:lnTo>
                  <a:lnTo>
                    <a:pt x="8255" y="786409"/>
                  </a:lnTo>
                  <a:lnTo>
                    <a:pt x="17195" y="792441"/>
                  </a:lnTo>
                  <a:lnTo>
                    <a:pt x="28117" y="794664"/>
                  </a:lnTo>
                  <a:lnTo>
                    <a:pt x="983932" y="794664"/>
                  </a:lnTo>
                  <a:lnTo>
                    <a:pt x="994930" y="792441"/>
                  </a:lnTo>
                  <a:lnTo>
                    <a:pt x="1003909" y="786409"/>
                  </a:lnTo>
                  <a:lnTo>
                    <a:pt x="1009954" y="777481"/>
                  </a:lnTo>
                  <a:lnTo>
                    <a:pt x="1012177" y="766559"/>
                  </a:lnTo>
                  <a:close/>
                </a:path>
                <a:path w="1752600" h="1974215">
                  <a:moveTo>
                    <a:pt x="1012177" y="471766"/>
                  </a:moveTo>
                  <a:lnTo>
                    <a:pt x="1009954" y="460781"/>
                  </a:lnTo>
                  <a:lnTo>
                    <a:pt x="1003909" y="451815"/>
                  </a:lnTo>
                  <a:lnTo>
                    <a:pt x="994930" y="445770"/>
                  </a:lnTo>
                  <a:lnTo>
                    <a:pt x="983932" y="443560"/>
                  </a:lnTo>
                  <a:lnTo>
                    <a:pt x="28117" y="443560"/>
                  </a:lnTo>
                  <a:lnTo>
                    <a:pt x="17195" y="445770"/>
                  </a:lnTo>
                  <a:lnTo>
                    <a:pt x="8255" y="451815"/>
                  </a:lnTo>
                  <a:lnTo>
                    <a:pt x="2209" y="460781"/>
                  </a:lnTo>
                  <a:lnTo>
                    <a:pt x="0" y="471766"/>
                  </a:lnTo>
                  <a:lnTo>
                    <a:pt x="2209" y="482739"/>
                  </a:lnTo>
                  <a:lnTo>
                    <a:pt x="8255" y="491667"/>
                  </a:lnTo>
                  <a:lnTo>
                    <a:pt x="17195" y="497674"/>
                  </a:lnTo>
                  <a:lnTo>
                    <a:pt x="28117" y="499872"/>
                  </a:lnTo>
                  <a:lnTo>
                    <a:pt x="983932" y="499872"/>
                  </a:lnTo>
                  <a:lnTo>
                    <a:pt x="994930" y="497674"/>
                  </a:lnTo>
                  <a:lnTo>
                    <a:pt x="1003909" y="491667"/>
                  </a:lnTo>
                  <a:lnTo>
                    <a:pt x="1009954" y="482739"/>
                  </a:lnTo>
                  <a:lnTo>
                    <a:pt x="1012177" y="471766"/>
                  </a:lnTo>
                  <a:close/>
                </a:path>
                <a:path w="1752600" h="1974215">
                  <a:moveTo>
                    <a:pt x="1396987" y="1945716"/>
                  </a:moveTo>
                  <a:lnTo>
                    <a:pt x="1394764" y="1934730"/>
                  </a:lnTo>
                  <a:lnTo>
                    <a:pt x="1388732" y="1925764"/>
                  </a:lnTo>
                  <a:lnTo>
                    <a:pt x="1379778" y="1919719"/>
                  </a:lnTo>
                  <a:lnTo>
                    <a:pt x="1368856" y="1917496"/>
                  </a:lnTo>
                  <a:lnTo>
                    <a:pt x="28117" y="1917496"/>
                  </a:lnTo>
                  <a:lnTo>
                    <a:pt x="17195" y="1919719"/>
                  </a:lnTo>
                  <a:lnTo>
                    <a:pt x="8255" y="1925764"/>
                  </a:lnTo>
                  <a:lnTo>
                    <a:pt x="2209" y="1934730"/>
                  </a:lnTo>
                  <a:lnTo>
                    <a:pt x="0" y="1945716"/>
                  </a:lnTo>
                  <a:lnTo>
                    <a:pt x="2209" y="1956638"/>
                  </a:lnTo>
                  <a:lnTo>
                    <a:pt x="8255" y="1965566"/>
                  </a:lnTo>
                  <a:lnTo>
                    <a:pt x="17195" y="1971598"/>
                  </a:lnTo>
                  <a:lnTo>
                    <a:pt x="28117" y="1973821"/>
                  </a:lnTo>
                  <a:lnTo>
                    <a:pt x="1368856" y="1973821"/>
                  </a:lnTo>
                  <a:lnTo>
                    <a:pt x="1379778" y="1971598"/>
                  </a:lnTo>
                  <a:lnTo>
                    <a:pt x="1388732" y="1965566"/>
                  </a:lnTo>
                  <a:lnTo>
                    <a:pt x="1394764" y="1956638"/>
                  </a:lnTo>
                  <a:lnTo>
                    <a:pt x="1396987" y="1945716"/>
                  </a:lnTo>
                  <a:close/>
                </a:path>
                <a:path w="1752600" h="1974215">
                  <a:moveTo>
                    <a:pt x="1396987" y="1650923"/>
                  </a:moveTo>
                  <a:lnTo>
                    <a:pt x="1394764" y="1639938"/>
                  </a:lnTo>
                  <a:lnTo>
                    <a:pt x="1388732" y="1630972"/>
                  </a:lnTo>
                  <a:lnTo>
                    <a:pt x="1379778" y="1624926"/>
                  </a:lnTo>
                  <a:lnTo>
                    <a:pt x="1368856" y="1622717"/>
                  </a:lnTo>
                  <a:lnTo>
                    <a:pt x="28117" y="1622717"/>
                  </a:lnTo>
                  <a:lnTo>
                    <a:pt x="17195" y="1624926"/>
                  </a:lnTo>
                  <a:lnTo>
                    <a:pt x="8255" y="1630972"/>
                  </a:lnTo>
                  <a:lnTo>
                    <a:pt x="2209" y="1639938"/>
                  </a:lnTo>
                  <a:lnTo>
                    <a:pt x="0" y="1650923"/>
                  </a:lnTo>
                  <a:lnTo>
                    <a:pt x="2209" y="1661845"/>
                  </a:lnTo>
                  <a:lnTo>
                    <a:pt x="8255" y="1670786"/>
                  </a:lnTo>
                  <a:lnTo>
                    <a:pt x="17195" y="1676819"/>
                  </a:lnTo>
                  <a:lnTo>
                    <a:pt x="28117" y="1679028"/>
                  </a:lnTo>
                  <a:lnTo>
                    <a:pt x="1368856" y="1679028"/>
                  </a:lnTo>
                  <a:lnTo>
                    <a:pt x="1379778" y="1676819"/>
                  </a:lnTo>
                  <a:lnTo>
                    <a:pt x="1388732" y="1670786"/>
                  </a:lnTo>
                  <a:lnTo>
                    <a:pt x="1394764" y="1661845"/>
                  </a:lnTo>
                  <a:lnTo>
                    <a:pt x="1396987" y="1650923"/>
                  </a:lnTo>
                  <a:close/>
                </a:path>
                <a:path w="1752600" h="1974215">
                  <a:moveTo>
                    <a:pt x="1396987" y="1356131"/>
                  </a:moveTo>
                  <a:lnTo>
                    <a:pt x="1394764" y="1345158"/>
                  </a:lnTo>
                  <a:lnTo>
                    <a:pt x="1388732" y="1336179"/>
                  </a:lnTo>
                  <a:lnTo>
                    <a:pt x="1379778" y="1330134"/>
                  </a:lnTo>
                  <a:lnTo>
                    <a:pt x="1368856" y="1327924"/>
                  </a:lnTo>
                  <a:lnTo>
                    <a:pt x="28117" y="1327924"/>
                  </a:lnTo>
                  <a:lnTo>
                    <a:pt x="17195" y="1330134"/>
                  </a:lnTo>
                  <a:lnTo>
                    <a:pt x="8255" y="1336179"/>
                  </a:lnTo>
                  <a:lnTo>
                    <a:pt x="2209" y="1345158"/>
                  </a:lnTo>
                  <a:lnTo>
                    <a:pt x="0" y="1356131"/>
                  </a:lnTo>
                  <a:lnTo>
                    <a:pt x="2209" y="1367053"/>
                  </a:lnTo>
                  <a:lnTo>
                    <a:pt x="8255" y="1375994"/>
                  </a:lnTo>
                  <a:lnTo>
                    <a:pt x="17195" y="1382026"/>
                  </a:lnTo>
                  <a:lnTo>
                    <a:pt x="28117" y="1384236"/>
                  </a:lnTo>
                  <a:lnTo>
                    <a:pt x="1368856" y="1384236"/>
                  </a:lnTo>
                  <a:lnTo>
                    <a:pt x="1379778" y="1382026"/>
                  </a:lnTo>
                  <a:lnTo>
                    <a:pt x="1388732" y="1375994"/>
                  </a:lnTo>
                  <a:lnTo>
                    <a:pt x="1394764" y="1367053"/>
                  </a:lnTo>
                  <a:lnTo>
                    <a:pt x="1396987" y="1356131"/>
                  </a:lnTo>
                  <a:close/>
                </a:path>
                <a:path w="1752600" h="1974215">
                  <a:moveTo>
                    <a:pt x="1396987" y="1061351"/>
                  </a:moveTo>
                  <a:lnTo>
                    <a:pt x="1394764" y="1050366"/>
                  </a:lnTo>
                  <a:lnTo>
                    <a:pt x="1388732" y="1041400"/>
                  </a:lnTo>
                  <a:lnTo>
                    <a:pt x="1379778" y="1035354"/>
                  </a:lnTo>
                  <a:lnTo>
                    <a:pt x="1368856" y="1033132"/>
                  </a:lnTo>
                  <a:lnTo>
                    <a:pt x="28117" y="1033132"/>
                  </a:lnTo>
                  <a:lnTo>
                    <a:pt x="17195" y="1035354"/>
                  </a:lnTo>
                  <a:lnTo>
                    <a:pt x="8255" y="1041400"/>
                  </a:lnTo>
                  <a:lnTo>
                    <a:pt x="2209" y="1050366"/>
                  </a:lnTo>
                  <a:lnTo>
                    <a:pt x="0" y="1061351"/>
                  </a:lnTo>
                  <a:lnTo>
                    <a:pt x="2209" y="1072261"/>
                  </a:lnTo>
                  <a:lnTo>
                    <a:pt x="8255" y="1081201"/>
                  </a:lnTo>
                  <a:lnTo>
                    <a:pt x="17195" y="1087234"/>
                  </a:lnTo>
                  <a:lnTo>
                    <a:pt x="28117" y="1089456"/>
                  </a:lnTo>
                  <a:lnTo>
                    <a:pt x="1368856" y="1089456"/>
                  </a:lnTo>
                  <a:lnTo>
                    <a:pt x="1379778" y="1087234"/>
                  </a:lnTo>
                  <a:lnTo>
                    <a:pt x="1388732" y="1081201"/>
                  </a:lnTo>
                  <a:lnTo>
                    <a:pt x="1394764" y="1072261"/>
                  </a:lnTo>
                  <a:lnTo>
                    <a:pt x="1396987" y="1061351"/>
                  </a:lnTo>
                  <a:close/>
                </a:path>
                <a:path w="1752600" h="1974215">
                  <a:moveTo>
                    <a:pt x="1752460" y="547573"/>
                  </a:moveTo>
                  <a:lnTo>
                    <a:pt x="1653108" y="439928"/>
                  </a:lnTo>
                  <a:lnTo>
                    <a:pt x="1653108" y="517283"/>
                  </a:lnTo>
                  <a:lnTo>
                    <a:pt x="1201331" y="517283"/>
                  </a:lnTo>
                  <a:lnTo>
                    <a:pt x="1201331" y="93116"/>
                  </a:lnTo>
                  <a:lnTo>
                    <a:pt x="1653108" y="517283"/>
                  </a:lnTo>
                  <a:lnTo>
                    <a:pt x="1653108" y="439928"/>
                  </a:lnTo>
                  <a:lnTo>
                    <a:pt x="1214323" y="27990"/>
                  </a:lnTo>
                  <a:lnTo>
                    <a:pt x="1192453" y="7454"/>
                  </a:lnTo>
                  <a:lnTo>
                    <a:pt x="1185659" y="2755"/>
                  </a:lnTo>
                  <a:lnTo>
                    <a:pt x="1177963" y="241"/>
                  </a:lnTo>
                  <a:lnTo>
                    <a:pt x="1169873" y="0"/>
                  </a:lnTo>
                  <a:lnTo>
                    <a:pt x="1161935" y="2120"/>
                  </a:lnTo>
                  <a:lnTo>
                    <a:pt x="1154950" y="6477"/>
                  </a:lnTo>
                  <a:lnTo>
                    <a:pt x="1149604" y="12522"/>
                  </a:lnTo>
                  <a:lnTo>
                    <a:pt x="1146175" y="19837"/>
                  </a:lnTo>
                  <a:lnTo>
                    <a:pt x="1144968" y="27990"/>
                  </a:lnTo>
                  <a:lnTo>
                    <a:pt x="1144968" y="552894"/>
                  </a:lnTo>
                  <a:lnTo>
                    <a:pt x="1147927" y="560057"/>
                  </a:lnTo>
                  <a:lnTo>
                    <a:pt x="1153160" y="565404"/>
                  </a:lnTo>
                  <a:lnTo>
                    <a:pt x="1158405" y="570636"/>
                  </a:lnTo>
                  <a:lnTo>
                    <a:pt x="1165694" y="573595"/>
                  </a:lnTo>
                  <a:lnTo>
                    <a:pt x="1724279" y="573595"/>
                  </a:lnTo>
                  <a:lnTo>
                    <a:pt x="1732686" y="572325"/>
                  </a:lnTo>
                  <a:lnTo>
                    <a:pt x="1740166" y="568731"/>
                  </a:lnTo>
                  <a:lnTo>
                    <a:pt x="1746288" y="563130"/>
                  </a:lnTo>
                  <a:lnTo>
                    <a:pt x="1750580" y="555853"/>
                  </a:lnTo>
                  <a:lnTo>
                    <a:pt x="1752460" y="547573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5361992" y="5405471"/>
            <a:ext cx="2331720" cy="2636520"/>
            <a:chOff x="15361992" y="5405471"/>
            <a:chExt cx="2331720" cy="2636520"/>
          </a:xfrm>
        </p:grpSpPr>
        <p:sp>
          <p:nvSpPr>
            <p:cNvPr id="25" name="object 25"/>
            <p:cNvSpPr/>
            <p:nvPr/>
          </p:nvSpPr>
          <p:spPr>
            <a:xfrm>
              <a:off x="15390229" y="5692304"/>
              <a:ext cx="1919605" cy="2322195"/>
            </a:xfrm>
            <a:custGeom>
              <a:avLst/>
              <a:gdLst/>
              <a:ahLst/>
              <a:cxnLst/>
              <a:rect l="l" t="t" r="r" b="b"/>
              <a:pathLst>
                <a:path w="1919605" h="2322195">
                  <a:moveTo>
                    <a:pt x="1919478" y="517918"/>
                  </a:moveTo>
                  <a:lnTo>
                    <a:pt x="1368171" y="517918"/>
                  </a:lnTo>
                  <a:lnTo>
                    <a:pt x="1368171" y="0"/>
                  </a:lnTo>
                  <a:lnTo>
                    <a:pt x="0" y="0"/>
                  </a:lnTo>
                  <a:lnTo>
                    <a:pt x="0" y="517918"/>
                  </a:lnTo>
                  <a:lnTo>
                    <a:pt x="0" y="2321725"/>
                  </a:lnTo>
                  <a:lnTo>
                    <a:pt x="1919478" y="2321725"/>
                  </a:lnTo>
                  <a:lnTo>
                    <a:pt x="1919478" y="517918"/>
                  </a:lnTo>
                  <a:close/>
                </a:path>
              </a:pathLst>
            </a:custGeom>
            <a:solidFill>
              <a:srgbClr val="ABE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61992" y="5664217"/>
              <a:ext cx="1976120" cy="2378075"/>
            </a:xfrm>
            <a:custGeom>
              <a:avLst/>
              <a:gdLst/>
              <a:ahLst/>
              <a:cxnLst/>
              <a:rect l="l" t="t" r="r" b="b"/>
              <a:pathLst>
                <a:path w="1976119" h="2378075">
                  <a:moveTo>
                    <a:pt x="1955237" y="2377654"/>
                  </a:moveTo>
                  <a:lnTo>
                    <a:pt x="20840" y="2377654"/>
                  </a:lnTo>
                  <a:lnTo>
                    <a:pt x="13551" y="2374696"/>
                  </a:lnTo>
                  <a:lnTo>
                    <a:pt x="2960" y="2364115"/>
                  </a:lnTo>
                  <a:lnTo>
                    <a:pt x="0" y="2356947"/>
                  </a:lnTo>
                  <a:lnTo>
                    <a:pt x="0" y="20706"/>
                  </a:lnTo>
                  <a:lnTo>
                    <a:pt x="2960" y="13425"/>
                  </a:lnTo>
                  <a:lnTo>
                    <a:pt x="8199" y="8191"/>
                  </a:lnTo>
                  <a:lnTo>
                    <a:pt x="13551" y="2958"/>
                  </a:lnTo>
                  <a:lnTo>
                    <a:pt x="20726" y="0"/>
                  </a:lnTo>
                  <a:lnTo>
                    <a:pt x="1403935" y="0"/>
                  </a:lnTo>
                  <a:lnTo>
                    <a:pt x="1424661" y="56318"/>
                  </a:lnTo>
                  <a:lnTo>
                    <a:pt x="56371" y="56318"/>
                  </a:lnTo>
                  <a:lnTo>
                    <a:pt x="56371" y="2321336"/>
                  </a:lnTo>
                  <a:lnTo>
                    <a:pt x="1919478" y="2321336"/>
                  </a:lnTo>
                  <a:lnTo>
                    <a:pt x="1919478" y="2349438"/>
                  </a:lnTo>
                  <a:lnTo>
                    <a:pt x="1975850" y="2349438"/>
                  </a:lnTo>
                  <a:lnTo>
                    <a:pt x="1975850" y="2356947"/>
                  </a:lnTo>
                  <a:lnTo>
                    <a:pt x="1972889" y="2364115"/>
                  </a:lnTo>
                  <a:lnTo>
                    <a:pt x="1962298" y="2374696"/>
                  </a:lnTo>
                  <a:lnTo>
                    <a:pt x="1955237" y="2377654"/>
                  </a:lnTo>
                  <a:close/>
                </a:path>
                <a:path w="1976119" h="2378075">
                  <a:moveTo>
                    <a:pt x="1947721" y="2349438"/>
                  </a:moveTo>
                  <a:lnTo>
                    <a:pt x="1919478" y="2349438"/>
                  </a:lnTo>
                  <a:lnTo>
                    <a:pt x="1919478" y="573763"/>
                  </a:lnTo>
                  <a:lnTo>
                    <a:pt x="1389016" y="573763"/>
                  </a:lnTo>
                  <a:lnTo>
                    <a:pt x="1381728" y="570691"/>
                  </a:lnTo>
                  <a:lnTo>
                    <a:pt x="1376489" y="565571"/>
                  </a:lnTo>
                  <a:lnTo>
                    <a:pt x="1371251" y="560338"/>
                  </a:lnTo>
                  <a:lnTo>
                    <a:pt x="1368290" y="553056"/>
                  </a:lnTo>
                  <a:lnTo>
                    <a:pt x="1368290" y="56318"/>
                  </a:lnTo>
                  <a:lnTo>
                    <a:pt x="1424661" y="56318"/>
                  </a:lnTo>
                  <a:lnTo>
                    <a:pt x="1424661" y="517445"/>
                  </a:lnTo>
                  <a:lnTo>
                    <a:pt x="1955009" y="517445"/>
                  </a:lnTo>
                  <a:lnTo>
                    <a:pt x="1962298" y="520403"/>
                  </a:lnTo>
                  <a:lnTo>
                    <a:pt x="1967650" y="525637"/>
                  </a:lnTo>
                  <a:lnTo>
                    <a:pt x="1972888" y="530870"/>
                  </a:lnTo>
                  <a:lnTo>
                    <a:pt x="1975849" y="538152"/>
                  </a:lnTo>
                  <a:lnTo>
                    <a:pt x="1975849" y="2321336"/>
                  </a:lnTo>
                  <a:lnTo>
                    <a:pt x="1947721" y="2321336"/>
                  </a:lnTo>
                  <a:lnTo>
                    <a:pt x="1947721" y="2349438"/>
                  </a:lnTo>
                  <a:close/>
                </a:path>
                <a:path w="1976119" h="2378075">
                  <a:moveTo>
                    <a:pt x="1975849" y="2349438"/>
                  </a:moveTo>
                  <a:lnTo>
                    <a:pt x="1947721" y="2349438"/>
                  </a:lnTo>
                  <a:lnTo>
                    <a:pt x="1947721" y="2321336"/>
                  </a:lnTo>
                  <a:lnTo>
                    <a:pt x="1975849" y="2321336"/>
                  </a:lnTo>
                  <a:lnTo>
                    <a:pt x="1975849" y="2349438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745766" y="5433338"/>
              <a:ext cx="1919605" cy="2322195"/>
            </a:xfrm>
            <a:custGeom>
              <a:avLst/>
              <a:gdLst/>
              <a:ahLst/>
              <a:cxnLst/>
              <a:rect l="l" t="t" r="r" b="b"/>
              <a:pathLst>
                <a:path w="1919605" h="2322195">
                  <a:moveTo>
                    <a:pt x="1919363" y="517918"/>
                  </a:moveTo>
                  <a:lnTo>
                    <a:pt x="1368183" y="517918"/>
                  </a:lnTo>
                  <a:lnTo>
                    <a:pt x="1368183" y="0"/>
                  </a:lnTo>
                  <a:lnTo>
                    <a:pt x="0" y="0"/>
                  </a:lnTo>
                  <a:lnTo>
                    <a:pt x="0" y="517918"/>
                  </a:lnTo>
                  <a:lnTo>
                    <a:pt x="0" y="2321737"/>
                  </a:lnTo>
                  <a:lnTo>
                    <a:pt x="1919363" y="2321737"/>
                  </a:lnTo>
                  <a:lnTo>
                    <a:pt x="1919363" y="5179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717531" y="5405471"/>
              <a:ext cx="1976120" cy="2378075"/>
            </a:xfrm>
            <a:custGeom>
              <a:avLst/>
              <a:gdLst/>
              <a:ahLst/>
              <a:cxnLst/>
              <a:rect l="l" t="t" r="r" b="b"/>
              <a:pathLst>
                <a:path w="1976119" h="2378075">
                  <a:moveTo>
                    <a:pt x="1955123" y="2377620"/>
                  </a:moveTo>
                  <a:lnTo>
                    <a:pt x="20840" y="2377620"/>
                  </a:lnTo>
                  <a:lnTo>
                    <a:pt x="13438" y="2374662"/>
                  </a:lnTo>
                  <a:lnTo>
                    <a:pt x="2914" y="2364081"/>
                  </a:lnTo>
                  <a:lnTo>
                    <a:pt x="0" y="2356913"/>
                  </a:lnTo>
                  <a:lnTo>
                    <a:pt x="0" y="20752"/>
                  </a:lnTo>
                  <a:lnTo>
                    <a:pt x="2961" y="13516"/>
                  </a:lnTo>
                  <a:lnTo>
                    <a:pt x="13437" y="3026"/>
                  </a:lnTo>
                  <a:lnTo>
                    <a:pt x="20726" y="0"/>
                  </a:lnTo>
                  <a:lnTo>
                    <a:pt x="1403821" y="0"/>
                  </a:lnTo>
                  <a:lnTo>
                    <a:pt x="1424662" y="56340"/>
                  </a:lnTo>
                  <a:lnTo>
                    <a:pt x="56371" y="56340"/>
                  </a:lnTo>
                  <a:lnTo>
                    <a:pt x="56371" y="2321358"/>
                  </a:lnTo>
                  <a:lnTo>
                    <a:pt x="1919478" y="2321358"/>
                  </a:lnTo>
                  <a:lnTo>
                    <a:pt x="1919478" y="2349518"/>
                  </a:lnTo>
                  <a:lnTo>
                    <a:pt x="1975850" y="2349518"/>
                  </a:lnTo>
                  <a:lnTo>
                    <a:pt x="1975850" y="2356913"/>
                  </a:lnTo>
                  <a:lnTo>
                    <a:pt x="1972889" y="2364081"/>
                  </a:lnTo>
                  <a:lnTo>
                    <a:pt x="1962298" y="2374662"/>
                  </a:lnTo>
                  <a:lnTo>
                    <a:pt x="1955123" y="2377620"/>
                  </a:lnTo>
                  <a:close/>
                </a:path>
                <a:path w="1976119" h="2378075">
                  <a:moveTo>
                    <a:pt x="1947607" y="2349518"/>
                  </a:moveTo>
                  <a:lnTo>
                    <a:pt x="1919478" y="2349518"/>
                  </a:lnTo>
                  <a:lnTo>
                    <a:pt x="1919478" y="573786"/>
                  </a:lnTo>
                  <a:lnTo>
                    <a:pt x="1389016" y="573786"/>
                  </a:lnTo>
                  <a:lnTo>
                    <a:pt x="1381728" y="570828"/>
                  </a:lnTo>
                  <a:lnTo>
                    <a:pt x="1376489" y="565594"/>
                  </a:lnTo>
                  <a:lnTo>
                    <a:pt x="1371251" y="560247"/>
                  </a:lnTo>
                  <a:lnTo>
                    <a:pt x="1368290" y="553079"/>
                  </a:lnTo>
                  <a:lnTo>
                    <a:pt x="1368290" y="56340"/>
                  </a:lnTo>
                  <a:lnTo>
                    <a:pt x="1424662" y="56340"/>
                  </a:lnTo>
                  <a:lnTo>
                    <a:pt x="1424662" y="517468"/>
                  </a:lnTo>
                  <a:lnTo>
                    <a:pt x="1955123" y="517468"/>
                  </a:lnTo>
                  <a:lnTo>
                    <a:pt x="1962298" y="520426"/>
                  </a:lnTo>
                  <a:lnTo>
                    <a:pt x="1967536" y="525773"/>
                  </a:lnTo>
                  <a:lnTo>
                    <a:pt x="1972889" y="531007"/>
                  </a:lnTo>
                  <a:lnTo>
                    <a:pt x="1975850" y="538174"/>
                  </a:lnTo>
                  <a:lnTo>
                    <a:pt x="1975850" y="2321358"/>
                  </a:lnTo>
                  <a:lnTo>
                    <a:pt x="1947607" y="2321358"/>
                  </a:lnTo>
                  <a:lnTo>
                    <a:pt x="1947607" y="2349518"/>
                  </a:lnTo>
                  <a:close/>
                </a:path>
                <a:path w="1976119" h="2378075">
                  <a:moveTo>
                    <a:pt x="1975850" y="2349518"/>
                  </a:moveTo>
                  <a:lnTo>
                    <a:pt x="1947607" y="2349518"/>
                  </a:lnTo>
                  <a:lnTo>
                    <a:pt x="1947607" y="2321358"/>
                  </a:lnTo>
                  <a:lnTo>
                    <a:pt x="1975850" y="2321358"/>
                  </a:lnTo>
                  <a:lnTo>
                    <a:pt x="1975850" y="2349518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113950" y="5433653"/>
              <a:ext cx="551815" cy="517525"/>
            </a:xfrm>
            <a:custGeom>
              <a:avLst/>
              <a:gdLst/>
              <a:ahLst/>
              <a:cxnLst/>
              <a:rect l="l" t="t" r="r" b="b"/>
              <a:pathLst>
                <a:path w="551815" h="517525">
                  <a:moveTo>
                    <a:pt x="551188" y="517502"/>
                  </a:moveTo>
                  <a:lnTo>
                    <a:pt x="0" y="517502"/>
                  </a:lnTo>
                  <a:lnTo>
                    <a:pt x="0" y="0"/>
                  </a:lnTo>
                  <a:lnTo>
                    <a:pt x="551188" y="517502"/>
                  </a:lnTo>
                  <a:close/>
                </a:path>
              </a:pathLst>
            </a:custGeom>
            <a:solidFill>
              <a:srgbClr val="90D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40850" y="5405665"/>
              <a:ext cx="1752600" cy="1974214"/>
            </a:xfrm>
            <a:custGeom>
              <a:avLst/>
              <a:gdLst/>
              <a:ahLst/>
              <a:cxnLst/>
              <a:rect l="l" t="t" r="r" b="b"/>
              <a:pathLst>
                <a:path w="1752600" h="1974215">
                  <a:moveTo>
                    <a:pt x="1012177" y="766559"/>
                  </a:moveTo>
                  <a:lnTo>
                    <a:pt x="1009954" y="755573"/>
                  </a:lnTo>
                  <a:lnTo>
                    <a:pt x="1003909" y="746607"/>
                  </a:lnTo>
                  <a:lnTo>
                    <a:pt x="994930" y="740562"/>
                  </a:lnTo>
                  <a:lnTo>
                    <a:pt x="983932" y="738339"/>
                  </a:lnTo>
                  <a:lnTo>
                    <a:pt x="28130" y="738339"/>
                  </a:lnTo>
                  <a:lnTo>
                    <a:pt x="17195" y="740562"/>
                  </a:lnTo>
                  <a:lnTo>
                    <a:pt x="8255" y="746607"/>
                  </a:lnTo>
                  <a:lnTo>
                    <a:pt x="2209" y="755573"/>
                  </a:lnTo>
                  <a:lnTo>
                    <a:pt x="0" y="766559"/>
                  </a:lnTo>
                  <a:lnTo>
                    <a:pt x="2209" y="777481"/>
                  </a:lnTo>
                  <a:lnTo>
                    <a:pt x="8255" y="786409"/>
                  </a:lnTo>
                  <a:lnTo>
                    <a:pt x="17195" y="792441"/>
                  </a:lnTo>
                  <a:lnTo>
                    <a:pt x="28130" y="794664"/>
                  </a:lnTo>
                  <a:lnTo>
                    <a:pt x="983932" y="794664"/>
                  </a:lnTo>
                  <a:lnTo>
                    <a:pt x="994930" y="792441"/>
                  </a:lnTo>
                  <a:lnTo>
                    <a:pt x="1003909" y="786409"/>
                  </a:lnTo>
                  <a:lnTo>
                    <a:pt x="1009954" y="777481"/>
                  </a:lnTo>
                  <a:lnTo>
                    <a:pt x="1012177" y="766559"/>
                  </a:lnTo>
                  <a:close/>
                </a:path>
                <a:path w="1752600" h="1974215">
                  <a:moveTo>
                    <a:pt x="1012177" y="471766"/>
                  </a:moveTo>
                  <a:lnTo>
                    <a:pt x="1009954" y="460781"/>
                  </a:lnTo>
                  <a:lnTo>
                    <a:pt x="1003909" y="451815"/>
                  </a:lnTo>
                  <a:lnTo>
                    <a:pt x="994930" y="445770"/>
                  </a:lnTo>
                  <a:lnTo>
                    <a:pt x="983932" y="443560"/>
                  </a:lnTo>
                  <a:lnTo>
                    <a:pt x="28130" y="443560"/>
                  </a:lnTo>
                  <a:lnTo>
                    <a:pt x="17195" y="445770"/>
                  </a:lnTo>
                  <a:lnTo>
                    <a:pt x="8255" y="451815"/>
                  </a:lnTo>
                  <a:lnTo>
                    <a:pt x="2209" y="460781"/>
                  </a:lnTo>
                  <a:lnTo>
                    <a:pt x="0" y="471766"/>
                  </a:lnTo>
                  <a:lnTo>
                    <a:pt x="2209" y="482739"/>
                  </a:lnTo>
                  <a:lnTo>
                    <a:pt x="8255" y="491667"/>
                  </a:lnTo>
                  <a:lnTo>
                    <a:pt x="17195" y="497674"/>
                  </a:lnTo>
                  <a:lnTo>
                    <a:pt x="28130" y="499872"/>
                  </a:lnTo>
                  <a:lnTo>
                    <a:pt x="983932" y="499872"/>
                  </a:lnTo>
                  <a:lnTo>
                    <a:pt x="994930" y="497674"/>
                  </a:lnTo>
                  <a:lnTo>
                    <a:pt x="1003909" y="491667"/>
                  </a:lnTo>
                  <a:lnTo>
                    <a:pt x="1009954" y="482739"/>
                  </a:lnTo>
                  <a:lnTo>
                    <a:pt x="1012177" y="471766"/>
                  </a:lnTo>
                  <a:close/>
                </a:path>
                <a:path w="1752600" h="1974215">
                  <a:moveTo>
                    <a:pt x="1396987" y="1945716"/>
                  </a:moveTo>
                  <a:lnTo>
                    <a:pt x="1394764" y="1934730"/>
                  </a:lnTo>
                  <a:lnTo>
                    <a:pt x="1388732" y="1925764"/>
                  </a:lnTo>
                  <a:lnTo>
                    <a:pt x="1379791" y="1919719"/>
                  </a:lnTo>
                  <a:lnTo>
                    <a:pt x="1368856" y="1917496"/>
                  </a:lnTo>
                  <a:lnTo>
                    <a:pt x="28130" y="1917496"/>
                  </a:lnTo>
                  <a:lnTo>
                    <a:pt x="17195" y="1919719"/>
                  </a:lnTo>
                  <a:lnTo>
                    <a:pt x="8255" y="1925764"/>
                  </a:lnTo>
                  <a:lnTo>
                    <a:pt x="2209" y="1934730"/>
                  </a:lnTo>
                  <a:lnTo>
                    <a:pt x="0" y="1945716"/>
                  </a:lnTo>
                  <a:lnTo>
                    <a:pt x="2209" y="1956638"/>
                  </a:lnTo>
                  <a:lnTo>
                    <a:pt x="8255" y="1965566"/>
                  </a:lnTo>
                  <a:lnTo>
                    <a:pt x="17195" y="1971598"/>
                  </a:lnTo>
                  <a:lnTo>
                    <a:pt x="28130" y="1973821"/>
                  </a:lnTo>
                  <a:lnTo>
                    <a:pt x="1368856" y="1973821"/>
                  </a:lnTo>
                  <a:lnTo>
                    <a:pt x="1379791" y="1971598"/>
                  </a:lnTo>
                  <a:lnTo>
                    <a:pt x="1388732" y="1965566"/>
                  </a:lnTo>
                  <a:lnTo>
                    <a:pt x="1394764" y="1956638"/>
                  </a:lnTo>
                  <a:lnTo>
                    <a:pt x="1396987" y="1945716"/>
                  </a:lnTo>
                  <a:close/>
                </a:path>
                <a:path w="1752600" h="1974215">
                  <a:moveTo>
                    <a:pt x="1396987" y="1650923"/>
                  </a:moveTo>
                  <a:lnTo>
                    <a:pt x="1394764" y="1639938"/>
                  </a:lnTo>
                  <a:lnTo>
                    <a:pt x="1388732" y="1630972"/>
                  </a:lnTo>
                  <a:lnTo>
                    <a:pt x="1379791" y="1624926"/>
                  </a:lnTo>
                  <a:lnTo>
                    <a:pt x="1368856" y="1622717"/>
                  </a:lnTo>
                  <a:lnTo>
                    <a:pt x="28130" y="1622717"/>
                  </a:lnTo>
                  <a:lnTo>
                    <a:pt x="17195" y="1624926"/>
                  </a:lnTo>
                  <a:lnTo>
                    <a:pt x="8255" y="1630972"/>
                  </a:lnTo>
                  <a:lnTo>
                    <a:pt x="2209" y="1639938"/>
                  </a:lnTo>
                  <a:lnTo>
                    <a:pt x="0" y="1650923"/>
                  </a:lnTo>
                  <a:lnTo>
                    <a:pt x="2209" y="1661845"/>
                  </a:lnTo>
                  <a:lnTo>
                    <a:pt x="8255" y="1670786"/>
                  </a:lnTo>
                  <a:lnTo>
                    <a:pt x="17195" y="1676819"/>
                  </a:lnTo>
                  <a:lnTo>
                    <a:pt x="28130" y="1679028"/>
                  </a:lnTo>
                  <a:lnTo>
                    <a:pt x="1368856" y="1679028"/>
                  </a:lnTo>
                  <a:lnTo>
                    <a:pt x="1379791" y="1676819"/>
                  </a:lnTo>
                  <a:lnTo>
                    <a:pt x="1388732" y="1670786"/>
                  </a:lnTo>
                  <a:lnTo>
                    <a:pt x="1394764" y="1661845"/>
                  </a:lnTo>
                  <a:lnTo>
                    <a:pt x="1396987" y="1650923"/>
                  </a:lnTo>
                  <a:close/>
                </a:path>
                <a:path w="1752600" h="1974215">
                  <a:moveTo>
                    <a:pt x="1396987" y="1356131"/>
                  </a:moveTo>
                  <a:lnTo>
                    <a:pt x="1394764" y="1345158"/>
                  </a:lnTo>
                  <a:lnTo>
                    <a:pt x="1388732" y="1336179"/>
                  </a:lnTo>
                  <a:lnTo>
                    <a:pt x="1379791" y="1330134"/>
                  </a:lnTo>
                  <a:lnTo>
                    <a:pt x="1368856" y="1327924"/>
                  </a:lnTo>
                  <a:lnTo>
                    <a:pt x="28130" y="1327924"/>
                  </a:lnTo>
                  <a:lnTo>
                    <a:pt x="17195" y="1330134"/>
                  </a:lnTo>
                  <a:lnTo>
                    <a:pt x="8255" y="1336179"/>
                  </a:lnTo>
                  <a:lnTo>
                    <a:pt x="2209" y="1345158"/>
                  </a:lnTo>
                  <a:lnTo>
                    <a:pt x="0" y="1356131"/>
                  </a:lnTo>
                  <a:lnTo>
                    <a:pt x="2209" y="1367053"/>
                  </a:lnTo>
                  <a:lnTo>
                    <a:pt x="8255" y="1375994"/>
                  </a:lnTo>
                  <a:lnTo>
                    <a:pt x="17195" y="1382026"/>
                  </a:lnTo>
                  <a:lnTo>
                    <a:pt x="28130" y="1384236"/>
                  </a:lnTo>
                  <a:lnTo>
                    <a:pt x="1368856" y="1384236"/>
                  </a:lnTo>
                  <a:lnTo>
                    <a:pt x="1379791" y="1382026"/>
                  </a:lnTo>
                  <a:lnTo>
                    <a:pt x="1388732" y="1375994"/>
                  </a:lnTo>
                  <a:lnTo>
                    <a:pt x="1394764" y="1367053"/>
                  </a:lnTo>
                  <a:lnTo>
                    <a:pt x="1396987" y="1356131"/>
                  </a:lnTo>
                  <a:close/>
                </a:path>
                <a:path w="1752600" h="1974215">
                  <a:moveTo>
                    <a:pt x="1396987" y="1061351"/>
                  </a:moveTo>
                  <a:lnTo>
                    <a:pt x="1394764" y="1050366"/>
                  </a:lnTo>
                  <a:lnTo>
                    <a:pt x="1388732" y="1041400"/>
                  </a:lnTo>
                  <a:lnTo>
                    <a:pt x="1379791" y="1035354"/>
                  </a:lnTo>
                  <a:lnTo>
                    <a:pt x="1368856" y="1033132"/>
                  </a:lnTo>
                  <a:lnTo>
                    <a:pt x="28130" y="1033132"/>
                  </a:lnTo>
                  <a:lnTo>
                    <a:pt x="17195" y="1035354"/>
                  </a:lnTo>
                  <a:lnTo>
                    <a:pt x="8255" y="1041400"/>
                  </a:lnTo>
                  <a:lnTo>
                    <a:pt x="2209" y="1050366"/>
                  </a:lnTo>
                  <a:lnTo>
                    <a:pt x="0" y="1061351"/>
                  </a:lnTo>
                  <a:lnTo>
                    <a:pt x="2209" y="1072261"/>
                  </a:lnTo>
                  <a:lnTo>
                    <a:pt x="8255" y="1081201"/>
                  </a:lnTo>
                  <a:lnTo>
                    <a:pt x="17195" y="1087234"/>
                  </a:lnTo>
                  <a:lnTo>
                    <a:pt x="28130" y="1089456"/>
                  </a:lnTo>
                  <a:lnTo>
                    <a:pt x="1368856" y="1089456"/>
                  </a:lnTo>
                  <a:lnTo>
                    <a:pt x="1379791" y="1087234"/>
                  </a:lnTo>
                  <a:lnTo>
                    <a:pt x="1388732" y="1081201"/>
                  </a:lnTo>
                  <a:lnTo>
                    <a:pt x="1394764" y="1072261"/>
                  </a:lnTo>
                  <a:lnTo>
                    <a:pt x="1396987" y="1061351"/>
                  </a:lnTo>
                  <a:close/>
                </a:path>
                <a:path w="1752600" h="1974215">
                  <a:moveTo>
                    <a:pt x="1752460" y="547573"/>
                  </a:moveTo>
                  <a:lnTo>
                    <a:pt x="1751850" y="539305"/>
                  </a:lnTo>
                  <a:lnTo>
                    <a:pt x="1748878" y="531583"/>
                  </a:lnTo>
                  <a:lnTo>
                    <a:pt x="1743646" y="524903"/>
                  </a:lnTo>
                  <a:lnTo>
                    <a:pt x="1735518" y="517283"/>
                  </a:lnTo>
                  <a:lnTo>
                    <a:pt x="1653108" y="439928"/>
                  </a:lnTo>
                  <a:lnTo>
                    <a:pt x="1653108" y="517283"/>
                  </a:lnTo>
                  <a:lnTo>
                    <a:pt x="1201331" y="517283"/>
                  </a:lnTo>
                  <a:lnTo>
                    <a:pt x="1201331" y="93116"/>
                  </a:lnTo>
                  <a:lnTo>
                    <a:pt x="1653108" y="517283"/>
                  </a:lnTo>
                  <a:lnTo>
                    <a:pt x="1653108" y="439928"/>
                  </a:lnTo>
                  <a:lnTo>
                    <a:pt x="1214335" y="27990"/>
                  </a:lnTo>
                  <a:lnTo>
                    <a:pt x="1185672" y="2755"/>
                  </a:lnTo>
                  <a:lnTo>
                    <a:pt x="1169873" y="0"/>
                  </a:lnTo>
                  <a:lnTo>
                    <a:pt x="1161935" y="2120"/>
                  </a:lnTo>
                  <a:lnTo>
                    <a:pt x="1154963" y="6477"/>
                  </a:lnTo>
                  <a:lnTo>
                    <a:pt x="1149604" y="12522"/>
                  </a:lnTo>
                  <a:lnTo>
                    <a:pt x="1146175" y="19837"/>
                  </a:lnTo>
                  <a:lnTo>
                    <a:pt x="1144968" y="27990"/>
                  </a:lnTo>
                  <a:lnTo>
                    <a:pt x="1144968" y="552894"/>
                  </a:lnTo>
                  <a:lnTo>
                    <a:pt x="1147927" y="560057"/>
                  </a:lnTo>
                  <a:lnTo>
                    <a:pt x="1153160" y="565404"/>
                  </a:lnTo>
                  <a:lnTo>
                    <a:pt x="1158405" y="570636"/>
                  </a:lnTo>
                  <a:lnTo>
                    <a:pt x="1165694" y="573595"/>
                  </a:lnTo>
                  <a:lnTo>
                    <a:pt x="1724279" y="573595"/>
                  </a:lnTo>
                  <a:lnTo>
                    <a:pt x="1732686" y="572325"/>
                  </a:lnTo>
                  <a:lnTo>
                    <a:pt x="1740166" y="568731"/>
                  </a:lnTo>
                  <a:lnTo>
                    <a:pt x="1746288" y="563130"/>
                  </a:lnTo>
                  <a:lnTo>
                    <a:pt x="1750593" y="555853"/>
                  </a:lnTo>
                  <a:lnTo>
                    <a:pt x="1752460" y="547573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707072" y="2166009"/>
            <a:ext cx="2095500" cy="2305050"/>
            <a:chOff x="4707072" y="2166009"/>
            <a:chExt cx="2095500" cy="2305050"/>
          </a:xfrm>
        </p:grpSpPr>
        <p:sp>
          <p:nvSpPr>
            <p:cNvPr id="32" name="object 32"/>
            <p:cNvSpPr/>
            <p:nvPr/>
          </p:nvSpPr>
          <p:spPr>
            <a:xfrm>
              <a:off x="4707072" y="2166009"/>
              <a:ext cx="2095500" cy="2099310"/>
            </a:xfrm>
            <a:custGeom>
              <a:avLst/>
              <a:gdLst/>
              <a:ahLst/>
              <a:cxnLst/>
              <a:rect l="l" t="t" r="r" b="b"/>
              <a:pathLst>
                <a:path w="2095500" h="2099310">
                  <a:moveTo>
                    <a:pt x="1047482" y="2099206"/>
                  </a:moveTo>
                  <a:lnTo>
                    <a:pt x="999532" y="2098126"/>
                  </a:lnTo>
                  <a:lnTo>
                    <a:pt x="952136" y="2094916"/>
                  </a:lnTo>
                  <a:lnTo>
                    <a:pt x="905340" y="2089624"/>
                  </a:lnTo>
                  <a:lnTo>
                    <a:pt x="859189" y="2082296"/>
                  </a:lnTo>
                  <a:lnTo>
                    <a:pt x="813731" y="2072977"/>
                  </a:lnTo>
                  <a:lnTo>
                    <a:pt x="769011" y="2061714"/>
                  </a:lnTo>
                  <a:lnTo>
                    <a:pt x="725076" y="2048554"/>
                  </a:lnTo>
                  <a:lnTo>
                    <a:pt x="681971" y="2033543"/>
                  </a:lnTo>
                  <a:lnTo>
                    <a:pt x="639744" y="2016726"/>
                  </a:lnTo>
                  <a:lnTo>
                    <a:pt x="598440" y="1998151"/>
                  </a:lnTo>
                  <a:lnTo>
                    <a:pt x="558105" y="1977863"/>
                  </a:lnTo>
                  <a:lnTo>
                    <a:pt x="518787" y="1955909"/>
                  </a:lnTo>
                  <a:lnTo>
                    <a:pt x="480530" y="1932336"/>
                  </a:lnTo>
                  <a:lnTo>
                    <a:pt x="443381" y="1907189"/>
                  </a:lnTo>
                  <a:lnTo>
                    <a:pt x="407386" y="1880515"/>
                  </a:lnTo>
                  <a:lnTo>
                    <a:pt x="372592" y="1852360"/>
                  </a:lnTo>
                  <a:lnTo>
                    <a:pt x="339045" y="1822771"/>
                  </a:lnTo>
                  <a:lnTo>
                    <a:pt x="306791" y="1791793"/>
                  </a:lnTo>
                  <a:lnTo>
                    <a:pt x="275876" y="1759474"/>
                  </a:lnTo>
                  <a:lnTo>
                    <a:pt x="246346" y="1725859"/>
                  </a:lnTo>
                  <a:lnTo>
                    <a:pt x="218248" y="1690994"/>
                  </a:lnTo>
                  <a:lnTo>
                    <a:pt x="191628" y="1654927"/>
                  </a:lnTo>
                  <a:lnTo>
                    <a:pt x="166532" y="1617703"/>
                  </a:lnTo>
                  <a:lnTo>
                    <a:pt x="143006" y="1579368"/>
                  </a:lnTo>
                  <a:lnTo>
                    <a:pt x="121097" y="1539970"/>
                  </a:lnTo>
                  <a:lnTo>
                    <a:pt x="100850" y="1499553"/>
                  </a:lnTo>
                  <a:lnTo>
                    <a:pt x="82312" y="1458166"/>
                  </a:lnTo>
                  <a:lnTo>
                    <a:pt x="65530" y="1415853"/>
                  </a:lnTo>
                  <a:lnTo>
                    <a:pt x="50549" y="1372661"/>
                  </a:lnTo>
                  <a:lnTo>
                    <a:pt x="37415" y="1328637"/>
                  </a:lnTo>
                  <a:lnTo>
                    <a:pt x="26175" y="1283827"/>
                  </a:lnTo>
                  <a:lnTo>
                    <a:pt x="16875" y="1238276"/>
                  </a:lnTo>
                  <a:lnTo>
                    <a:pt x="9561" y="1192033"/>
                  </a:lnTo>
                  <a:lnTo>
                    <a:pt x="4280" y="1145141"/>
                  </a:lnTo>
                  <a:lnTo>
                    <a:pt x="1077" y="1097649"/>
                  </a:lnTo>
                  <a:lnTo>
                    <a:pt x="0" y="1049603"/>
                  </a:lnTo>
                  <a:lnTo>
                    <a:pt x="1076" y="1001556"/>
                  </a:lnTo>
                  <a:lnTo>
                    <a:pt x="4277" y="954064"/>
                  </a:lnTo>
                  <a:lnTo>
                    <a:pt x="9557" y="907172"/>
                  </a:lnTo>
                  <a:lnTo>
                    <a:pt x="16870" y="860929"/>
                  </a:lnTo>
                  <a:lnTo>
                    <a:pt x="26169" y="815378"/>
                  </a:lnTo>
                  <a:lnTo>
                    <a:pt x="37408" y="770568"/>
                  </a:lnTo>
                  <a:lnTo>
                    <a:pt x="50541" y="726544"/>
                  </a:lnTo>
                  <a:lnTo>
                    <a:pt x="65522" y="683352"/>
                  </a:lnTo>
                  <a:lnTo>
                    <a:pt x="82304" y="641039"/>
                  </a:lnTo>
                  <a:lnTo>
                    <a:pt x="100841" y="599652"/>
                  </a:lnTo>
                  <a:lnTo>
                    <a:pt x="121088" y="559235"/>
                  </a:lnTo>
                  <a:lnTo>
                    <a:pt x="142997" y="519837"/>
                  </a:lnTo>
                  <a:lnTo>
                    <a:pt x="166523" y="481502"/>
                  </a:lnTo>
                  <a:lnTo>
                    <a:pt x="191619" y="444278"/>
                  </a:lnTo>
                  <a:lnTo>
                    <a:pt x="218240" y="408211"/>
                  </a:lnTo>
                  <a:lnTo>
                    <a:pt x="246338" y="373347"/>
                  </a:lnTo>
                  <a:lnTo>
                    <a:pt x="275868" y="339731"/>
                  </a:lnTo>
                  <a:lnTo>
                    <a:pt x="306783" y="307412"/>
                  </a:lnTo>
                  <a:lnTo>
                    <a:pt x="339038" y="276434"/>
                  </a:lnTo>
                  <a:lnTo>
                    <a:pt x="372586" y="246845"/>
                  </a:lnTo>
                  <a:lnTo>
                    <a:pt x="407380" y="218690"/>
                  </a:lnTo>
                  <a:lnTo>
                    <a:pt x="443375" y="192016"/>
                  </a:lnTo>
                  <a:lnTo>
                    <a:pt x="480525" y="166869"/>
                  </a:lnTo>
                  <a:lnTo>
                    <a:pt x="518782" y="143296"/>
                  </a:lnTo>
                  <a:lnTo>
                    <a:pt x="558102" y="121342"/>
                  </a:lnTo>
                  <a:lnTo>
                    <a:pt x="598437" y="101054"/>
                  </a:lnTo>
                  <a:lnTo>
                    <a:pt x="639741" y="82479"/>
                  </a:lnTo>
                  <a:lnTo>
                    <a:pt x="681969" y="65662"/>
                  </a:lnTo>
                  <a:lnTo>
                    <a:pt x="725074" y="50651"/>
                  </a:lnTo>
                  <a:lnTo>
                    <a:pt x="769010" y="37491"/>
                  </a:lnTo>
                  <a:lnTo>
                    <a:pt x="813730" y="26228"/>
                  </a:lnTo>
                  <a:lnTo>
                    <a:pt x="859188" y="16909"/>
                  </a:lnTo>
                  <a:lnTo>
                    <a:pt x="905339" y="9581"/>
                  </a:lnTo>
                  <a:lnTo>
                    <a:pt x="952136" y="4289"/>
                  </a:lnTo>
                  <a:lnTo>
                    <a:pt x="999532" y="1080"/>
                  </a:lnTo>
                  <a:lnTo>
                    <a:pt x="1047482" y="0"/>
                  </a:lnTo>
                  <a:lnTo>
                    <a:pt x="1095432" y="1078"/>
                  </a:lnTo>
                  <a:lnTo>
                    <a:pt x="1142828" y="4286"/>
                  </a:lnTo>
                  <a:lnTo>
                    <a:pt x="1189624" y="9576"/>
                  </a:lnTo>
                  <a:lnTo>
                    <a:pt x="1235775" y="16904"/>
                  </a:lnTo>
                  <a:lnTo>
                    <a:pt x="1281233" y="26222"/>
                  </a:lnTo>
                  <a:lnTo>
                    <a:pt x="1325953" y="37484"/>
                  </a:lnTo>
                  <a:lnTo>
                    <a:pt x="1369888" y="50643"/>
                  </a:lnTo>
                  <a:lnTo>
                    <a:pt x="1412992" y="65654"/>
                  </a:lnTo>
                  <a:lnTo>
                    <a:pt x="1455220" y="82471"/>
                  </a:lnTo>
                  <a:lnTo>
                    <a:pt x="1496524" y="101046"/>
                  </a:lnTo>
                  <a:lnTo>
                    <a:pt x="1536858" y="121333"/>
                  </a:lnTo>
                  <a:lnTo>
                    <a:pt x="1576177" y="143287"/>
                  </a:lnTo>
                  <a:lnTo>
                    <a:pt x="1614434" y="166860"/>
                  </a:lnTo>
                  <a:lnTo>
                    <a:pt x="1651583" y="192007"/>
                  </a:lnTo>
                  <a:lnTo>
                    <a:pt x="1687578" y="218681"/>
                  </a:lnTo>
                  <a:lnTo>
                    <a:pt x="1722372" y="246837"/>
                  </a:lnTo>
                  <a:lnTo>
                    <a:pt x="1755919" y="276426"/>
                  </a:lnTo>
                  <a:lnTo>
                    <a:pt x="1788173" y="307404"/>
                  </a:lnTo>
                  <a:lnTo>
                    <a:pt x="1819088" y="339724"/>
                  </a:lnTo>
                  <a:lnTo>
                    <a:pt x="1848618" y="373340"/>
                  </a:lnTo>
                  <a:lnTo>
                    <a:pt x="1876716" y="408205"/>
                  </a:lnTo>
                  <a:lnTo>
                    <a:pt x="1903336" y="444273"/>
                  </a:lnTo>
                  <a:lnTo>
                    <a:pt x="1928432" y="481497"/>
                  </a:lnTo>
                  <a:lnTo>
                    <a:pt x="1951958" y="519832"/>
                  </a:lnTo>
                  <a:lnTo>
                    <a:pt x="1973867" y="559231"/>
                  </a:lnTo>
                  <a:lnTo>
                    <a:pt x="1994114" y="599648"/>
                  </a:lnTo>
                  <a:lnTo>
                    <a:pt x="2012651" y="641036"/>
                  </a:lnTo>
                  <a:lnTo>
                    <a:pt x="2029434" y="683350"/>
                  </a:lnTo>
                  <a:lnTo>
                    <a:pt x="2044415" y="726542"/>
                  </a:lnTo>
                  <a:lnTo>
                    <a:pt x="2057549" y="770567"/>
                  </a:lnTo>
                  <a:lnTo>
                    <a:pt x="2068789" y="815377"/>
                  </a:lnTo>
                  <a:lnTo>
                    <a:pt x="2078089" y="860928"/>
                  </a:lnTo>
                  <a:lnTo>
                    <a:pt x="2085402" y="907172"/>
                  </a:lnTo>
                  <a:lnTo>
                    <a:pt x="2090684" y="954063"/>
                  </a:lnTo>
                  <a:lnTo>
                    <a:pt x="2093886" y="1001556"/>
                  </a:lnTo>
                  <a:lnTo>
                    <a:pt x="2094964" y="1049602"/>
                  </a:lnTo>
                  <a:lnTo>
                    <a:pt x="2093886" y="1097649"/>
                  </a:lnTo>
                  <a:lnTo>
                    <a:pt x="2090684" y="1145141"/>
                  </a:lnTo>
                  <a:lnTo>
                    <a:pt x="2085402" y="1192033"/>
                  </a:lnTo>
                  <a:lnTo>
                    <a:pt x="2078089" y="1238276"/>
                  </a:lnTo>
                  <a:lnTo>
                    <a:pt x="2068789" y="1283827"/>
                  </a:lnTo>
                  <a:lnTo>
                    <a:pt x="2057549" y="1328637"/>
                  </a:lnTo>
                  <a:lnTo>
                    <a:pt x="2044415" y="1372661"/>
                  </a:lnTo>
                  <a:lnTo>
                    <a:pt x="2029434" y="1415853"/>
                  </a:lnTo>
                  <a:lnTo>
                    <a:pt x="2012651" y="1458166"/>
                  </a:lnTo>
                  <a:lnTo>
                    <a:pt x="1994114" y="1499553"/>
                  </a:lnTo>
                  <a:lnTo>
                    <a:pt x="1973867" y="1539970"/>
                  </a:lnTo>
                  <a:lnTo>
                    <a:pt x="1951958" y="1579368"/>
                  </a:lnTo>
                  <a:lnTo>
                    <a:pt x="1928432" y="1617703"/>
                  </a:lnTo>
                  <a:lnTo>
                    <a:pt x="1903336" y="1654927"/>
                  </a:lnTo>
                  <a:lnTo>
                    <a:pt x="1876716" y="1690994"/>
                  </a:lnTo>
                  <a:lnTo>
                    <a:pt x="1848618" y="1725858"/>
                  </a:lnTo>
                  <a:lnTo>
                    <a:pt x="1819088" y="1759474"/>
                  </a:lnTo>
                  <a:lnTo>
                    <a:pt x="1788173" y="1791793"/>
                  </a:lnTo>
                  <a:lnTo>
                    <a:pt x="1755919" y="1822771"/>
                  </a:lnTo>
                  <a:lnTo>
                    <a:pt x="1722372" y="1852360"/>
                  </a:lnTo>
                  <a:lnTo>
                    <a:pt x="1687578" y="1880515"/>
                  </a:lnTo>
                  <a:lnTo>
                    <a:pt x="1651583" y="1907189"/>
                  </a:lnTo>
                  <a:lnTo>
                    <a:pt x="1614434" y="1932336"/>
                  </a:lnTo>
                  <a:lnTo>
                    <a:pt x="1576177" y="1955909"/>
                  </a:lnTo>
                  <a:lnTo>
                    <a:pt x="1536858" y="1977863"/>
                  </a:lnTo>
                  <a:lnTo>
                    <a:pt x="1496524" y="1998151"/>
                  </a:lnTo>
                  <a:lnTo>
                    <a:pt x="1455220" y="2016726"/>
                  </a:lnTo>
                  <a:lnTo>
                    <a:pt x="1412992" y="2033543"/>
                  </a:lnTo>
                  <a:lnTo>
                    <a:pt x="1369888" y="2048554"/>
                  </a:lnTo>
                  <a:lnTo>
                    <a:pt x="1325953" y="2061714"/>
                  </a:lnTo>
                  <a:lnTo>
                    <a:pt x="1281233" y="2072977"/>
                  </a:lnTo>
                  <a:lnTo>
                    <a:pt x="1235775" y="2082296"/>
                  </a:lnTo>
                  <a:lnTo>
                    <a:pt x="1189624" y="2089624"/>
                  </a:lnTo>
                  <a:lnTo>
                    <a:pt x="1142828" y="2094916"/>
                  </a:lnTo>
                  <a:lnTo>
                    <a:pt x="1095432" y="2098126"/>
                  </a:lnTo>
                  <a:lnTo>
                    <a:pt x="1047482" y="2099206"/>
                  </a:lnTo>
                  <a:close/>
                </a:path>
              </a:pathLst>
            </a:custGeom>
            <a:solidFill>
              <a:srgbClr val="78D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09146" y="3059035"/>
              <a:ext cx="891540" cy="584835"/>
            </a:xfrm>
            <a:custGeom>
              <a:avLst/>
              <a:gdLst/>
              <a:ahLst/>
              <a:cxnLst/>
              <a:rect l="l" t="t" r="r" b="b"/>
              <a:pathLst>
                <a:path w="891539" h="584835">
                  <a:moveTo>
                    <a:pt x="367842" y="509676"/>
                  </a:moveTo>
                  <a:lnTo>
                    <a:pt x="363880" y="403390"/>
                  </a:lnTo>
                  <a:lnTo>
                    <a:pt x="344093" y="303199"/>
                  </a:lnTo>
                  <a:lnTo>
                    <a:pt x="332219" y="258775"/>
                  </a:lnTo>
                  <a:lnTo>
                    <a:pt x="0" y="0"/>
                  </a:lnTo>
                  <a:lnTo>
                    <a:pt x="0" y="13360"/>
                  </a:lnTo>
                  <a:lnTo>
                    <a:pt x="38" y="72732"/>
                  </a:lnTo>
                  <a:lnTo>
                    <a:pt x="1320" y="207594"/>
                  </a:lnTo>
                  <a:lnTo>
                    <a:pt x="5511" y="353110"/>
                  </a:lnTo>
                  <a:lnTo>
                    <a:pt x="14338" y="444436"/>
                  </a:lnTo>
                  <a:lnTo>
                    <a:pt x="31140" y="486727"/>
                  </a:lnTo>
                  <a:lnTo>
                    <a:pt x="52946" y="524408"/>
                  </a:lnTo>
                  <a:lnTo>
                    <a:pt x="79895" y="561784"/>
                  </a:lnTo>
                  <a:lnTo>
                    <a:pt x="122110" y="571855"/>
                  </a:lnTo>
                  <a:lnTo>
                    <a:pt x="143268" y="561784"/>
                  </a:lnTo>
                  <a:lnTo>
                    <a:pt x="143268" y="474510"/>
                  </a:lnTo>
                  <a:lnTo>
                    <a:pt x="173278" y="561784"/>
                  </a:lnTo>
                  <a:lnTo>
                    <a:pt x="186245" y="568020"/>
                  </a:lnTo>
                  <a:lnTo>
                    <a:pt x="221107" y="579285"/>
                  </a:lnTo>
                  <a:lnTo>
                    <a:pt x="271792" y="584454"/>
                  </a:lnTo>
                  <a:lnTo>
                    <a:pt x="332219" y="572414"/>
                  </a:lnTo>
                  <a:lnTo>
                    <a:pt x="367842" y="509676"/>
                  </a:lnTo>
                  <a:close/>
                </a:path>
                <a:path w="891539" h="584835">
                  <a:moveTo>
                    <a:pt x="891336" y="0"/>
                  </a:moveTo>
                  <a:lnTo>
                    <a:pt x="559054" y="258775"/>
                  </a:lnTo>
                  <a:lnTo>
                    <a:pt x="547179" y="303199"/>
                  </a:lnTo>
                  <a:lnTo>
                    <a:pt x="527392" y="403390"/>
                  </a:lnTo>
                  <a:lnTo>
                    <a:pt x="523430" y="509676"/>
                  </a:lnTo>
                  <a:lnTo>
                    <a:pt x="559054" y="572414"/>
                  </a:lnTo>
                  <a:lnTo>
                    <a:pt x="619480" y="584454"/>
                  </a:lnTo>
                  <a:lnTo>
                    <a:pt x="670166" y="579285"/>
                  </a:lnTo>
                  <a:lnTo>
                    <a:pt x="705027" y="568020"/>
                  </a:lnTo>
                  <a:lnTo>
                    <a:pt x="717994" y="561784"/>
                  </a:lnTo>
                  <a:lnTo>
                    <a:pt x="748004" y="474510"/>
                  </a:lnTo>
                  <a:lnTo>
                    <a:pt x="748004" y="561784"/>
                  </a:lnTo>
                  <a:lnTo>
                    <a:pt x="769162" y="571855"/>
                  </a:lnTo>
                  <a:lnTo>
                    <a:pt x="789698" y="570738"/>
                  </a:lnTo>
                  <a:lnTo>
                    <a:pt x="805218" y="565137"/>
                  </a:lnTo>
                  <a:lnTo>
                    <a:pt x="838327" y="524408"/>
                  </a:lnTo>
                  <a:lnTo>
                    <a:pt x="860132" y="486727"/>
                  </a:lnTo>
                  <a:lnTo>
                    <a:pt x="876935" y="444436"/>
                  </a:lnTo>
                  <a:lnTo>
                    <a:pt x="885761" y="353110"/>
                  </a:lnTo>
                  <a:lnTo>
                    <a:pt x="889952" y="207594"/>
                  </a:lnTo>
                  <a:lnTo>
                    <a:pt x="891222" y="72732"/>
                  </a:lnTo>
                  <a:lnTo>
                    <a:pt x="891273" y="13360"/>
                  </a:lnTo>
                  <a:lnTo>
                    <a:pt x="891336" y="0"/>
                  </a:lnTo>
                  <a:close/>
                </a:path>
              </a:pathLst>
            </a:custGeom>
            <a:solidFill>
              <a:srgbClr val="3F2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43473" y="3683238"/>
              <a:ext cx="1222375" cy="788035"/>
            </a:xfrm>
            <a:custGeom>
              <a:avLst/>
              <a:gdLst/>
              <a:ahLst/>
              <a:cxnLst/>
              <a:rect l="l" t="t" r="r" b="b"/>
              <a:pathLst>
                <a:path w="1222375" h="788035">
                  <a:moveTo>
                    <a:pt x="611081" y="787753"/>
                  </a:moveTo>
                  <a:lnTo>
                    <a:pt x="561724" y="786581"/>
                  </a:lnTo>
                  <a:lnTo>
                    <a:pt x="512976" y="783101"/>
                  </a:lnTo>
                  <a:lnTo>
                    <a:pt x="464890" y="777365"/>
                  </a:lnTo>
                  <a:lnTo>
                    <a:pt x="417517" y="769425"/>
                  </a:lnTo>
                  <a:lnTo>
                    <a:pt x="370909" y="759336"/>
                  </a:lnTo>
                  <a:lnTo>
                    <a:pt x="325117" y="747149"/>
                  </a:lnTo>
                  <a:lnTo>
                    <a:pt x="280193" y="732917"/>
                  </a:lnTo>
                  <a:lnTo>
                    <a:pt x="236189" y="716694"/>
                  </a:lnTo>
                  <a:lnTo>
                    <a:pt x="193155" y="698532"/>
                  </a:lnTo>
                  <a:lnTo>
                    <a:pt x="122672" y="663608"/>
                  </a:lnTo>
                  <a:lnTo>
                    <a:pt x="80445" y="639268"/>
                  </a:lnTo>
                  <a:lnTo>
                    <a:pt x="39531" y="612999"/>
                  </a:lnTo>
                  <a:lnTo>
                    <a:pt x="0" y="584850"/>
                  </a:lnTo>
                  <a:lnTo>
                    <a:pt x="4292" y="534686"/>
                  </a:lnTo>
                  <a:lnTo>
                    <a:pt x="12528" y="485754"/>
                  </a:lnTo>
                  <a:lnTo>
                    <a:pt x="24543" y="438218"/>
                  </a:lnTo>
                  <a:lnTo>
                    <a:pt x="40176" y="392239"/>
                  </a:lnTo>
                  <a:lnTo>
                    <a:pt x="59264" y="347981"/>
                  </a:lnTo>
                  <a:lnTo>
                    <a:pt x="81645" y="305607"/>
                  </a:lnTo>
                  <a:lnTo>
                    <a:pt x="107157" y="265280"/>
                  </a:lnTo>
                  <a:lnTo>
                    <a:pt x="135637" y="227163"/>
                  </a:lnTo>
                  <a:lnTo>
                    <a:pt x="166923" y="191418"/>
                  </a:lnTo>
                  <a:lnTo>
                    <a:pt x="200853" y="158209"/>
                  </a:lnTo>
                  <a:lnTo>
                    <a:pt x="237264" y="127697"/>
                  </a:lnTo>
                  <a:lnTo>
                    <a:pt x="275993" y="100048"/>
                  </a:lnTo>
                  <a:lnTo>
                    <a:pt x="318367" y="74577"/>
                  </a:lnTo>
                  <a:lnTo>
                    <a:pt x="362871" y="52535"/>
                  </a:lnTo>
                  <a:lnTo>
                    <a:pt x="409328" y="34099"/>
                  </a:lnTo>
                  <a:lnTo>
                    <a:pt x="457557" y="19449"/>
                  </a:lnTo>
                  <a:lnTo>
                    <a:pt x="507379" y="8763"/>
                  </a:lnTo>
                  <a:lnTo>
                    <a:pt x="558613" y="2220"/>
                  </a:lnTo>
                  <a:lnTo>
                    <a:pt x="611081" y="0"/>
                  </a:lnTo>
                  <a:lnTo>
                    <a:pt x="625198" y="161"/>
                  </a:lnTo>
                  <a:lnTo>
                    <a:pt x="666973" y="2539"/>
                  </a:lnTo>
                  <a:lnTo>
                    <a:pt x="717585" y="9261"/>
                  </a:lnTo>
                  <a:lnTo>
                    <a:pt x="766792" y="20022"/>
                  </a:lnTo>
                  <a:lnTo>
                    <a:pt x="814425" y="34652"/>
                  </a:lnTo>
                  <a:lnTo>
                    <a:pt x="860312" y="52980"/>
                  </a:lnTo>
                  <a:lnTo>
                    <a:pt x="904283" y="74836"/>
                  </a:lnTo>
                  <a:lnTo>
                    <a:pt x="946169" y="100048"/>
                  </a:lnTo>
                  <a:lnTo>
                    <a:pt x="988832" y="130767"/>
                  </a:lnTo>
                  <a:lnTo>
                    <a:pt x="1028637" y="164954"/>
                  </a:lnTo>
                  <a:lnTo>
                    <a:pt x="1065364" y="202388"/>
                  </a:lnTo>
                  <a:lnTo>
                    <a:pt x="1098798" y="242847"/>
                  </a:lnTo>
                  <a:lnTo>
                    <a:pt x="1128719" y="286109"/>
                  </a:lnTo>
                  <a:lnTo>
                    <a:pt x="1154381" y="330919"/>
                  </a:lnTo>
                  <a:lnTo>
                    <a:pt x="1176275" y="377996"/>
                  </a:lnTo>
                  <a:lnTo>
                    <a:pt x="1194199" y="427134"/>
                  </a:lnTo>
                  <a:lnTo>
                    <a:pt x="1207956" y="478126"/>
                  </a:lnTo>
                  <a:lnTo>
                    <a:pt x="1217343" y="530767"/>
                  </a:lnTo>
                  <a:lnTo>
                    <a:pt x="1222162" y="584850"/>
                  </a:lnTo>
                  <a:lnTo>
                    <a:pt x="1182631" y="613008"/>
                  </a:lnTo>
                  <a:lnTo>
                    <a:pt x="1141717" y="639293"/>
                  </a:lnTo>
                  <a:lnTo>
                    <a:pt x="1099490" y="663636"/>
                  </a:lnTo>
                  <a:lnTo>
                    <a:pt x="1056019" y="685967"/>
                  </a:lnTo>
                  <a:lnTo>
                    <a:pt x="986020" y="716694"/>
                  </a:lnTo>
                  <a:lnTo>
                    <a:pt x="942000" y="732917"/>
                  </a:lnTo>
                  <a:lnTo>
                    <a:pt x="897065" y="747149"/>
                  </a:lnTo>
                  <a:lnTo>
                    <a:pt x="851264" y="759336"/>
                  </a:lnTo>
                  <a:lnTo>
                    <a:pt x="804651" y="769425"/>
                  </a:lnTo>
                  <a:lnTo>
                    <a:pt x="757274" y="777365"/>
                  </a:lnTo>
                  <a:lnTo>
                    <a:pt x="709187" y="783101"/>
                  </a:lnTo>
                  <a:lnTo>
                    <a:pt x="660438" y="786581"/>
                  </a:lnTo>
                  <a:lnTo>
                    <a:pt x="611081" y="787753"/>
                  </a:lnTo>
                  <a:close/>
                </a:path>
              </a:pathLst>
            </a:custGeom>
            <a:solidFill>
              <a:srgbClr val="CB6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19458" y="3380231"/>
              <a:ext cx="670560" cy="697230"/>
            </a:xfrm>
            <a:custGeom>
              <a:avLst/>
              <a:gdLst/>
              <a:ahLst/>
              <a:cxnLst/>
              <a:rect l="l" t="t" r="r" b="b"/>
              <a:pathLst>
                <a:path w="670560" h="697229">
                  <a:moveTo>
                    <a:pt x="670179" y="403059"/>
                  </a:moveTo>
                  <a:lnTo>
                    <a:pt x="620293" y="373456"/>
                  </a:lnTo>
                  <a:lnTo>
                    <a:pt x="581533" y="354736"/>
                  </a:lnTo>
                  <a:lnTo>
                    <a:pt x="540512" y="338366"/>
                  </a:lnTo>
                  <a:lnTo>
                    <a:pt x="491032" y="323062"/>
                  </a:lnTo>
                  <a:lnTo>
                    <a:pt x="484022" y="321322"/>
                  </a:lnTo>
                  <a:lnTo>
                    <a:pt x="484022" y="134924"/>
                  </a:lnTo>
                  <a:lnTo>
                    <a:pt x="477126" y="92379"/>
                  </a:lnTo>
                  <a:lnTo>
                    <a:pt x="457936" y="55359"/>
                  </a:lnTo>
                  <a:lnTo>
                    <a:pt x="428726" y="26111"/>
                  </a:lnTo>
                  <a:lnTo>
                    <a:pt x="391769" y="6896"/>
                  </a:lnTo>
                  <a:lnTo>
                    <a:pt x="349300" y="0"/>
                  </a:lnTo>
                  <a:lnTo>
                    <a:pt x="320878" y="0"/>
                  </a:lnTo>
                  <a:lnTo>
                    <a:pt x="278422" y="6896"/>
                  </a:lnTo>
                  <a:lnTo>
                    <a:pt x="241465" y="26111"/>
                  </a:lnTo>
                  <a:lnTo>
                    <a:pt x="212280" y="55359"/>
                  </a:lnTo>
                  <a:lnTo>
                    <a:pt x="193116" y="92379"/>
                  </a:lnTo>
                  <a:lnTo>
                    <a:pt x="186220" y="134924"/>
                  </a:lnTo>
                  <a:lnTo>
                    <a:pt x="186220" y="321475"/>
                  </a:lnTo>
                  <a:lnTo>
                    <a:pt x="181571" y="322465"/>
                  </a:lnTo>
                  <a:lnTo>
                    <a:pt x="133337" y="337108"/>
                  </a:lnTo>
                  <a:lnTo>
                    <a:pt x="86880" y="355549"/>
                  </a:lnTo>
                  <a:lnTo>
                    <a:pt x="42379" y="377596"/>
                  </a:lnTo>
                  <a:lnTo>
                    <a:pt x="0" y="403059"/>
                  </a:lnTo>
                  <a:lnTo>
                    <a:pt x="1498" y="413143"/>
                  </a:lnTo>
                  <a:lnTo>
                    <a:pt x="23672" y="490016"/>
                  </a:lnTo>
                  <a:lnTo>
                    <a:pt x="46050" y="533806"/>
                  </a:lnTo>
                  <a:lnTo>
                    <a:pt x="74307" y="573620"/>
                  </a:lnTo>
                  <a:lnTo>
                    <a:pt x="107861" y="608876"/>
                  </a:lnTo>
                  <a:lnTo>
                    <a:pt x="146138" y="639025"/>
                  </a:lnTo>
                  <a:lnTo>
                    <a:pt x="188582" y="663460"/>
                  </a:lnTo>
                  <a:lnTo>
                    <a:pt x="234594" y="681634"/>
                  </a:lnTo>
                  <a:lnTo>
                    <a:pt x="283629" y="692950"/>
                  </a:lnTo>
                  <a:lnTo>
                    <a:pt x="335089" y="696861"/>
                  </a:lnTo>
                  <a:lnTo>
                    <a:pt x="383349" y="693432"/>
                  </a:lnTo>
                  <a:lnTo>
                    <a:pt x="429488" y="683475"/>
                  </a:lnTo>
                  <a:lnTo>
                    <a:pt x="473049" y="667461"/>
                  </a:lnTo>
                  <a:lnTo>
                    <a:pt x="513575" y="645858"/>
                  </a:lnTo>
                  <a:lnTo>
                    <a:pt x="550583" y="619137"/>
                  </a:lnTo>
                  <a:lnTo>
                    <a:pt x="583603" y="587781"/>
                  </a:lnTo>
                  <a:lnTo>
                    <a:pt x="615264" y="547789"/>
                  </a:lnTo>
                  <a:lnTo>
                    <a:pt x="640676" y="503224"/>
                  </a:lnTo>
                  <a:lnTo>
                    <a:pt x="659193" y="454748"/>
                  </a:lnTo>
                  <a:lnTo>
                    <a:pt x="670179" y="403059"/>
                  </a:lnTo>
                  <a:close/>
                </a:path>
              </a:pathLst>
            </a:custGeom>
            <a:solidFill>
              <a:srgbClr val="F69A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05686" y="3380220"/>
              <a:ext cx="297815" cy="329565"/>
            </a:xfrm>
            <a:custGeom>
              <a:avLst/>
              <a:gdLst/>
              <a:ahLst/>
              <a:cxnLst/>
              <a:rect l="l" t="t" r="r" b="b"/>
              <a:pathLst>
                <a:path w="297814" h="329564">
                  <a:moveTo>
                    <a:pt x="158873" y="329283"/>
                  </a:moveTo>
                  <a:lnTo>
                    <a:pt x="117222" y="326412"/>
                  </a:lnTo>
                  <a:lnTo>
                    <a:pt x="76735" y="318047"/>
                  </a:lnTo>
                  <a:lnTo>
                    <a:pt x="37598" y="304556"/>
                  </a:lnTo>
                  <a:lnTo>
                    <a:pt x="0" y="286310"/>
                  </a:lnTo>
                  <a:lnTo>
                    <a:pt x="0" y="134934"/>
                  </a:lnTo>
                  <a:lnTo>
                    <a:pt x="6891" y="92389"/>
                  </a:lnTo>
                  <a:lnTo>
                    <a:pt x="26060" y="55361"/>
                  </a:lnTo>
                  <a:lnTo>
                    <a:pt x="55249" y="26112"/>
                  </a:lnTo>
                  <a:lnTo>
                    <a:pt x="92202" y="6905"/>
                  </a:lnTo>
                  <a:lnTo>
                    <a:pt x="134662" y="0"/>
                  </a:lnTo>
                  <a:lnTo>
                    <a:pt x="163075" y="0"/>
                  </a:lnTo>
                  <a:lnTo>
                    <a:pt x="205541" y="6905"/>
                  </a:lnTo>
                  <a:lnTo>
                    <a:pt x="242511" y="26112"/>
                  </a:lnTo>
                  <a:lnTo>
                    <a:pt x="271720" y="55361"/>
                  </a:lnTo>
                  <a:lnTo>
                    <a:pt x="290905" y="92389"/>
                  </a:lnTo>
                  <a:lnTo>
                    <a:pt x="297803" y="134934"/>
                  </a:lnTo>
                  <a:lnTo>
                    <a:pt x="297803" y="290319"/>
                  </a:lnTo>
                  <a:lnTo>
                    <a:pt x="264118" y="306811"/>
                  </a:lnTo>
                  <a:lnTo>
                    <a:pt x="229614" y="319049"/>
                  </a:lnTo>
                  <a:lnTo>
                    <a:pt x="194471" y="326663"/>
                  </a:lnTo>
                  <a:lnTo>
                    <a:pt x="158873" y="329283"/>
                  </a:lnTo>
                  <a:close/>
                </a:path>
              </a:pathLst>
            </a:custGeom>
            <a:solidFill>
              <a:srgbClr val="F470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02202" y="3135564"/>
              <a:ext cx="156210" cy="266700"/>
            </a:xfrm>
            <a:custGeom>
              <a:avLst/>
              <a:gdLst/>
              <a:ahLst/>
              <a:cxnLst/>
              <a:rect l="l" t="t" r="r" b="b"/>
              <a:pathLst>
                <a:path w="156210" h="266700">
                  <a:moveTo>
                    <a:pt x="15519" y="266377"/>
                  </a:moveTo>
                  <a:lnTo>
                    <a:pt x="0" y="226529"/>
                  </a:lnTo>
                  <a:lnTo>
                    <a:pt x="2881" y="175668"/>
                  </a:lnTo>
                  <a:lnTo>
                    <a:pt x="17487" y="121484"/>
                  </a:lnTo>
                  <a:lnTo>
                    <a:pt x="37139" y="71667"/>
                  </a:lnTo>
                  <a:lnTo>
                    <a:pt x="55161" y="33905"/>
                  </a:lnTo>
                  <a:lnTo>
                    <a:pt x="94230" y="0"/>
                  </a:lnTo>
                  <a:lnTo>
                    <a:pt x="116658" y="1152"/>
                  </a:lnTo>
                  <a:lnTo>
                    <a:pt x="138242" y="15889"/>
                  </a:lnTo>
                  <a:lnTo>
                    <a:pt x="147790" y="32057"/>
                  </a:lnTo>
                  <a:lnTo>
                    <a:pt x="155800" y="62830"/>
                  </a:lnTo>
                  <a:lnTo>
                    <a:pt x="152930" y="107325"/>
                  </a:lnTo>
                  <a:lnTo>
                    <a:pt x="129838" y="164658"/>
                  </a:lnTo>
                  <a:lnTo>
                    <a:pt x="93180" y="213427"/>
                  </a:lnTo>
                  <a:lnTo>
                    <a:pt x="55971" y="244740"/>
                  </a:lnTo>
                  <a:lnTo>
                    <a:pt x="15519" y="266377"/>
                  </a:lnTo>
                  <a:close/>
                </a:path>
              </a:pathLst>
            </a:custGeom>
            <a:solidFill>
              <a:srgbClr val="F69A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5227" y="3179188"/>
              <a:ext cx="131669" cy="18734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269189" y="3135564"/>
              <a:ext cx="156210" cy="266700"/>
            </a:xfrm>
            <a:custGeom>
              <a:avLst/>
              <a:gdLst/>
              <a:ahLst/>
              <a:cxnLst/>
              <a:rect l="l" t="t" r="r" b="b"/>
              <a:pathLst>
                <a:path w="156210" h="266700">
                  <a:moveTo>
                    <a:pt x="140339" y="266377"/>
                  </a:moveTo>
                  <a:lnTo>
                    <a:pt x="99887" y="244740"/>
                  </a:lnTo>
                  <a:lnTo>
                    <a:pt x="62678" y="213427"/>
                  </a:lnTo>
                  <a:lnTo>
                    <a:pt x="26020" y="164658"/>
                  </a:lnTo>
                  <a:lnTo>
                    <a:pt x="2889" y="107325"/>
                  </a:lnTo>
                  <a:lnTo>
                    <a:pt x="0" y="62830"/>
                  </a:lnTo>
                  <a:lnTo>
                    <a:pt x="8002" y="32057"/>
                  </a:lnTo>
                  <a:lnTo>
                    <a:pt x="17549" y="15889"/>
                  </a:lnTo>
                  <a:lnTo>
                    <a:pt x="39133" y="1152"/>
                  </a:lnTo>
                  <a:lnTo>
                    <a:pt x="61561" y="0"/>
                  </a:lnTo>
                  <a:lnTo>
                    <a:pt x="80325" y="6791"/>
                  </a:lnTo>
                  <a:lnTo>
                    <a:pt x="118670" y="71667"/>
                  </a:lnTo>
                  <a:lnTo>
                    <a:pt x="138338" y="121484"/>
                  </a:lnTo>
                  <a:lnTo>
                    <a:pt x="152960" y="175668"/>
                  </a:lnTo>
                  <a:lnTo>
                    <a:pt x="155854" y="226529"/>
                  </a:lnTo>
                  <a:lnTo>
                    <a:pt x="140339" y="266377"/>
                  </a:lnTo>
                  <a:close/>
                </a:path>
              </a:pathLst>
            </a:custGeom>
            <a:solidFill>
              <a:srgbClr val="F69A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0342" y="3179188"/>
              <a:ext cx="131654" cy="18734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342965" y="2674136"/>
              <a:ext cx="843280" cy="988060"/>
            </a:xfrm>
            <a:custGeom>
              <a:avLst/>
              <a:gdLst/>
              <a:ahLst/>
              <a:cxnLst/>
              <a:rect l="l" t="t" r="r" b="b"/>
              <a:pathLst>
                <a:path w="843279" h="988060">
                  <a:moveTo>
                    <a:pt x="421594" y="987849"/>
                  </a:moveTo>
                  <a:lnTo>
                    <a:pt x="378499" y="984779"/>
                  </a:lnTo>
                  <a:lnTo>
                    <a:pt x="336647" y="975842"/>
                  </a:lnTo>
                  <a:lnTo>
                    <a:pt x="296249" y="961447"/>
                  </a:lnTo>
                  <a:lnTo>
                    <a:pt x="257518" y="942003"/>
                  </a:lnTo>
                  <a:lnTo>
                    <a:pt x="220666" y="917921"/>
                  </a:lnTo>
                  <a:lnTo>
                    <a:pt x="185905" y="889608"/>
                  </a:lnTo>
                  <a:lnTo>
                    <a:pt x="153448" y="857474"/>
                  </a:lnTo>
                  <a:lnTo>
                    <a:pt x="123506" y="821930"/>
                  </a:lnTo>
                  <a:lnTo>
                    <a:pt x="96292" y="783383"/>
                  </a:lnTo>
                  <a:lnTo>
                    <a:pt x="72019" y="742244"/>
                  </a:lnTo>
                  <a:lnTo>
                    <a:pt x="50897" y="698921"/>
                  </a:lnTo>
                  <a:lnTo>
                    <a:pt x="33140" y="653824"/>
                  </a:lnTo>
                  <a:lnTo>
                    <a:pt x="18959" y="607363"/>
                  </a:lnTo>
                  <a:lnTo>
                    <a:pt x="8568" y="559946"/>
                  </a:lnTo>
                  <a:lnTo>
                    <a:pt x="2177" y="511983"/>
                  </a:lnTo>
                  <a:lnTo>
                    <a:pt x="0" y="463883"/>
                  </a:lnTo>
                  <a:lnTo>
                    <a:pt x="2474" y="413343"/>
                  </a:lnTo>
                  <a:lnTo>
                    <a:pt x="9727" y="364378"/>
                  </a:lnTo>
                  <a:lnTo>
                    <a:pt x="21499" y="317271"/>
                  </a:lnTo>
                  <a:lnTo>
                    <a:pt x="37534" y="272305"/>
                  </a:lnTo>
                  <a:lnTo>
                    <a:pt x="57574" y="229764"/>
                  </a:lnTo>
                  <a:lnTo>
                    <a:pt x="81362" y="189931"/>
                  </a:lnTo>
                  <a:lnTo>
                    <a:pt x="108639" y="153089"/>
                  </a:lnTo>
                  <a:lnTo>
                    <a:pt x="139149" y="119521"/>
                  </a:lnTo>
                  <a:lnTo>
                    <a:pt x="172634" y="89510"/>
                  </a:lnTo>
                  <a:lnTo>
                    <a:pt x="208836" y="63339"/>
                  </a:lnTo>
                  <a:lnTo>
                    <a:pt x="247498" y="41292"/>
                  </a:lnTo>
                  <a:lnTo>
                    <a:pt x="288363" y="23651"/>
                  </a:lnTo>
                  <a:lnTo>
                    <a:pt x="331172" y="10700"/>
                  </a:lnTo>
                  <a:lnTo>
                    <a:pt x="375668" y="2722"/>
                  </a:lnTo>
                  <a:lnTo>
                    <a:pt x="421594" y="0"/>
                  </a:lnTo>
                  <a:lnTo>
                    <a:pt x="467530" y="2722"/>
                  </a:lnTo>
                  <a:lnTo>
                    <a:pt x="512032" y="10700"/>
                  </a:lnTo>
                  <a:lnTo>
                    <a:pt x="554843" y="23651"/>
                  </a:lnTo>
                  <a:lnTo>
                    <a:pt x="595706" y="41292"/>
                  </a:lnTo>
                  <a:lnTo>
                    <a:pt x="634363" y="63339"/>
                  </a:lnTo>
                  <a:lnTo>
                    <a:pt x="670558" y="89510"/>
                  </a:lnTo>
                  <a:lnTo>
                    <a:pt x="704035" y="119521"/>
                  </a:lnTo>
                  <a:lnTo>
                    <a:pt x="734535" y="153089"/>
                  </a:lnTo>
                  <a:lnTo>
                    <a:pt x="761802" y="189931"/>
                  </a:lnTo>
                  <a:lnTo>
                    <a:pt x="785579" y="229764"/>
                  </a:lnTo>
                  <a:lnTo>
                    <a:pt x="805609" y="272305"/>
                  </a:lnTo>
                  <a:lnTo>
                    <a:pt x="821635" y="317271"/>
                  </a:lnTo>
                  <a:lnTo>
                    <a:pt x="833400" y="364378"/>
                  </a:lnTo>
                  <a:lnTo>
                    <a:pt x="840648" y="413343"/>
                  </a:lnTo>
                  <a:lnTo>
                    <a:pt x="843121" y="463883"/>
                  </a:lnTo>
                  <a:lnTo>
                    <a:pt x="840791" y="511631"/>
                  </a:lnTo>
                  <a:lnTo>
                    <a:pt x="833982" y="559332"/>
                  </a:lnTo>
                  <a:lnTo>
                    <a:pt x="822967" y="606569"/>
                  </a:lnTo>
                  <a:lnTo>
                    <a:pt x="808022" y="652922"/>
                  </a:lnTo>
                  <a:lnTo>
                    <a:pt x="789418" y="697973"/>
                  </a:lnTo>
                  <a:lnTo>
                    <a:pt x="767430" y="741304"/>
                  </a:lnTo>
                  <a:lnTo>
                    <a:pt x="742331" y="782495"/>
                  </a:lnTo>
                  <a:lnTo>
                    <a:pt x="714395" y="821128"/>
                  </a:lnTo>
                  <a:lnTo>
                    <a:pt x="683895" y="856784"/>
                  </a:lnTo>
                  <a:lnTo>
                    <a:pt x="651106" y="889044"/>
                  </a:lnTo>
                  <a:lnTo>
                    <a:pt x="616299" y="917490"/>
                  </a:lnTo>
                  <a:lnTo>
                    <a:pt x="579750" y="941703"/>
                  </a:lnTo>
                  <a:lnTo>
                    <a:pt x="541731" y="961264"/>
                  </a:lnTo>
                  <a:lnTo>
                    <a:pt x="502516" y="975754"/>
                  </a:lnTo>
                  <a:lnTo>
                    <a:pt x="462379" y="984756"/>
                  </a:lnTo>
                  <a:lnTo>
                    <a:pt x="421594" y="987849"/>
                  </a:lnTo>
                  <a:close/>
                </a:path>
              </a:pathLst>
            </a:custGeom>
            <a:solidFill>
              <a:srgbClr val="F69A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01996" y="2580537"/>
              <a:ext cx="915035" cy="607060"/>
            </a:xfrm>
            <a:custGeom>
              <a:avLst/>
              <a:gdLst/>
              <a:ahLst/>
              <a:cxnLst/>
              <a:rect l="l" t="t" r="r" b="b"/>
              <a:pathLst>
                <a:path w="915035" h="607060">
                  <a:moveTo>
                    <a:pt x="914603" y="467842"/>
                  </a:moveTo>
                  <a:lnTo>
                    <a:pt x="912558" y="361200"/>
                  </a:lnTo>
                  <a:lnTo>
                    <a:pt x="905446" y="319125"/>
                  </a:lnTo>
                  <a:lnTo>
                    <a:pt x="893343" y="278599"/>
                  </a:lnTo>
                  <a:lnTo>
                    <a:pt x="876363" y="240093"/>
                  </a:lnTo>
                  <a:lnTo>
                    <a:pt x="854608" y="204139"/>
                  </a:lnTo>
                  <a:lnTo>
                    <a:pt x="828205" y="171196"/>
                  </a:lnTo>
                  <a:lnTo>
                    <a:pt x="797255" y="141782"/>
                  </a:lnTo>
                  <a:lnTo>
                    <a:pt x="761860" y="116395"/>
                  </a:lnTo>
                  <a:lnTo>
                    <a:pt x="722147" y="95529"/>
                  </a:lnTo>
                  <a:lnTo>
                    <a:pt x="678218" y="79679"/>
                  </a:lnTo>
                  <a:lnTo>
                    <a:pt x="630186" y="69329"/>
                  </a:lnTo>
                  <a:lnTo>
                    <a:pt x="578154" y="65011"/>
                  </a:lnTo>
                  <a:lnTo>
                    <a:pt x="522249" y="67183"/>
                  </a:lnTo>
                  <a:lnTo>
                    <a:pt x="514477" y="68389"/>
                  </a:lnTo>
                  <a:lnTo>
                    <a:pt x="514375" y="64668"/>
                  </a:lnTo>
                  <a:lnTo>
                    <a:pt x="484898" y="7327"/>
                  </a:lnTo>
                  <a:lnTo>
                    <a:pt x="445249" y="0"/>
                  </a:lnTo>
                  <a:lnTo>
                    <a:pt x="422986" y="1308"/>
                  </a:lnTo>
                  <a:lnTo>
                    <a:pt x="368503" y="10452"/>
                  </a:lnTo>
                  <a:lnTo>
                    <a:pt x="304800" y="29375"/>
                  </a:lnTo>
                  <a:lnTo>
                    <a:pt x="236715" y="59270"/>
                  </a:lnTo>
                  <a:lnTo>
                    <a:pt x="202539" y="78727"/>
                  </a:lnTo>
                  <a:lnTo>
                    <a:pt x="169087" y="101396"/>
                  </a:lnTo>
                  <a:lnTo>
                    <a:pt x="136956" y="127431"/>
                  </a:lnTo>
                  <a:lnTo>
                    <a:pt x="106768" y="156984"/>
                  </a:lnTo>
                  <a:lnTo>
                    <a:pt x="79095" y="190207"/>
                  </a:lnTo>
                  <a:lnTo>
                    <a:pt x="54571" y="227266"/>
                  </a:lnTo>
                  <a:lnTo>
                    <a:pt x="33794" y="268312"/>
                  </a:lnTo>
                  <a:lnTo>
                    <a:pt x="17373" y="313486"/>
                  </a:lnTo>
                  <a:lnTo>
                    <a:pt x="5905" y="362953"/>
                  </a:lnTo>
                  <a:lnTo>
                    <a:pt x="0" y="416864"/>
                  </a:lnTo>
                  <a:lnTo>
                    <a:pt x="254" y="475373"/>
                  </a:lnTo>
                  <a:lnTo>
                    <a:pt x="7277" y="538632"/>
                  </a:lnTo>
                  <a:lnTo>
                    <a:pt x="21691" y="606806"/>
                  </a:lnTo>
                  <a:lnTo>
                    <a:pt x="49110" y="551002"/>
                  </a:lnTo>
                  <a:lnTo>
                    <a:pt x="133972" y="426224"/>
                  </a:lnTo>
                  <a:lnTo>
                    <a:pt x="280162" y="296443"/>
                  </a:lnTo>
                  <a:lnTo>
                    <a:pt x="465950" y="234188"/>
                  </a:lnTo>
                  <a:lnTo>
                    <a:pt x="468299" y="255879"/>
                  </a:lnTo>
                  <a:lnTo>
                    <a:pt x="500507" y="370420"/>
                  </a:lnTo>
                  <a:lnTo>
                    <a:pt x="517563" y="409968"/>
                  </a:lnTo>
                  <a:lnTo>
                    <a:pt x="577443" y="495071"/>
                  </a:lnTo>
                  <a:lnTo>
                    <a:pt x="693254" y="575424"/>
                  </a:lnTo>
                  <a:lnTo>
                    <a:pt x="878078" y="600722"/>
                  </a:lnTo>
                  <a:lnTo>
                    <a:pt x="885952" y="586371"/>
                  </a:lnTo>
                  <a:lnTo>
                    <a:pt x="901928" y="542493"/>
                  </a:lnTo>
                  <a:lnTo>
                    <a:pt x="914603" y="467842"/>
                  </a:lnTo>
                  <a:close/>
                </a:path>
              </a:pathLst>
            </a:custGeom>
            <a:solidFill>
              <a:srgbClr val="3F2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749" rIns="0" bIns="0" rtlCol="0">
            <a:spAutoFit/>
          </a:bodyPr>
          <a:lstStyle/>
          <a:p>
            <a:pPr marL="3352800">
              <a:lnSpc>
                <a:spcPct val="100000"/>
              </a:lnSpc>
              <a:spcBef>
                <a:spcPts val="120"/>
              </a:spcBef>
            </a:pPr>
            <a:r>
              <a:rPr spc="-229" dirty="0">
                <a:solidFill>
                  <a:srgbClr val="000000"/>
                </a:solidFill>
              </a:rPr>
              <a:t>Let's </a:t>
            </a:r>
            <a:r>
              <a:rPr spc="-200" dirty="0">
                <a:solidFill>
                  <a:srgbClr val="000000"/>
                </a:solidFill>
              </a:rPr>
              <a:t>Visualize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59374" y="8492778"/>
            <a:ext cx="2298065" cy="546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spc="-50" dirty="0">
                <a:latin typeface="Verdana"/>
                <a:cs typeface="Verdana"/>
              </a:rPr>
              <a:t>poster.png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92874" y="8492778"/>
            <a:ext cx="3382645" cy="546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spc="-60" dirty="0">
                <a:latin typeface="Verdana"/>
                <a:cs typeface="Verdana"/>
              </a:rPr>
              <a:t>final-</a:t>
            </a:r>
            <a:r>
              <a:rPr sz="3400" spc="-45" dirty="0">
                <a:latin typeface="Verdana"/>
                <a:cs typeface="Verdana"/>
              </a:rPr>
              <a:t>poster.png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371915" y="8492778"/>
            <a:ext cx="4467225" cy="546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spc="-60" dirty="0">
                <a:latin typeface="Verdana"/>
                <a:cs typeface="Verdana"/>
              </a:rPr>
              <a:t>final-final-</a:t>
            </a:r>
            <a:r>
              <a:rPr sz="3400" spc="-40" dirty="0">
                <a:latin typeface="Verdana"/>
                <a:cs typeface="Verdana"/>
              </a:rPr>
              <a:t>poster.png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199470" y="8492778"/>
            <a:ext cx="2654935" cy="546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spc="-65" dirty="0">
                <a:latin typeface="Verdana"/>
                <a:cs typeface="Verdana"/>
              </a:rPr>
              <a:t>pls-</a:t>
            </a:r>
            <a:r>
              <a:rPr sz="3400" spc="-45" dirty="0">
                <a:latin typeface="Verdana"/>
                <a:cs typeface="Verdana"/>
              </a:rPr>
              <a:t>stop.png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61566" y="2860448"/>
            <a:ext cx="6332220" cy="883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35" dirty="0">
                <a:latin typeface="Verdana"/>
                <a:cs typeface="Verdana"/>
              </a:rPr>
              <a:t>You</a:t>
            </a:r>
            <a:r>
              <a:rPr sz="5600" spc="-580" dirty="0">
                <a:latin typeface="Verdana"/>
                <a:cs typeface="Verdana"/>
              </a:rPr>
              <a:t> </a:t>
            </a:r>
            <a:r>
              <a:rPr sz="5600" spc="-150" dirty="0">
                <a:latin typeface="Verdana"/>
                <a:cs typeface="Verdana"/>
              </a:rPr>
              <a:t>are</a:t>
            </a:r>
            <a:r>
              <a:rPr sz="5600" spc="-575" dirty="0">
                <a:latin typeface="Verdana"/>
                <a:cs typeface="Verdana"/>
              </a:rPr>
              <a:t> </a:t>
            </a:r>
            <a:r>
              <a:rPr sz="5600" spc="-245" dirty="0">
                <a:latin typeface="Verdana"/>
                <a:cs typeface="Verdana"/>
              </a:rPr>
              <a:t>a</a:t>
            </a:r>
            <a:r>
              <a:rPr sz="5600" spc="-580" dirty="0">
                <a:latin typeface="Verdana"/>
                <a:cs typeface="Verdana"/>
              </a:rPr>
              <a:t> </a:t>
            </a:r>
            <a:r>
              <a:rPr sz="5600" spc="-80" dirty="0">
                <a:latin typeface="Verdana"/>
                <a:cs typeface="Verdana"/>
              </a:rPr>
              <a:t>designer</a:t>
            </a:r>
            <a:endParaRPr sz="5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6019" y="635130"/>
            <a:ext cx="76485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80" dirty="0">
                <a:solidFill>
                  <a:srgbClr val="731F7D"/>
                </a:solidFill>
                <a:latin typeface="Calibri"/>
                <a:cs typeface="Calibri"/>
              </a:rPr>
              <a:t>What</a:t>
            </a:r>
            <a:r>
              <a:rPr sz="4200" b="0" spc="105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4200" b="0" spc="185" dirty="0">
                <a:solidFill>
                  <a:srgbClr val="731F7D"/>
                </a:solidFill>
                <a:latin typeface="Calibri"/>
                <a:cs typeface="Calibri"/>
              </a:rPr>
              <a:t>is</a:t>
            </a:r>
            <a:r>
              <a:rPr sz="4200" b="0" spc="105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4200" b="0" spc="100" dirty="0">
                <a:solidFill>
                  <a:srgbClr val="731F7D"/>
                </a:solidFill>
                <a:latin typeface="Calibri"/>
                <a:cs typeface="Calibri"/>
              </a:rPr>
              <a:t>Version</a:t>
            </a:r>
            <a:r>
              <a:rPr sz="4200" b="0" spc="105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4200" b="0" spc="110" dirty="0">
                <a:solidFill>
                  <a:srgbClr val="731F7D"/>
                </a:solidFill>
                <a:latin typeface="Calibri"/>
                <a:cs typeface="Calibri"/>
              </a:rPr>
              <a:t>Control</a:t>
            </a:r>
            <a:r>
              <a:rPr sz="4200" b="0" spc="105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4200" b="0" spc="180" dirty="0">
                <a:solidFill>
                  <a:srgbClr val="731F7D"/>
                </a:solidFill>
                <a:latin typeface="Calibri"/>
                <a:cs typeface="Calibri"/>
              </a:rPr>
              <a:t>System?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169" y="4742038"/>
            <a:ext cx="171450" cy="171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169" y="5399263"/>
            <a:ext cx="171450" cy="171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169" y="6056488"/>
            <a:ext cx="171450" cy="1714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169" y="7370938"/>
            <a:ext cx="171450" cy="1714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169" y="8685388"/>
            <a:ext cx="171450" cy="1714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96019" y="1576882"/>
            <a:ext cx="12912090" cy="748093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355"/>
              </a:spcBef>
            </a:pPr>
            <a:r>
              <a:rPr sz="4400" b="1" spc="-195" dirty="0">
                <a:latin typeface="Arial"/>
                <a:cs typeface="Arial"/>
              </a:rPr>
              <a:t>Version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105" dirty="0">
                <a:latin typeface="Arial"/>
                <a:cs typeface="Arial"/>
              </a:rPr>
              <a:t>Control</a:t>
            </a:r>
            <a:r>
              <a:rPr sz="4400" b="1" spc="-175" dirty="0">
                <a:latin typeface="Arial"/>
                <a:cs typeface="Arial"/>
              </a:rPr>
              <a:t> </a:t>
            </a:r>
            <a:r>
              <a:rPr sz="4400" b="1" spc="-254" dirty="0">
                <a:latin typeface="Arial"/>
                <a:cs typeface="Arial"/>
              </a:rPr>
              <a:t>System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280" dirty="0">
                <a:latin typeface="Arial"/>
                <a:cs typeface="Arial"/>
              </a:rPr>
              <a:t>manages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45" dirty="0">
                <a:latin typeface="Arial"/>
                <a:cs typeface="Arial"/>
              </a:rPr>
              <a:t>the</a:t>
            </a:r>
            <a:r>
              <a:rPr sz="4400" b="1" spc="-175" dirty="0">
                <a:latin typeface="Arial"/>
                <a:cs typeface="Arial"/>
              </a:rPr>
              <a:t> </a:t>
            </a:r>
            <a:r>
              <a:rPr sz="4400" b="1" spc="-75" dirty="0">
                <a:latin typeface="Arial"/>
                <a:cs typeface="Arial"/>
              </a:rPr>
              <a:t>entire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290" dirty="0">
                <a:latin typeface="Arial"/>
                <a:cs typeface="Arial"/>
              </a:rPr>
              <a:t>process </a:t>
            </a:r>
            <a:r>
              <a:rPr sz="4400" b="1" spc="-125" dirty="0">
                <a:latin typeface="Arial"/>
                <a:cs typeface="Arial"/>
              </a:rPr>
              <a:t>of</a:t>
            </a:r>
            <a:r>
              <a:rPr sz="4400" b="1" spc="-185" dirty="0">
                <a:latin typeface="Arial"/>
                <a:cs typeface="Arial"/>
              </a:rPr>
              <a:t> </a:t>
            </a:r>
            <a:r>
              <a:rPr sz="4400" b="1" spc="-229" dirty="0">
                <a:latin typeface="Arial"/>
                <a:cs typeface="Arial"/>
              </a:rPr>
              <a:t>version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200" dirty="0">
                <a:latin typeface="Arial"/>
                <a:cs typeface="Arial"/>
              </a:rPr>
              <a:t>and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229" dirty="0">
                <a:latin typeface="Arial"/>
                <a:cs typeface="Arial"/>
              </a:rPr>
              <a:t>keeps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45" dirty="0">
                <a:latin typeface="Arial"/>
                <a:cs typeface="Arial"/>
              </a:rPr>
              <a:t>the</a:t>
            </a:r>
            <a:r>
              <a:rPr sz="4400" b="1" spc="-250" dirty="0">
                <a:latin typeface="Arial"/>
                <a:cs typeface="Arial"/>
              </a:rPr>
              <a:t> </a:t>
            </a:r>
            <a:r>
              <a:rPr sz="4400" b="1" spc="-60" dirty="0">
                <a:latin typeface="Arial"/>
                <a:cs typeface="Arial"/>
              </a:rPr>
              <a:t>track</a:t>
            </a:r>
            <a:r>
              <a:rPr sz="4400" b="1" spc="-185" dirty="0">
                <a:latin typeface="Arial"/>
                <a:cs typeface="Arial"/>
              </a:rPr>
              <a:t> </a:t>
            </a:r>
            <a:r>
              <a:rPr sz="4400" b="1" spc="-125" dirty="0">
                <a:latin typeface="Arial"/>
                <a:cs typeface="Arial"/>
              </a:rPr>
              <a:t>of</a:t>
            </a:r>
            <a:r>
              <a:rPr sz="4400" b="1" spc="-180" dirty="0">
                <a:latin typeface="Arial"/>
                <a:cs typeface="Arial"/>
              </a:rPr>
              <a:t> </a:t>
            </a:r>
            <a:r>
              <a:rPr sz="4400" b="1" spc="-45" dirty="0">
                <a:latin typeface="Arial"/>
                <a:cs typeface="Arial"/>
              </a:rPr>
              <a:t>the</a:t>
            </a:r>
            <a:r>
              <a:rPr sz="4400" b="1" spc="-185" dirty="0">
                <a:latin typeface="Arial"/>
                <a:cs typeface="Arial"/>
              </a:rPr>
              <a:t> </a:t>
            </a:r>
            <a:r>
              <a:rPr sz="4400" b="1" spc="-295" dirty="0">
                <a:latin typeface="Arial"/>
                <a:cs typeface="Arial"/>
              </a:rPr>
              <a:t>changes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made.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0"/>
              </a:spcBef>
            </a:pPr>
            <a:r>
              <a:rPr sz="4200" dirty="0">
                <a:solidFill>
                  <a:srgbClr val="731F7D"/>
                </a:solidFill>
                <a:latin typeface="Calibri"/>
                <a:cs typeface="Calibri"/>
              </a:rPr>
              <a:t>We</a:t>
            </a:r>
            <a:r>
              <a:rPr sz="4200" spc="120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731F7D"/>
                </a:solidFill>
                <a:latin typeface="Calibri"/>
                <a:cs typeface="Calibri"/>
              </a:rPr>
              <a:t>need</a:t>
            </a:r>
            <a:r>
              <a:rPr sz="4200" spc="120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4200" spc="190" dirty="0">
                <a:solidFill>
                  <a:srgbClr val="731F7D"/>
                </a:solidFill>
                <a:latin typeface="Calibri"/>
                <a:cs typeface="Calibri"/>
              </a:rPr>
              <a:t>VCS</a:t>
            </a:r>
            <a:r>
              <a:rPr sz="4200" spc="125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731F7D"/>
                </a:solidFill>
                <a:latin typeface="Calibri"/>
                <a:cs typeface="Calibri"/>
              </a:rPr>
              <a:t>to:</a:t>
            </a:r>
            <a:endParaRPr sz="4200">
              <a:latin typeface="Calibri"/>
              <a:cs typeface="Calibri"/>
            </a:endParaRPr>
          </a:p>
          <a:p>
            <a:pPr marL="1096010">
              <a:lnSpc>
                <a:spcPts val="5225"/>
              </a:lnSpc>
              <a:spcBef>
                <a:spcPts val="2375"/>
              </a:spcBef>
            </a:pPr>
            <a:r>
              <a:rPr sz="4400" b="1" spc="-60" dirty="0">
                <a:latin typeface="Arial"/>
                <a:cs typeface="Arial"/>
              </a:rPr>
              <a:t>track</a:t>
            </a:r>
            <a:r>
              <a:rPr sz="4400" b="1" spc="-250" dirty="0">
                <a:latin typeface="Arial"/>
                <a:cs typeface="Arial"/>
              </a:rPr>
              <a:t> </a:t>
            </a:r>
            <a:r>
              <a:rPr sz="4400" b="1" spc="-45" dirty="0">
                <a:latin typeface="Arial"/>
                <a:cs typeface="Arial"/>
              </a:rPr>
              <a:t>the</a:t>
            </a:r>
            <a:r>
              <a:rPr sz="4400" b="1" spc="-210" dirty="0">
                <a:latin typeface="Arial"/>
                <a:cs typeface="Arial"/>
              </a:rPr>
              <a:t> </a:t>
            </a:r>
            <a:r>
              <a:rPr sz="4400" b="1" spc="-295" dirty="0">
                <a:latin typeface="Arial"/>
                <a:cs typeface="Arial"/>
              </a:rPr>
              <a:t>changes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made,</a:t>
            </a:r>
            <a:endParaRPr sz="4400">
              <a:latin typeface="Arial"/>
              <a:cs typeface="Arial"/>
            </a:endParaRPr>
          </a:p>
          <a:p>
            <a:pPr marL="962025" marR="823594" indent="133985">
              <a:lnSpc>
                <a:spcPts val="5180"/>
              </a:lnSpc>
              <a:spcBef>
                <a:spcPts val="204"/>
              </a:spcBef>
            </a:pPr>
            <a:r>
              <a:rPr sz="4400" b="1" spc="-75" dirty="0">
                <a:latin typeface="Arial"/>
                <a:cs typeface="Arial"/>
              </a:rPr>
              <a:t>revert</a:t>
            </a:r>
            <a:r>
              <a:rPr sz="4400" b="1" spc="-215" dirty="0">
                <a:latin typeface="Arial"/>
                <a:cs typeface="Arial"/>
              </a:rPr>
              <a:t> </a:t>
            </a:r>
            <a:r>
              <a:rPr sz="4400" b="1" spc="-180" dirty="0">
                <a:latin typeface="Arial"/>
                <a:cs typeface="Arial"/>
              </a:rPr>
              <a:t>back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to</a:t>
            </a:r>
            <a:r>
              <a:rPr sz="4400" b="1" spc="-175" dirty="0">
                <a:latin typeface="Arial"/>
                <a:cs typeface="Arial"/>
              </a:rPr>
              <a:t> </a:t>
            </a:r>
            <a:r>
              <a:rPr sz="4400" b="1" spc="-220" dirty="0">
                <a:latin typeface="Arial"/>
                <a:cs typeface="Arial"/>
              </a:rPr>
              <a:t>any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265" dirty="0">
                <a:latin typeface="Arial"/>
                <a:cs typeface="Arial"/>
              </a:rPr>
              <a:t>versions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229" dirty="0">
                <a:latin typeface="Arial"/>
                <a:cs typeface="Arial"/>
              </a:rPr>
              <a:t>when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needed, </a:t>
            </a:r>
            <a:r>
              <a:rPr sz="4400" b="1" spc="-190" dirty="0">
                <a:latin typeface="Arial"/>
                <a:cs typeface="Arial"/>
              </a:rPr>
              <a:t>compare</a:t>
            </a:r>
            <a:r>
              <a:rPr sz="4400" b="1" spc="-160" dirty="0">
                <a:latin typeface="Arial"/>
                <a:cs typeface="Arial"/>
              </a:rPr>
              <a:t> </a:t>
            </a:r>
            <a:r>
              <a:rPr sz="4400" b="1" spc="-45" dirty="0">
                <a:latin typeface="Arial"/>
                <a:cs typeface="Arial"/>
              </a:rPr>
              <a:t>the</a:t>
            </a:r>
            <a:r>
              <a:rPr sz="4400" b="1" spc="-160" dirty="0">
                <a:latin typeface="Arial"/>
                <a:cs typeface="Arial"/>
              </a:rPr>
              <a:t> </a:t>
            </a:r>
            <a:r>
              <a:rPr sz="4400" b="1" spc="-295" dirty="0">
                <a:latin typeface="Arial"/>
                <a:cs typeface="Arial"/>
              </a:rPr>
              <a:t>changes</a:t>
            </a:r>
            <a:r>
              <a:rPr sz="4400" b="1" spc="-155" dirty="0">
                <a:latin typeface="Arial"/>
                <a:cs typeface="Arial"/>
              </a:rPr>
              <a:t> </a:t>
            </a:r>
            <a:r>
              <a:rPr sz="4400" b="1" spc="-195" dirty="0">
                <a:latin typeface="Arial"/>
                <a:cs typeface="Arial"/>
              </a:rPr>
              <a:t>made</a:t>
            </a:r>
            <a:r>
              <a:rPr sz="4400" b="1" spc="-160" dirty="0">
                <a:latin typeface="Arial"/>
                <a:cs typeface="Arial"/>
              </a:rPr>
              <a:t> between</a:t>
            </a:r>
            <a:r>
              <a:rPr sz="4400" b="1" spc="-155" dirty="0">
                <a:latin typeface="Arial"/>
                <a:cs typeface="Arial"/>
              </a:rPr>
              <a:t> </a:t>
            </a:r>
            <a:r>
              <a:rPr sz="4400" b="1" spc="-220" dirty="0">
                <a:latin typeface="Arial"/>
                <a:cs typeface="Arial"/>
              </a:rPr>
              <a:t>any</a:t>
            </a:r>
            <a:r>
              <a:rPr sz="4400" b="1" spc="-160" dirty="0">
                <a:latin typeface="Arial"/>
                <a:cs typeface="Arial"/>
              </a:rPr>
              <a:t> </a:t>
            </a:r>
            <a:r>
              <a:rPr sz="4400" b="1" spc="-25" dirty="0">
                <a:latin typeface="Arial"/>
                <a:cs typeface="Arial"/>
              </a:rPr>
              <a:t>two </a:t>
            </a:r>
            <a:r>
              <a:rPr sz="4400" b="1" spc="-110" dirty="0">
                <a:latin typeface="Arial"/>
                <a:cs typeface="Arial"/>
              </a:rPr>
              <a:t>versions,</a:t>
            </a:r>
            <a:endParaRPr sz="4400">
              <a:latin typeface="Arial"/>
              <a:cs typeface="Arial"/>
            </a:endParaRPr>
          </a:p>
          <a:p>
            <a:pPr marL="1096010">
              <a:lnSpc>
                <a:spcPts val="4955"/>
              </a:lnSpc>
            </a:pPr>
            <a:r>
              <a:rPr sz="4400" b="1" dirty="0">
                <a:latin typeface="Arial"/>
                <a:cs typeface="Arial"/>
              </a:rPr>
              <a:t>to</a:t>
            </a:r>
            <a:r>
              <a:rPr sz="4400" b="1" spc="-200" dirty="0">
                <a:latin typeface="Arial"/>
                <a:cs typeface="Arial"/>
              </a:rPr>
              <a:t> </a:t>
            </a:r>
            <a:r>
              <a:rPr sz="4400" b="1" spc="-220" dirty="0">
                <a:latin typeface="Arial"/>
                <a:cs typeface="Arial"/>
              </a:rPr>
              <a:t>know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130" dirty="0">
                <a:latin typeface="Arial"/>
                <a:cs typeface="Arial"/>
              </a:rPr>
              <a:t>information</a:t>
            </a:r>
            <a:r>
              <a:rPr sz="4400" b="1" spc="-175" dirty="0">
                <a:latin typeface="Arial"/>
                <a:cs typeface="Arial"/>
              </a:rPr>
              <a:t> </a:t>
            </a:r>
            <a:r>
              <a:rPr sz="4400" b="1" spc="-65" dirty="0">
                <a:latin typeface="Arial"/>
                <a:cs typeface="Arial"/>
              </a:rPr>
              <a:t>like</a:t>
            </a:r>
            <a:r>
              <a:rPr sz="4400" b="1" spc="-175" dirty="0">
                <a:latin typeface="Arial"/>
                <a:cs typeface="Arial"/>
              </a:rPr>
              <a:t> </a:t>
            </a:r>
            <a:r>
              <a:rPr sz="4400" b="1" spc="-165" dirty="0">
                <a:latin typeface="Arial"/>
                <a:cs typeface="Arial"/>
              </a:rPr>
              <a:t>who,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160" dirty="0">
                <a:latin typeface="Arial"/>
                <a:cs typeface="Arial"/>
              </a:rPr>
              <a:t>when,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254" dirty="0">
                <a:latin typeface="Arial"/>
                <a:cs typeface="Arial"/>
              </a:rPr>
              <a:t>why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20" dirty="0">
                <a:latin typeface="Arial"/>
                <a:cs typeface="Arial"/>
              </a:rPr>
              <a:t>made</a:t>
            </a:r>
            <a:endParaRPr sz="4400">
              <a:latin typeface="Arial"/>
              <a:cs typeface="Arial"/>
            </a:endParaRPr>
          </a:p>
          <a:p>
            <a:pPr marL="962025">
              <a:lnSpc>
                <a:spcPts val="5175"/>
              </a:lnSpc>
            </a:pPr>
            <a:r>
              <a:rPr sz="4400" b="1" spc="-45" dirty="0">
                <a:latin typeface="Arial"/>
                <a:cs typeface="Arial"/>
              </a:rPr>
              <a:t>the</a:t>
            </a:r>
            <a:r>
              <a:rPr sz="4400" b="1" spc="-260" dirty="0">
                <a:latin typeface="Arial"/>
                <a:cs typeface="Arial"/>
              </a:rPr>
              <a:t> </a:t>
            </a:r>
            <a:r>
              <a:rPr sz="4400" b="1" spc="-110" dirty="0">
                <a:latin typeface="Arial"/>
                <a:cs typeface="Arial"/>
              </a:rPr>
              <a:t>changes,</a:t>
            </a:r>
            <a:endParaRPr sz="4400">
              <a:latin typeface="Arial"/>
              <a:cs typeface="Arial"/>
            </a:endParaRPr>
          </a:p>
          <a:p>
            <a:pPr marL="1096010">
              <a:lnSpc>
                <a:spcPts val="5225"/>
              </a:lnSpc>
            </a:pPr>
            <a:r>
              <a:rPr sz="4400" b="1" dirty="0">
                <a:latin typeface="Arial"/>
                <a:cs typeface="Arial"/>
              </a:rPr>
              <a:t>to</a:t>
            </a:r>
            <a:r>
              <a:rPr sz="4400" b="1" spc="-280" dirty="0">
                <a:latin typeface="Arial"/>
                <a:cs typeface="Arial"/>
              </a:rPr>
              <a:t> </a:t>
            </a:r>
            <a:r>
              <a:rPr sz="4400" b="1" spc="-165" dirty="0">
                <a:latin typeface="Arial"/>
                <a:cs typeface="Arial"/>
              </a:rPr>
              <a:t>get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25" dirty="0">
                <a:latin typeface="Arial"/>
                <a:cs typeface="Arial"/>
              </a:rPr>
              <a:t>all</a:t>
            </a:r>
            <a:r>
              <a:rPr sz="4400" b="1" spc="-190" dirty="0">
                <a:latin typeface="Arial"/>
                <a:cs typeface="Arial"/>
              </a:rPr>
              <a:t> these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155" dirty="0">
                <a:latin typeface="Arial"/>
                <a:cs typeface="Arial"/>
              </a:rPr>
              <a:t>benefits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105" dirty="0">
                <a:latin typeface="Arial"/>
                <a:cs typeface="Arial"/>
              </a:rPr>
              <a:t>with</a:t>
            </a:r>
            <a:r>
              <a:rPr sz="4400" b="1" spc="-190" dirty="0">
                <a:latin typeface="Arial"/>
                <a:cs typeface="Arial"/>
              </a:rPr>
              <a:t> </a:t>
            </a:r>
            <a:r>
              <a:rPr sz="4400" b="1" spc="-145" dirty="0">
                <a:latin typeface="Arial"/>
                <a:cs typeface="Arial"/>
              </a:rPr>
              <a:t>minimal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effort.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33570" y="4166235"/>
            <a:ext cx="9420860" cy="242506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 indent="692785">
              <a:lnSpc>
                <a:spcPts val="9290"/>
              </a:lnSpc>
              <a:spcBef>
                <a:spcPts val="509"/>
              </a:spcBef>
            </a:pPr>
            <a:r>
              <a:rPr sz="8000" spc="-315" dirty="0"/>
              <a:t>Before</a:t>
            </a:r>
            <a:r>
              <a:rPr sz="8000" spc="-305" dirty="0"/>
              <a:t> </a:t>
            </a:r>
            <a:r>
              <a:rPr sz="8000" spc="-440" dirty="0"/>
              <a:t>we</a:t>
            </a:r>
            <a:r>
              <a:rPr sz="8000" spc="-305" dirty="0"/>
              <a:t> </a:t>
            </a:r>
            <a:r>
              <a:rPr sz="8000" spc="-190" dirty="0"/>
              <a:t>learn</a:t>
            </a:r>
            <a:r>
              <a:rPr sz="8000" spc="-320" dirty="0"/>
              <a:t> </a:t>
            </a:r>
            <a:r>
              <a:rPr sz="8000" spc="-25" dirty="0"/>
              <a:t>Git </a:t>
            </a:r>
            <a:r>
              <a:rPr sz="8000" spc="-265" dirty="0"/>
              <a:t>Let's</a:t>
            </a:r>
            <a:r>
              <a:rPr sz="8000" spc="-295" dirty="0"/>
              <a:t> </a:t>
            </a:r>
            <a:r>
              <a:rPr sz="8000" spc="-190" dirty="0"/>
              <a:t>learn</a:t>
            </a:r>
            <a:r>
              <a:rPr sz="8000" spc="-295" dirty="0"/>
              <a:t> </a:t>
            </a:r>
            <a:r>
              <a:rPr sz="8000" spc="-254" dirty="0"/>
              <a:t>about</a:t>
            </a:r>
            <a:r>
              <a:rPr sz="8000" spc="-295" dirty="0"/>
              <a:t> </a:t>
            </a:r>
            <a:r>
              <a:rPr sz="8000" spc="-310" dirty="0"/>
              <a:t>CLI</a:t>
            </a:r>
            <a:endParaRPr sz="8000" dirty="0"/>
          </a:p>
        </p:txBody>
      </p:sp>
      <p:sp>
        <p:nvSpPr>
          <p:cNvPr id="6" name="object 6"/>
          <p:cNvSpPr txBox="1"/>
          <p:nvPr/>
        </p:nvSpPr>
        <p:spPr>
          <a:xfrm>
            <a:off x="16242642" y="924843"/>
            <a:ext cx="1038860" cy="1073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850" b="1" spc="12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6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3924300"/>
            <a:ext cx="5726430" cy="680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155" dirty="0">
                <a:solidFill>
                  <a:srgbClr val="731F7D"/>
                </a:solidFill>
                <a:latin typeface="Calibri"/>
                <a:cs typeface="Calibri"/>
              </a:rPr>
              <a:t>Command</a:t>
            </a:r>
            <a:r>
              <a:rPr sz="4300" spc="110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4300" spc="165" dirty="0">
                <a:solidFill>
                  <a:srgbClr val="731F7D"/>
                </a:solidFill>
                <a:latin typeface="Calibri"/>
                <a:cs typeface="Calibri"/>
              </a:rPr>
              <a:t>line</a:t>
            </a:r>
            <a:r>
              <a:rPr sz="4300" spc="110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4300" spc="55" dirty="0">
                <a:solidFill>
                  <a:srgbClr val="731F7D"/>
                </a:solidFill>
                <a:latin typeface="Calibri"/>
                <a:cs typeface="Calibri"/>
              </a:rPr>
              <a:t>Interface</a:t>
            </a:r>
            <a:endParaRPr sz="4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10800" y="3947652"/>
            <a:ext cx="5708650" cy="680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120" dirty="0">
                <a:solidFill>
                  <a:srgbClr val="731F7D"/>
                </a:solidFill>
                <a:latin typeface="Calibri"/>
                <a:cs typeface="Calibri"/>
              </a:rPr>
              <a:t>Graphical</a:t>
            </a:r>
            <a:r>
              <a:rPr sz="4300" spc="105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4300" spc="50" dirty="0">
                <a:solidFill>
                  <a:srgbClr val="731F7D"/>
                </a:solidFill>
                <a:latin typeface="Calibri"/>
                <a:cs typeface="Calibri"/>
              </a:rPr>
              <a:t>User</a:t>
            </a:r>
            <a:r>
              <a:rPr sz="4300" spc="110" dirty="0">
                <a:solidFill>
                  <a:srgbClr val="731F7D"/>
                </a:solidFill>
                <a:latin typeface="Calibri"/>
                <a:cs typeface="Calibri"/>
              </a:rPr>
              <a:t> </a:t>
            </a:r>
            <a:r>
              <a:rPr sz="4300" spc="55" dirty="0">
                <a:solidFill>
                  <a:srgbClr val="731F7D"/>
                </a:solidFill>
                <a:latin typeface="Calibri"/>
                <a:cs typeface="Calibri"/>
              </a:rPr>
              <a:t>Interface</a:t>
            </a:r>
            <a:endParaRPr sz="4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215534" y="1604140"/>
            <a:ext cx="2790825" cy="1133475"/>
          </a:xfrm>
          <a:custGeom>
            <a:avLst/>
            <a:gdLst/>
            <a:ahLst/>
            <a:cxnLst/>
            <a:rect l="l" t="t" r="r" b="b"/>
            <a:pathLst>
              <a:path w="2790825" h="1133475">
                <a:moveTo>
                  <a:pt x="2475975" y="1133474"/>
                </a:moveTo>
                <a:lnTo>
                  <a:pt x="314669" y="1133474"/>
                </a:lnTo>
                <a:lnTo>
                  <a:pt x="268169" y="1130069"/>
                </a:lnTo>
                <a:lnTo>
                  <a:pt x="223788" y="1120176"/>
                </a:lnTo>
                <a:lnTo>
                  <a:pt x="182012" y="1104282"/>
                </a:lnTo>
                <a:lnTo>
                  <a:pt x="143328" y="1082872"/>
                </a:lnTo>
                <a:lnTo>
                  <a:pt x="108223" y="1056432"/>
                </a:lnTo>
                <a:lnTo>
                  <a:pt x="77183" y="1025449"/>
                </a:lnTo>
                <a:lnTo>
                  <a:pt x="50695" y="990408"/>
                </a:lnTo>
                <a:lnTo>
                  <a:pt x="29246" y="951795"/>
                </a:lnTo>
                <a:lnTo>
                  <a:pt x="13322" y="910095"/>
                </a:lnTo>
                <a:lnTo>
                  <a:pt x="3411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11" y="267679"/>
                </a:lnTo>
                <a:lnTo>
                  <a:pt x="13322" y="223379"/>
                </a:lnTo>
                <a:lnTo>
                  <a:pt x="29246" y="181679"/>
                </a:lnTo>
                <a:lnTo>
                  <a:pt x="50695" y="143066"/>
                </a:lnTo>
                <a:lnTo>
                  <a:pt x="77183" y="108025"/>
                </a:lnTo>
                <a:lnTo>
                  <a:pt x="108223" y="77041"/>
                </a:lnTo>
                <a:lnTo>
                  <a:pt x="143328" y="50602"/>
                </a:lnTo>
                <a:lnTo>
                  <a:pt x="182012" y="29192"/>
                </a:lnTo>
                <a:lnTo>
                  <a:pt x="223788" y="13298"/>
                </a:lnTo>
                <a:lnTo>
                  <a:pt x="268169" y="3405"/>
                </a:lnTo>
                <a:lnTo>
                  <a:pt x="314669" y="0"/>
                </a:lnTo>
                <a:lnTo>
                  <a:pt x="2475975" y="0"/>
                </a:lnTo>
                <a:lnTo>
                  <a:pt x="2522475" y="3405"/>
                </a:lnTo>
                <a:lnTo>
                  <a:pt x="2566856" y="13298"/>
                </a:lnTo>
                <a:lnTo>
                  <a:pt x="2608632" y="29192"/>
                </a:lnTo>
                <a:lnTo>
                  <a:pt x="2647316" y="50602"/>
                </a:lnTo>
                <a:lnTo>
                  <a:pt x="2682422" y="77041"/>
                </a:lnTo>
                <a:lnTo>
                  <a:pt x="2713462" y="108025"/>
                </a:lnTo>
                <a:lnTo>
                  <a:pt x="2739950" y="143066"/>
                </a:lnTo>
                <a:lnTo>
                  <a:pt x="2761399" y="181679"/>
                </a:lnTo>
                <a:lnTo>
                  <a:pt x="2777322" y="223379"/>
                </a:lnTo>
                <a:lnTo>
                  <a:pt x="2787233" y="267679"/>
                </a:lnTo>
                <a:lnTo>
                  <a:pt x="2790645" y="314094"/>
                </a:lnTo>
                <a:lnTo>
                  <a:pt x="2790645" y="819380"/>
                </a:lnTo>
                <a:lnTo>
                  <a:pt x="2787233" y="865795"/>
                </a:lnTo>
                <a:lnTo>
                  <a:pt x="2777322" y="910095"/>
                </a:lnTo>
                <a:lnTo>
                  <a:pt x="2761399" y="951795"/>
                </a:lnTo>
                <a:lnTo>
                  <a:pt x="2739950" y="990408"/>
                </a:lnTo>
                <a:lnTo>
                  <a:pt x="2713462" y="1025449"/>
                </a:lnTo>
                <a:lnTo>
                  <a:pt x="2682422" y="1056432"/>
                </a:lnTo>
                <a:lnTo>
                  <a:pt x="2647316" y="1082872"/>
                </a:lnTo>
                <a:lnTo>
                  <a:pt x="2608632" y="1104282"/>
                </a:lnTo>
                <a:lnTo>
                  <a:pt x="2566856" y="1120176"/>
                </a:lnTo>
                <a:lnTo>
                  <a:pt x="2522475" y="1130069"/>
                </a:lnTo>
                <a:lnTo>
                  <a:pt x="2475975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5534" y="3088351"/>
            <a:ext cx="2790825" cy="1133475"/>
          </a:xfrm>
          <a:custGeom>
            <a:avLst/>
            <a:gdLst/>
            <a:ahLst/>
            <a:cxnLst/>
            <a:rect l="l" t="t" r="r" b="b"/>
            <a:pathLst>
              <a:path w="2790825" h="1133475">
                <a:moveTo>
                  <a:pt x="2475975" y="1133474"/>
                </a:moveTo>
                <a:lnTo>
                  <a:pt x="314669" y="1133474"/>
                </a:lnTo>
                <a:lnTo>
                  <a:pt x="268169" y="1130069"/>
                </a:lnTo>
                <a:lnTo>
                  <a:pt x="223788" y="1120176"/>
                </a:lnTo>
                <a:lnTo>
                  <a:pt x="182012" y="1104282"/>
                </a:lnTo>
                <a:lnTo>
                  <a:pt x="143328" y="1082872"/>
                </a:lnTo>
                <a:lnTo>
                  <a:pt x="108223" y="1056432"/>
                </a:lnTo>
                <a:lnTo>
                  <a:pt x="77183" y="1025449"/>
                </a:lnTo>
                <a:lnTo>
                  <a:pt x="50695" y="990408"/>
                </a:lnTo>
                <a:lnTo>
                  <a:pt x="29246" y="951795"/>
                </a:lnTo>
                <a:lnTo>
                  <a:pt x="13322" y="910095"/>
                </a:lnTo>
                <a:lnTo>
                  <a:pt x="3411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11" y="267679"/>
                </a:lnTo>
                <a:lnTo>
                  <a:pt x="13322" y="223379"/>
                </a:lnTo>
                <a:lnTo>
                  <a:pt x="29246" y="181679"/>
                </a:lnTo>
                <a:lnTo>
                  <a:pt x="50695" y="143066"/>
                </a:lnTo>
                <a:lnTo>
                  <a:pt x="77183" y="108025"/>
                </a:lnTo>
                <a:lnTo>
                  <a:pt x="108223" y="77041"/>
                </a:lnTo>
                <a:lnTo>
                  <a:pt x="143328" y="50602"/>
                </a:lnTo>
                <a:lnTo>
                  <a:pt x="182012" y="29192"/>
                </a:lnTo>
                <a:lnTo>
                  <a:pt x="223788" y="13298"/>
                </a:lnTo>
                <a:lnTo>
                  <a:pt x="268169" y="3405"/>
                </a:lnTo>
                <a:lnTo>
                  <a:pt x="314669" y="0"/>
                </a:lnTo>
                <a:lnTo>
                  <a:pt x="2475975" y="0"/>
                </a:lnTo>
                <a:lnTo>
                  <a:pt x="2522475" y="3405"/>
                </a:lnTo>
                <a:lnTo>
                  <a:pt x="2566856" y="13298"/>
                </a:lnTo>
                <a:lnTo>
                  <a:pt x="2608632" y="29192"/>
                </a:lnTo>
                <a:lnTo>
                  <a:pt x="2647316" y="50602"/>
                </a:lnTo>
                <a:lnTo>
                  <a:pt x="2682422" y="77041"/>
                </a:lnTo>
                <a:lnTo>
                  <a:pt x="2713462" y="108025"/>
                </a:lnTo>
                <a:lnTo>
                  <a:pt x="2739950" y="143066"/>
                </a:lnTo>
                <a:lnTo>
                  <a:pt x="2761399" y="181679"/>
                </a:lnTo>
                <a:lnTo>
                  <a:pt x="2777322" y="223379"/>
                </a:lnTo>
                <a:lnTo>
                  <a:pt x="2787233" y="267679"/>
                </a:lnTo>
                <a:lnTo>
                  <a:pt x="2790645" y="314094"/>
                </a:lnTo>
                <a:lnTo>
                  <a:pt x="2790645" y="819380"/>
                </a:lnTo>
                <a:lnTo>
                  <a:pt x="2787233" y="865795"/>
                </a:lnTo>
                <a:lnTo>
                  <a:pt x="2777322" y="910095"/>
                </a:lnTo>
                <a:lnTo>
                  <a:pt x="2761399" y="951795"/>
                </a:lnTo>
                <a:lnTo>
                  <a:pt x="2739950" y="990408"/>
                </a:lnTo>
                <a:lnTo>
                  <a:pt x="2713462" y="1025449"/>
                </a:lnTo>
                <a:lnTo>
                  <a:pt x="2682422" y="1056432"/>
                </a:lnTo>
                <a:lnTo>
                  <a:pt x="2647316" y="1082872"/>
                </a:lnTo>
                <a:lnTo>
                  <a:pt x="2608632" y="1104282"/>
                </a:lnTo>
                <a:lnTo>
                  <a:pt x="2566856" y="1120176"/>
                </a:lnTo>
                <a:lnTo>
                  <a:pt x="2522475" y="1130069"/>
                </a:lnTo>
                <a:lnTo>
                  <a:pt x="2475975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5534" y="4575085"/>
            <a:ext cx="2790825" cy="1133475"/>
          </a:xfrm>
          <a:custGeom>
            <a:avLst/>
            <a:gdLst/>
            <a:ahLst/>
            <a:cxnLst/>
            <a:rect l="l" t="t" r="r" b="b"/>
            <a:pathLst>
              <a:path w="2790825" h="1133475">
                <a:moveTo>
                  <a:pt x="2475975" y="1133474"/>
                </a:moveTo>
                <a:lnTo>
                  <a:pt x="314669" y="1133474"/>
                </a:lnTo>
                <a:lnTo>
                  <a:pt x="268169" y="1130069"/>
                </a:lnTo>
                <a:lnTo>
                  <a:pt x="223788" y="1120176"/>
                </a:lnTo>
                <a:lnTo>
                  <a:pt x="182012" y="1104282"/>
                </a:lnTo>
                <a:lnTo>
                  <a:pt x="143328" y="1082872"/>
                </a:lnTo>
                <a:lnTo>
                  <a:pt x="108223" y="1056432"/>
                </a:lnTo>
                <a:lnTo>
                  <a:pt x="77183" y="1025449"/>
                </a:lnTo>
                <a:lnTo>
                  <a:pt x="50695" y="990408"/>
                </a:lnTo>
                <a:lnTo>
                  <a:pt x="29246" y="951795"/>
                </a:lnTo>
                <a:lnTo>
                  <a:pt x="13322" y="910095"/>
                </a:lnTo>
                <a:lnTo>
                  <a:pt x="3411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11" y="267679"/>
                </a:lnTo>
                <a:lnTo>
                  <a:pt x="13322" y="223379"/>
                </a:lnTo>
                <a:lnTo>
                  <a:pt x="29246" y="181679"/>
                </a:lnTo>
                <a:lnTo>
                  <a:pt x="50695" y="143066"/>
                </a:lnTo>
                <a:lnTo>
                  <a:pt x="77183" y="108025"/>
                </a:lnTo>
                <a:lnTo>
                  <a:pt x="108223" y="77041"/>
                </a:lnTo>
                <a:lnTo>
                  <a:pt x="143328" y="50602"/>
                </a:lnTo>
                <a:lnTo>
                  <a:pt x="182012" y="29192"/>
                </a:lnTo>
                <a:lnTo>
                  <a:pt x="223788" y="13298"/>
                </a:lnTo>
                <a:lnTo>
                  <a:pt x="268169" y="3405"/>
                </a:lnTo>
                <a:lnTo>
                  <a:pt x="314669" y="0"/>
                </a:lnTo>
                <a:lnTo>
                  <a:pt x="2475975" y="0"/>
                </a:lnTo>
                <a:lnTo>
                  <a:pt x="2522475" y="3405"/>
                </a:lnTo>
                <a:lnTo>
                  <a:pt x="2566856" y="13298"/>
                </a:lnTo>
                <a:lnTo>
                  <a:pt x="2608632" y="29192"/>
                </a:lnTo>
                <a:lnTo>
                  <a:pt x="2647316" y="50602"/>
                </a:lnTo>
                <a:lnTo>
                  <a:pt x="2682422" y="77041"/>
                </a:lnTo>
                <a:lnTo>
                  <a:pt x="2713462" y="108025"/>
                </a:lnTo>
                <a:lnTo>
                  <a:pt x="2739950" y="143066"/>
                </a:lnTo>
                <a:lnTo>
                  <a:pt x="2761399" y="181679"/>
                </a:lnTo>
                <a:lnTo>
                  <a:pt x="2777322" y="223379"/>
                </a:lnTo>
                <a:lnTo>
                  <a:pt x="2787233" y="267679"/>
                </a:lnTo>
                <a:lnTo>
                  <a:pt x="2790645" y="314094"/>
                </a:lnTo>
                <a:lnTo>
                  <a:pt x="2790645" y="819380"/>
                </a:lnTo>
                <a:lnTo>
                  <a:pt x="2787233" y="865795"/>
                </a:lnTo>
                <a:lnTo>
                  <a:pt x="2777322" y="910095"/>
                </a:lnTo>
                <a:lnTo>
                  <a:pt x="2761399" y="951795"/>
                </a:lnTo>
                <a:lnTo>
                  <a:pt x="2739950" y="990408"/>
                </a:lnTo>
                <a:lnTo>
                  <a:pt x="2713462" y="1025449"/>
                </a:lnTo>
                <a:lnTo>
                  <a:pt x="2682422" y="1056432"/>
                </a:lnTo>
                <a:lnTo>
                  <a:pt x="2647316" y="1082872"/>
                </a:lnTo>
                <a:lnTo>
                  <a:pt x="2608632" y="1104282"/>
                </a:lnTo>
                <a:lnTo>
                  <a:pt x="2566856" y="1120176"/>
                </a:lnTo>
                <a:lnTo>
                  <a:pt x="2522475" y="1130069"/>
                </a:lnTo>
                <a:lnTo>
                  <a:pt x="2475975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5534" y="6061818"/>
            <a:ext cx="2790825" cy="1133475"/>
          </a:xfrm>
          <a:custGeom>
            <a:avLst/>
            <a:gdLst/>
            <a:ahLst/>
            <a:cxnLst/>
            <a:rect l="l" t="t" r="r" b="b"/>
            <a:pathLst>
              <a:path w="2790825" h="1133475">
                <a:moveTo>
                  <a:pt x="2475975" y="1133474"/>
                </a:moveTo>
                <a:lnTo>
                  <a:pt x="314669" y="1133474"/>
                </a:lnTo>
                <a:lnTo>
                  <a:pt x="268169" y="1130069"/>
                </a:lnTo>
                <a:lnTo>
                  <a:pt x="223788" y="1120176"/>
                </a:lnTo>
                <a:lnTo>
                  <a:pt x="182012" y="1104282"/>
                </a:lnTo>
                <a:lnTo>
                  <a:pt x="143328" y="1082872"/>
                </a:lnTo>
                <a:lnTo>
                  <a:pt x="108223" y="1056432"/>
                </a:lnTo>
                <a:lnTo>
                  <a:pt x="77183" y="1025449"/>
                </a:lnTo>
                <a:lnTo>
                  <a:pt x="50695" y="990408"/>
                </a:lnTo>
                <a:lnTo>
                  <a:pt x="29246" y="951795"/>
                </a:lnTo>
                <a:lnTo>
                  <a:pt x="13322" y="910095"/>
                </a:lnTo>
                <a:lnTo>
                  <a:pt x="3411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11" y="267679"/>
                </a:lnTo>
                <a:lnTo>
                  <a:pt x="13322" y="223379"/>
                </a:lnTo>
                <a:lnTo>
                  <a:pt x="29246" y="181679"/>
                </a:lnTo>
                <a:lnTo>
                  <a:pt x="50695" y="143066"/>
                </a:lnTo>
                <a:lnTo>
                  <a:pt x="77183" y="108025"/>
                </a:lnTo>
                <a:lnTo>
                  <a:pt x="108223" y="77041"/>
                </a:lnTo>
                <a:lnTo>
                  <a:pt x="143328" y="50602"/>
                </a:lnTo>
                <a:lnTo>
                  <a:pt x="182012" y="29192"/>
                </a:lnTo>
                <a:lnTo>
                  <a:pt x="223788" y="13298"/>
                </a:lnTo>
                <a:lnTo>
                  <a:pt x="268169" y="3405"/>
                </a:lnTo>
                <a:lnTo>
                  <a:pt x="314669" y="0"/>
                </a:lnTo>
                <a:lnTo>
                  <a:pt x="2475975" y="0"/>
                </a:lnTo>
                <a:lnTo>
                  <a:pt x="2522475" y="3405"/>
                </a:lnTo>
                <a:lnTo>
                  <a:pt x="2566856" y="13298"/>
                </a:lnTo>
                <a:lnTo>
                  <a:pt x="2608632" y="29192"/>
                </a:lnTo>
                <a:lnTo>
                  <a:pt x="2647316" y="50602"/>
                </a:lnTo>
                <a:lnTo>
                  <a:pt x="2682422" y="77041"/>
                </a:lnTo>
                <a:lnTo>
                  <a:pt x="2713462" y="108025"/>
                </a:lnTo>
                <a:lnTo>
                  <a:pt x="2739950" y="143066"/>
                </a:lnTo>
                <a:lnTo>
                  <a:pt x="2761399" y="181679"/>
                </a:lnTo>
                <a:lnTo>
                  <a:pt x="2777322" y="223379"/>
                </a:lnTo>
                <a:lnTo>
                  <a:pt x="2787233" y="267679"/>
                </a:lnTo>
                <a:lnTo>
                  <a:pt x="2790645" y="314094"/>
                </a:lnTo>
                <a:lnTo>
                  <a:pt x="2790645" y="819380"/>
                </a:lnTo>
                <a:lnTo>
                  <a:pt x="2787233" y="865795"/>
                </a:lnTo>
                <a:lnTo>
                  <a:pt x="2777322" y="910095"/>
                </a:lnTo>
                <a:lnTo>
                  <a:pt x="2761399" y="951795"/>
                </a:lnTo>
                <a:lnTo>
                  <a:pt x="2739950" y="990408"/>
                </a:lnTo>
                <a:lnTo>
                  <a:pt x="2713462" y="1025449"/>
                </a:lnTo>
                <a:lnTo>
                  <a:pt x="2682422" y="1056432"/>
                </a:lnTo>
                <a:lnTo>
                  <a:pt x="2647316" y="1082872"/>
                </a:lnTo>
                <a:lnTo>
                  <a:pt x="2608632" y="1104282"/>
                </a:lnTo>
                <a:lnTo>
                  <a:pt x="2566856" y="1120176"/>
                </a:lnTo>
                <a:lnTo>
                  <a:pt x="2522475" y="1130069"/>
                </a:lnTo>
                <a:lnTo>
                  <a:pt x="2475975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43377" y="7548551"/>
            <a:ext cx="2790825" cy="1133475"/>
          </a:xfrm>
          <a:custGeom>
            <a:avLst/>
            <a:gdLst/>
            <a:ahLst/>
            <a:cxnLst/>
            <a:rect l="l" t="t" r="r" b="b"/>
            <a:pathLst>
              <a:path w="2790825" h="1133475">
                <a:moveTo>
                  <a:pt x="2475975" y="1133474"/>
                </a:moveTo>
                <a:lnTo>
                  <a:pt x="314669" y="1133474"/>
                </a:lnTo>
                <a:lnTo>
                  <a:pt x="268169" y="1130069"/>
                </a:lnTo>
                <a:lnTo>
                  <a:pt x="223788" y="1120176"/>
                </a:lnTo>
                <a:lnTo>
                  <a:pt x="182012" y="1104282"/>
                </a:lnTo>
                <a:lnTo>
                  <a:pt x="143328" y="1082872"/>
                </a:lnTo>
                <a:lnTo>
                  <a:pt x="108223" y="1056432"/>
                </a:lnTo>
                <a:lnTo>
                  <a:pt x="77183" y="1025449"/>
                </a:lnTo>
                <a:lnTo>
                  <a:pt x="50695" y="990408"/>
                </a:lnTo>
                <a:lnTo>
                  <a:pt x="29246" y="951795"/>
                </a:lnTo>
                <a:lnTo>
                  <a:pt x="13322" y="910095"/>
                </a:lnTo>
                <a:lnTo>
                  <a:pt x="3411" y="865795"/>
                </a:lnTo>
                <a:lnTo>
                  <a:pt x="0" y="819380"/>
                </a:lnTo>
                <a:lnTo>
                  <a:pt x="0" y="314094"/>
                </a:lnTo>
                <a:lnTo>
                  <a:pt x="3411" y="267679"/>
                </a:lnTo>
                <a:lnTo>
                  <a:pt x="13322" y="223379"/>
                </a:lnTo>
                <a:lnTo>
                  <a:pt x="29246" y="181679"/>
                </a:lnTo>
                <a:lnTo>
                  <a:pt x="50695" y="143066"/>
                </a:lnTo>
                <a:lnTo>
                  <a:pt x="77183" y="108025"/>
                </a:lnTo>
                <a:lnTo>
                  <a:pt x="108223" y="77041"/>
                </a:lnTo>
                <a:lnTo>
                  <a:pt x="143328" y="50602"/>
                </a:lnTo>
                <a:lnTo>
                  <a:pt x="182012" y="29192"/>
                </a:lnTo>
                <a:lnTo>
                  <a:pt x="223788" y="13298"/>
                </a:lnTo>
                <a:lnTo>
                  <a:pt x="268169" y="3405"/>
                </a:lnTo>
                <a:lnTo>
                  <a:pt x="314669" y="0"/>
                </a:lnTo>
                <a:lnTo>
                  <a:pt x="2475975" y="0"/>
                </a:lnTo>
                <a:lnTo>
                  <a:pt x="2522475" y="3405"/>
                </a:lnTo>
                <a:lnTo>
                  <a:pt x="2566856" y="13298"/>
                </a:lnTo>
                <a:lnTo>
                  <a:pt x="2608632" y="29192"/>
                </a:lnTo>
                <a:lnTo>
                  <a:pt x="2647316" y="50602"/>
                </a:lnTo>
                <a:lnTo>
                  <a:pt x="2682422" y="77041"/>
                </a:lnTo>
                <a:lnTo>
                  <a:pt x="2713462" y="108025"/>
                </a:lnTo>
                <a:lnTo>
                  <a:pt x="2739950" y="143066"/>
                </a:lnTo>
                <a:lnTo>
                  <a:pt x="2761399" y="181679"/>
                </a:lnTo>
                <a:lnTo>
                  <a:pt x="2777322" y="223379"/>
                </a:lnTo>
                <a:lnTo>
                  <a:pt x="2787233" y="267679"/>
                </a:lnTo>
                <a:lnTo>
                  <a:pt x="2790645" y="314094"/>
                </a:lnTo>
                <a:lnTo>
                  <a:pt x="2790645" y="819380"/>
                </a:lnTo>
                <a:lnTo>
                  <a:pt x="2787233" y="865795"/>
                </a:lnTo>
                <a:lnTo>
                  <a:pt x="2777322" y="910095"/>
                </a:lnTo>
                <a:lnTo>
                  <a:pt x="2761399" y="951795"/>
                </a:lnTo>
                <a:lnTo>
                  <a:pt x="2739950" y="990408"/>
                </a:lnTo>
                <a:lnTo>
                  <a:pt x="2713462" y="1025449"/>
                </a:lnTo>
                <a:lnTo>
                  <a:pt x="2682422" y="1056432"/>
                </a:lnTo>
                <a:lnTo>
                  <a:pt x="2647316" y="1082872"/>
                </a:lnTo>
                <a:lnTo>
                  <a:pt x="2608632" y="1104282"/>
                </a:lnTo>
                <a:lnTo>
                  <a:pt x="2566856" y="1120176"/>
                </a:lnTo>
                <a:lnTo>
                  <a:pt x="2522475" y="1130069"/>
                </a:lnTo>
                <a:lnTo>
                  <a:pt x="2475975" y="113347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65483" y="1969430"/>
            <a:ext cx="858519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2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2350" spc="-4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50" spc="-25" dirty="0">
                <a:solidFill>
                  <a:srgbClr val="7DD957"/>
                </a:solidFill>
                <a:latin typeface="Courier New"/>
                <a:cs typeface="Courier New"/>
              </a:rPr>
              <a:t>pwd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5483" y="3454902"/>
            <a:ext cx="211328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2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2350" spc="-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50" dirty="0">
                <a:solidFill>
                  <a:srgbClr val="7DD957"/>
                </a:solidFill>
                <a:latin typeface="Courier New"/>
                <a:cs typeface="Courier New"/>
              </a:rPr>
              <a:t>cd</a:t>
            </a:r>
            <a:r>
              <a:rPr sz="2350" spc="-2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350" spc="-10" dirty="0">
                <a:solidFill>
                  <a:srgbClr val="7DD957"/>
                </a:solidFill>
                <a:latin typeface="Courier New"/>
                <a:cs typeface="Courier New"/>
              </a:rPr>
              <a:t>Desktop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5483" y="4947254"/>
            <a:ext cx="67945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2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2350" spc="-4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25" spc="-37" baseline="1182" dirty="0">
                <a:solidFill>
                  <a:srgbClr val="7DD957"/>
                </a:solidFill>
                <a:latin typeface="Courier New"/>
                <a:cs typeface="Courier New"/>
              </a:rPr>
              <a:t>ls</a:t>
            </a:r>
            <a:endParaRPr sz="3525" baseline="1182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5483" y="6425847"/>
            <a:ext cx="211328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2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2350" spc="-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50" dirty="0">
                <a:solidFill>
                  <a:srgbClr val="7DD957"/>
                </a:solidFill>
                <a:latin typeface="Courier New"/>
                <a:cs typeface="Courier New"/>
              </a:rPr>
              <a:t>mkdir</a:t>
            </a:r>
            <a:r>
              <a:rPr sz="2350" spc="-65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2350" spc="-20" dirty="0">
                <a:solidFill>
                  <a:srgbClr val="7DD957"/>
                </a:solidFill>
                <a:latin typeface="Courier New"/>
                <a:cs typeface="Courier New"/>
              </a:rPr>
              <a:t>name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65483" y="7923338"/>
            <a:ext cx="229235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2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2350" spc="-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25" baseline="2364" dirty="0">
                <a:solidFill>
                  <a:srgbClr val="7DD957"/>
                </a:solidFill>
                <a:latin typeface="Courier New"/>
                <a:cs typeface="Courier New"/>
              </a:rPr>
              <a:t>rm</a:t>
            </a:r>
            <a:r>
              <a:rPr sz="3525" spc="-37" baseline="2364" dirty="0">
                <a:solidFill>
                  <a:srgbClr val="7DD957"/>
                </a:solidFill>
                <a:latin typeface="Courier New"/>
                <a:cs typeface="Courier New"/>
              </a:rPr>
              <a:t> </a:t>
            </a:r>
            <a:r>
              <a:rPr sz="3525" spc="-15" baseline="2364" dirty="0">
                <a:solidFill>
                  <a:srgbClr val="7DD957"/>
                </a:solidFill>
                <a:latin typeface="Courier New"/>
                <a:cs typeface="Courier New"/>
              </a:rPr>
              <a:t>file.txt</a:t>
            </a:r>
            <a:endParaRPr sz="3525" baseline="236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13743" y="1695016"/>
            <a:ext cx="9303385" cy="2647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446530">
              <a:lnSpc>
                <a:spcPts val="4500"/>
              </a:lnSpc>
              <a:spcBef>
                <a:spcPts val="340"/>
              </a:spcBef>
            </a:pPr>
            <a:r>
              <a:rPr sz="3800" b="1" spc="-145" dirty="0">
                <a:latin typeface="Arial"/>
                <a:cs typeface="Arial"/>
              </a:rPr>
              <a:t>Prints</a:t>
            </a:r>
            <a:r>
              <a:rPr sz="3800" b="1" spc="-135" dirty="0">
                <a:latin typeface="Arial"/>
                <a:cs typeface="Arial"/>
              </a:rPr>
              <a:t> </a:t>
            </a:r>
            <a:r>
              <a:rPr sz="3800" b="1" spc="-10" dirty="0">
                <a:latin typeface="Arial"/>
                <a:cs typeface="Arial"/>
              </a:rPr>
              <a:t>the</a:t>
            </a:r>
            <a:r>
              <a:rPr sz="3800" b="1" spc="-254" dirty="0">
                <a:latin typeface="Arial"/>
                <a:cs typeface="Arial"/>
              </a:rPr>
              <a:t> </a:t>
            </a:r>
            <a:r>
              <a:rPr sz="3800" b="1" dirty="0">
                <a:latin typeface="Arial"/>
                <a:cs typeface="Arial"/>
              </a:rPr>
              <a:t>full</a:t>
            </a:r>
            <a:r>
              <a:rPr sz="3800" b="1" spc="-204" dirty="0">
                <a:latin typeface="Arial"/>
                <a:cs typeface="Arial"/>
              </a:rPr>
              <a:t> </a:t>
            </a:r>
            <a:r>
              <a:rPr sz="3800" b="1" spc="-145" dirty="0">
                <a:latin typeface="Arial"/>
                <a:cs typeface="Arial"/>
              </a:rPr>
              <a:t>name</a:t>
            </a:r>
            <a:r>
              <a:rPr sz="3800" b="1" spc="-135" dirty="0">
                <a:latin typeface="Arial"/>
                <a:cs typeface="Arial"/>
              </a:rPr>
              <a:t> </a:t>
            </a:r>
            <a:r>
              <a:rPr sz="3800" b="1" spc="-70" dirty="0">
                <a:latin typeface="Arial"/>
                <a:cs typeface="Arial"/>
              </a:rPr>
              <a:t>(the</a:t>
            </a:r>
            <a:r>
              <a:rPr sz="3800" b="1" spc="-180" dirty="0">
                <a:latin typeface="Arial"/>
                <a:cs typeface="Arial"/>
              </a:rPr>
              <a:t> </a:t>
            </a:r>
            <a:r>
              <a:rPr sz="3800" b="1" dirty="0">
                <a:latin typeface="Arial"/>
                <a:cs typeface="Arial"/>
              </a:rPr>
              <a:t>full</a:t>
            </a:r>
            <a:r>
              <a:rPr sz="3800" b="1" spc="-180" dirty="0">
                <a:latin typeface="Arial"/>
                <a:cs typeface="Arial"/>
              </a:rPr>
              <a:t> </a:t>
            </a:r>
            <a:r>
              <a:rPr sz="3800" b="1" spc="-90" dirty="0">
                <a:latin typeface="Arial"/>
                <a:cs typeface="Arial"/>
              </a:rPr>
              <a:t>path)</a:t>
            </a:r>
            <a:r>
              <a:rPr sz="3800" b="1" spc="-175" dirty="0">
                <a:latin typeface="Arial"/>
                <a:cs typeface="Arial"/>
              </a:rPr>
              <a:t> </a:t>
            </a:r>
            <a:r>
              <a:rPr sz="3800" b="1" spc="-25" dirty="0">
                <a:latin typeface="Arial"/>
                <a:cs typeface="Arial"/>
              </a:rPr>
              <a:t>of </a:t>
            </a:r>
            <a:r>
              <a:rPr sz="3800" b="1" spc="-55" dirty="0">
                <a:latin typeface="Arial"/>
                <a:cs typeface="Arial"/>
              </a:rPr>
              <a:t>current/working</a:t>
            </a:r>
            <a:r>
              <a:rPr sz="3800" b="1" spc="-130" dirty="0">
                <a:latin typeface="Arial"/>
                <a:cs typeface="Arial"/>
              </a:rPr>
              <a:t> </a:t>
            </a:r>
            <a:r>
              <a:rPr sz="3800" b="1" spc="-10" dirty="0">
                <a:latin typeface="Arial"/>
                <a:cs typeface="Arial"/>
              </a:rPr>
              <a:t>directory</a:t>
            </a:r>
            <a:endParaRPr lang="en-US" sz="3800" dirty="0">
              <a:latin typeface="Arial"/>
              <a:cs typeface="Arial"/>
            </a:endParaRPr>
          </a:p>
          <a:p>
            <a:pPr marL="12700" marR="5080">
              <a:lnSpc>
                <a:spcPts val="4500"/>
              </a:lnSpc>
              <a:spcBef>
                <a:spcPts val="2505"/>
              </a:spcBef>
            </a:pPr>
            <a:r>
              <a:rPr lang="en-US" sz="3800" b="1" spc="-215" dirty="0">
                <a:latin typeface="Arial"/>
                <a:cs typeface="Arial"/>
              </a:rPr>
              <a:t>Changes</a:t>
            </a:r>
            <a:r>
              <a:rPr lang="en-US" sz="3800" b="1" spc="-135" dirty="0">
                <a:latin typeface="Arial"/>
                <a:cs typeface="Arial"/>
              </a:rPr>
              <a:t> </a:t>
            </a:r>
            <a:r>
              <a:rPr lang="en-US" sz="3800" b="1" spc="-10" dirty="0">
                <a:latin typeface="Arial"/>
                <a:cs typeface="Arial"/>
              </a:rPr>
              <a:t>the</a:t>
            </a:r>
            <a:r>
              <a:rPr lang="en-US" sz="3800" b="1" spc="-195" dirty="0">
                <a:latin typeface="Arial"/>
                <a:cs typeface="Arial"/>
              </a:rPr>
              <a:t> </a:t>
            </a:r>
            <a:r>
              <a:rPr lang="en-US" sz="3800" b="1" spc="-155" dirty="0">
                <a:latin typeface="Arial"/>
                <a:cs typeface="Arial"/>
              </a:rPr>
              <a:t>working</a:t>
            </a:r>
            <a:r>
              <a:rPr lang="en-US" sz="3800" b="1" spc="-135" dirty="0">
                <a:latin typeface="Arial"/>
                <a:cs typeface="Arial"/>
              </a:rPr>
              <a:t> </a:t>
            </a:r>
            <a:r>
              <a:rPr lang="en-US" sz="3800" b="1" spc="-90" dirty="0">
                <a:latin typeface="Arial"/>
                <a:cs typeface="Arial"/>
              </a:rPr>
              <a:t>directory</a:t>
            </a:r>
            <a:r>
              <a:rPr lang="en-US" sz="3800" b="1" spc="-155" dirty="0">
                <a:latin typeface="Arial"/>
                <a:cs typeface="Arial"/>
              </a:rPr>
              <a:t> </a:t>
            </a:r>
            <a:r>
              <a:rPr lang="en-US" sz="3800" b="1" dirty="0">
                <a:latin typeface="Arial"/>
                <a:cs typeface="Arial"/>
              </a:rPr>
              <a:t>to</a:t>
            </a:r>
            <a:r>
              <a:rPr lang="en-US" sz="3800" b="1" spc="-155" dirty="0">
                <a:latin typeface="Arial"/>
                <a:cs typeface="Arial"/>
              </a:rPr>
              <a:t> </a:t>
            </a:r>
            <a:r>
              <a:rPr lang="en-US" sz="3800" b="1" spc="-40" dirty="0">
                <a:latin typeface="Arial"/>
                <a:cs typeface="Arial"/>
              </a:rPr>
              <a:t>Desktop. </a:t>
            </a:r>
            <a:r>
              <a:rPr lang="en-US" sz="3800" b="1" spc="-250" dirty="0">
                <a:latin typeface="Arial"/>
                <a:cs typeface="Arial"/>
              </a:rPr>
              <a:t>Use</a:t>
            </a:r>
            <a:r>
              <a:rPr lang="en-US" sz="3800" b="1" spc="-135" dirty="0">
                <a:latin typeface="Arial"/>
                <a:cs typeface="Arial"/>
              </a:rPr>
              <a:t> </a:t>
            </a:r>
            <a:r>
              <a:rPr lang="en-US" sz="3800" b="1" spc="-130" dirty="0">
                <a:latin typeface="Arial"/>
                <a:cs typeface="Arial"/>
              </a:rPr>
              <a:t>this </a:t>
            </a:r>
            <a:r>
              <a:rPr lang="en-US" sz="3800" b="1" dirty="0">
                <a:latin typeface="Arial"/>
                <a:cs typeface="Arial"/>
              </a:rPr>
              <a:t>to</a:t>
            </a:r>
            <a:r>
              <a:rPr lang="en-US" sz="3800" b="1" spc="-130" dirty="0">
                <a:latin typeface="Arial"/>
                <a:cs typeface="Arial"/>
              </a:rPr>
              <a:t> </a:t>
            </a:r>
            <a:r>
              <a:rPr lang="en-US" sz="3800" b="1" spc="-145" dirty="0">
                <a:latin typeface="Arial"/>
                <a:cs typeface="Arial"/>
              </a:rPr>
              <a:t>navigate</a:t>
            </a:r>
            <a:r>
              <a:rPr lang="en-US" sz="3800" b="1" spc="-135" dirty="0">
                <a:latin typeface="Arial"/>
                <a:cs typeface="Arial"/>
              </a:rPr>
              <a:t> around</a:t>
            </a:r>
            <a:r>
              <a:rPr lang="en-US" sz="3800" b="1" spc="-130" dirty="0">
                <a:latin typeface="Arial"/>
                <a:cs typeface="Arial"/>
              </a:rPr>
              <a:t> </a:t>
            </a:r>
            <a:r>
              <a:rPr lang="en-US" sz="3800" b="1" spc="-25" dirty="0">
                <a:latin typeface="Arial"/>
                <a:cs typeface="Arial"/>
              </a:rPr>
              <a:t>CLI</a:t>
            </a:r>
            <a:endParaRPr lang="en-US" sz="3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60329" y="4755951"/>
            <a:ext cx="5059680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800" b="1" spc="-185" dirty="0">
                <a:latin typeface="Arial"/>
                <a:cs typeface="Arial"/>
              </a:rPr>
              <a:t>List</a:t>
            </a:r>
            <a:r>
              <a:rPr sz="3800" b="1" spc="-110" dirty="0">
                <a:latin typeface="Arial"/>
                <a:cs typeface="Arial"/>
              </a:rPr>
              <a:t> </a:t>
            </a:r>
            <a:r>
              <a:rPr sz="3800" b="1" spc="-90" dirty="0">
                <a:latin typeface="Arial"/>
                <a:cs typeface="Arial"/>
              </a:rPr>
              <a:t>directory</a:t>
            </a:r>
            <a:r>
              <a:rPr sz="3800" b="1" spc="-110" dirty="0">
                <a:latin typeface="Arial"/>
                <a:cs typeface="Arial"/>
              </a:rPr>
              <a:t> </a:t>
            </a:r>
            <a:r>
              <a:rPr sz="3800" b="1" spc="-65" dirty="0">
                <a:latin typeface="Arial"/>
                <a:cs typeface="Arial"/>
              </a:rPr>
              <a:t>contents.</a:t>
            </a:r>
            <a:endParaRPr sz="3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43201" y="7767794"/>
            <a:ext cx="5159375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800" b="1" spc="-250" dirty="0">
                <a:latin typeface="Arial"/>
                <a:cs typeface="Arial"/>
              </a:rPr>
              <a:t>Removes</a:t>
            </a:r>
            <a:r>
              <a:rPr sz="3800" b="1" spc="-135" dirty="0">
                <a:latin typeface="Arial"/>
                <a:cs typeface="Arial"/>
              </a:rPr>
              <a:t> </a:t>
            </a:r>
            <a:r>
              <a:rPr sz="3800" b="1" spc="-10" dirty="0">
                <a:latin typeface="Arial"/>
                <a:cs typeface="Arial"/>
              </a:rPr>
              <a:t>the</a:t>
            </a:r>
            <a:r>
              <a:rPr sz="3800" b="1" spc="-254" dirty="0">
                <a:latin typeface="Arial"/>
                <a:cs typeface="Arial"/>
              </a:rPr>
              <a:t> </a:t>
            </a:r>
            <a:r>
              <a:rPr sz="3800" b="1" spc="-10" dirty="0">
                <a:latin typeface="Arial"/>
                <a:cs typeface="Arial"/>
              </a:rPr>
              <a:t>file</a:t>
            </a:r>
            <a:r>
              <a:rPr sz="3800" b="1" spc="-200" dirty="0">
                <a:latin typeface="Arial"/>
                <a:cs typeface="Arial"/>
              </a:rPr>
              <a:t> </a:t>
            </a:r>
            <a:r>
              <a:rPr sz="3800" b="1" i="1" spc="-10" dirty="0">
                <a:latin typeface="Arial"/>
                <a:cs typeface="Arial"/>
              </a:rPr>
              <a:t>file.txt</a:t>
            </a:r>
            <a:endParaRPr sz="3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43201" y="6280787"/>
            <a:ext cx="7875270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800" b="1" spc="-45" dirty="0">
                <a:latin typeface="Arial"/>
                <a:cs typeface="Arial"/>
              </a:rPr>
              <a:t>Create</a:t>
            </a:r>
            <a:r>
              <a:rPr sz="3800" b="1" spc="-190" dirty="0">
                <a:latin typeface="Arial"/>
                <a:cs typeface="Arial"/>
              </a:rPr>
              <a:t> </a:t>
            </a:r>
            <a:r>
              <a:rPr sz="3800" b="1" dirty="0">
                <a:latin typeface="Arial"/>
                <a:cs typeface="Arial"/>
              </a:rPr>
              <a:t>a</a:t>
            </a:r>
            <a:r>
              <a:rPr sz="3800" b="1" spc="-160" dirty="0">
                <a:latin typeface="Arial"/>
                <a:cs typeface="Arial"/>
              </a:rPr>
              <a:t> </a:t>
            </a:r>
            <a:r>
              <a:rPr sz="3800" b="1" spc="-175" dirty="0">
                <a:latin typeface="Arial"/>
                <a:cs typeface="Arial"/>
              </a:rPr>
              <a:t>new</a:t>
            </a:r>
            <a:r>
              <a:rPr sz="3800" b="1" spc="-135" dirty="0">
                <a:latin typeface="Arial"/>
                <a:cs typeface="Arial"/>
              </a:rPr>
              <a:t> </a:t>
            </a:r>
            <a:r>
              <a:rPr sz="3800" b="1" spc="-90" dirty="0">
                <a:latin typeface="Arial"/>
                <a:cs typeface="Arial"/>
              </a:rPr>
              <a:t>directory</a:t>
            </a:r>
            <a:r>
              <a:rPr sz="3800" b="1" spc="-165" dirty="0">
                <a:latin typeface="Arial"/>
                <a:cs typeface="Arial"/>
              </a:rPr>
              <a:t> </a:t>
            </a:r>
            <a:r>
              <a:rPr sz="3800" b="1" spc="-100" dirty="0">
                <a:latin typeface="Arial"/>
                <a:cs typeface="Arial"/>
              </a:rPr>
              <a:t>called</a:t>
            </a:r>
            <a:r>
              <a:rPr sz="3800" b="1" spc="-160" dirty="0">
                <a:latin typeface="Arial"/>
                <a:cs typeface="Arial"/>
              </a:rPr>
              <a:t> </a:t>
            </a:r>
            <a:r>
              <a:rPr sz="3800" b="1" i="1" spc="-10" dirty="0">
                <a:latin typeface="Arial"/>
                <a:cs typeface="Arial"/>
              </a:rPr>
              <a:t>name.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748" y="1730747"/>
            <a:ext cx="4950460" cy="1103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What</a:t>
            </a:r>
            <a:r>
              <a:rPr spc="-425" dirty="0"/>
              <a:t> </a:t>
            </a:r>
            <a:r>
              <a:rPr spc="-475" dirty="0"/>
              <a:t>is</a:t>
            </a:r>
            <a:r>
              <a:rPr spc="-260" dirty="0"/>
              <a:t> </a:t>
            </a:r>
            <a:r>
              <a:rPr spc="-180" dirty="0"/>
              <a:t>Git?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576" y="3514139"/>
            <a:ext cx="6430010" cy="46393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270"/>
              </a:spcBef>
            </a:pPr>
            <a:r>
              <a:rPr sz="4400" b="1" spc="-1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44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33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0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7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44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0" dirty="0">
                <a:solidFill>
                  <a:srgbClr val="FFFFFF"/>
                </a:solidFill>
                <a:latin typeface="Arial"/>
                <a:cs typeface="Arial"/>
              </a:rPr>
              <a:t>open </a:t>
            </a:r>
            <a:r>
              <a:rPr sz="4400" b="1" spc="-265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44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55" dirty="0">
                <a:solidFill>
                  <a:srgbClr val="FFFFFF"/>
                </a:solidFill>
                <a:latin typeface="Arial"/>
                <a:cs typeface="Arial"/>
              </a:rPr>
              <a:t>distributed</a:t>
            </a:r>
            <a:r>
              <a:rPr sz="4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10" dirty="0">
                <a:solidFill>
                  <a:srgbClr val="FFFFFF"/>
                </a:solidFill>
                <a:latin typeface="Arial"/>
                <a:cs typeface="Arial"/>
              </a:rPr>
              <a:t>version </a:t>
            </a:r>
            <a:r>
              <a:rPr sz="4400" b="1" spc="-16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44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9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4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90" dirty="0">
                <a:solidFill>
                  <a:srgbClr val="FFFFFF"/>
                </a:solidFill>
                <a:latin typeface="Arial"/>
                <a:cs typeface="Arial"/>
              </a:rPr>
              <a:t>designed </a:t>
            </a:r>
            <a:r>
              <a:rPr sz="4400" b="1" spc="-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400" b="1" spc="-190" dirty="0">
                <a:solidFill>
                  <a:srgbClr val="FFFFFF"/>
                </a:solidFill>
                <a:latin typeface="Arial"/>
                <a:cs typeface="Arial"/>
              </a:rPr>
              <a:t> handle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04" dirty="0">
                <a:solidFill>
                  <a:srgbClr val="FFFFFF"/>
                </a:solidFill>
                <a:latin typeface="Arial"/>
                <a:cs typeface="Arial"/>
              </a:rPr>
              <a:t>everything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4400" b="1" spc="-220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4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10" dirty="0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4400" b="1" spc="-204" dirty="0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with </a:t>
            </a:r>
            <a:r>
              <a:rPr sz="4400" b="1" spc="-280" dirty="0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r>
              <a:rPr sz="44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400" b="1" spc="-60" dirty="0">
                <a:solidFill>
                  <a:srgbClr val="FFFFFF"/>
                </a:solidFill>
                <a:latin typeface="Arial"/>
                <a:cs typeface="Arial"/>
              </a:rPr>
              <a:t>efficiency.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5575" y="5838392"/>
            <a:ext cx="867410" cy="989330"/>
          </a:xfrm>
          <a:custGeom>
            <a:avLst/>
            <a:gdLst/>
            <a:ahLst/>
            <a:cxnLst/>
            <a:rect l="l" t="t" r="r" b="b"/>
            <a:pathLst>
              <a:path w="867409" h="989329">
                <a:moveTo>
                  <a:pt x="674103" y="480949"/>
                </a:moveTo>
                <a:lnTo>
                  <a:pt x="659472" y="449554"/>
                </a:lnTo>
                <a:lnTo>
                  <a:pt x="628256" y="434822"/>
                </a:lnTo>
                <a:lnTo>
                  <a:pt x="592607" y="449072"/>
                </a:lnTo>
                <a:lnTo>
                  <a:pt x="481012" y="561187"/>
                </a:lnTo>
                <a:lnTo>
                  <a:pt x="481012" y="47853"/>
                </a:lnTo>
                <a:lnTo>
                  <a:pt x="477278" y="29222"/>
                </a:lnTo>
                <a:lnTo>
                  <a:pt x="467067" y="14008"/>
                </a:lnTo>
                <a:lnTo>
                  <a:pt x="451929" y="3759"/>
                </a:lnTo>
                <a:lnTo>
                  <a:pt x="433387" y="0"/>
                </a:lnTo>
                <a:lnTo>
                  <a:pt x="414858" y="3759"/>
                </a:lnTo>
                <a:lnTo>
                  <a:pt x="399719" y="14008"/>
                </a:lnTo>
                <a:lnTo>
                  <a:pt x="389509" y="29222"/>
                </a:lnTo>
                <a:lnTo>
                  <a:pt x="385762" y="47853"/>
                </a:lnTo>
                <a:lnTo>
                  <a:pt x="385762" y="561187"/>
                </a:lnTo>
                <a:lnTo>
                  <a:pt x="274180" y="449059"/>
                </a:lnTo>
                <a:lnTo>
                  <a:pt x="238594" y="434835"/>
                </a:lnTo>
                <a:lnTo>
                  <a:pt x="207340" y="449541"/>
                </a:lnTo>
                <a:lnTo>
                  <a:pt x="192659" y="480923"/>
                </a:lnTo>
                <a:lnTo>
                  <a:pt x="206832" y="516737"/>
                </a:lnTo>
                <a:lnTo>
                  <a:pt x="399719" y="710552"/>
                </a:lnTo>
                <a:lnTo>
                  <a:pt x="415302" y="721017"/>
                </a:lnTo>
                <a:lnTo>
                  <a:pt x="433387" y="724395"/>
                </a:lnTo>
                <a:lnTo>
                  <a:pt x="451472" y="720852"/>
                </a:lnTo>
                <a:lnTo>
                  <a:pt x="467067" y="710539"/>
                </a:lnTo>
                <a:lnTo>
                  <a:pt x="659955" y="516737"/>
                </a:lnTo>
                <a:lnTo>
                  <a:pt x="674103" y="480949"/>
                </a:lnTo>
                <a:close/>
              </a:path>
              <a:path w="867409" h="989329">
                <a:moveTo>
                  <a:pt x="866787" y="676706"/>
                </a:moveTo>
                <a:lnTo>
                  <a:pt x="863053" y="658088"/>
                </a:lnTo>
                <a:lnTo>
                  <a:pt x="852843" y="642874"/>
                </a:lnTo>
                <a:lnTo>
                  <a:pt x="837704" y="632625"/>
                </a:lnTo>
                <a:lnTo>
                  <a:pt x="819162" y="628853"/>
                </a:lnTo>
                <a:lnTo>
                  <a:pt x="800633" y="632625"/>
                </a:lnTo>
                <a:lnTo>
                  <a:pt x="785495" y="642874"/>
                </a:lnTo>
                <a:lnTo>
                  <a:pt x="775284" y="658088"/>
                </a:lnTo>
                <a:lnTo>
                  <a:pt x="771537" y="676706"/>
                </a:lnTo>
                <a:lnTo>
                  <a:pt x="771537" y="747306"/>
                </a:lnTo>
                <a:lnTo>
                  <a:pt x="764120" y="793394"/>
                </a:lnTo>
                <a:lnTo>
                  <a:pt x="743470" y="833462"/>
                </a:lnTo>
                <a:lnTo>
                  <a:pt x="712012" y="865073"/>
                </a:lnTo>
                <a:lnTo>
                  <a:pt x="672147" y="885812"/>
                </a:lnTo>
                <a:lnTo>
                  <a:pt x="626275" y="893267"/>
                </a:lnTo>
                <a:lnTo>
                  <a:pt x="240499" y="893267"/>
                </a:lnTo>
                <a:lnTo>
                  <a:pt x="194640" y="885812"/>
                </a:lnTo>
                <a:lnTo>
                  <a:pt x="154774" y="865073"/>
                </a:lnTo>
                <a:lnTo>
                  <a:pt x="123304" y="833462"/>
                </a:lnTo>
                <a:lnTo>
                  <a:pt x="102666" y="793394"/>
                </a:lnTo>
                <a:lnTo>
                  <a:pt x="95237" y="747306"/>
                </a:lnTo>
                <a:lnTo>
                  <a:pt x="95237" y="676706"/>
                </a:lnTo>
                <a:lnTo>
                  <a:pt x="91503" y="658088"/>
                </a:lnTo>
                <a:lnTo>
                  <a:pt x="81292" y="642874"/>
                </a:lnTo>
                <a:lnTo>
                  <a:pt x="66154" y="632625"/>
                </a:lnTo>
                <a:lnTo>
                  <a:pt x="47625" y="628853"/>
                </a:lnTo>
                <a:lnTo>
                  <a:pt x="29083" y="632625"/>
                </a:lnTo>
                <a:lnTo>
                  <a:pt x="13944" y="642874"/>
                </a:lnTo>
                <a:lnTo>
                  <a:pt x="3733" y="658088"/>
                </a:lnTo>
                <a:lnTo>
                  <a:pt x="0" y="676706"/>
                </a:lnTo>
                <a:lnTo>
                  <a:pt x="0" y="747306"/>
                </a:lnTo>
                <a:lnTo>
                  <a:pt x="4889" y="795947"/>
                </a:lnTo>
                <a:lnTo>
                  <a:pt x="18923" y="841286"/>
                </a:lnTo>
                <a:lnTo>
                  <a:pt x="41122" y="882332"/>
                </a:lnTo>
                <a:lnTo>
                  <a:pt x="70523" y="918108"/>
                </a:lnTo>
                <a:lnTo>
                  <a:pt x="106133" y="947648"/>
                </a:lnTo>
                <a:lnTo>
                  <a:pt x="146977" y="969962"/>
                </a:lnTo>
                <a:lnTo>
                  <a:pt x="192100" y="984059"/>
                </a:lnTo>
                <a:lnTo>
                  <a:pt x="240512" y="988974"/>
                </a:lnTo>
                <a:lnTo>
                  <a:pt x="626275" y="988974"/>
                </a:lnTo>
                <a:lnTo>
                  <a:pt x="674687" y="984059"/>
                </a:lnTo>
                <a:lnTo>
                  <a:pt x="719810" y="969962"/>
                </a:lnTo>
                <a:lnTo>
                  <a:pt x="760653" y="947648"/>
                </a:lnTo>
                <a:lnTo>
                  <a:pt x="796264" y="918108"/>
                </a:lnTo>
                <a:lnTo>
                  <a:pt x="825665" y="882332"/>
                </a:lnTo>
                <a:lnTo>
                  <a:pt x="847864" y="841286"/>
                </a:lnTo>
                <a:lnTo>
                  <a:pt x="861898" y="795947"/>
                </a:lnTo>
                <a:lnTo>
                  <a:pt x="866787" y="747306"/>
                </a:lnTo>
                <a:lnTo>
                  <a:pt x="866787" y="6767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31300" y="2796583"/>
            <a:ext cx="8195945" cy="4979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32865">
              <a:lnSpc>
                <a:spcPct val="100000"/>
              </a:lnSpc>
              <a:spcBef>
                <a:spcPts val="120"/>
              </a:spcBef>
            </a:pPr>
            <a:r>
              <a:rPr sz="7050" b="1" spc="-235" dirty="0">
                <a:solidFill>
                  <a:srgbClr val="FFFFFF"/>
                </a:solidFill>
                <a:latin typeface="Arial"/>
                <a:cs typeface="Arial"/>
              </a:rPr>
              <a:t>Let's</a:t>
            </a:r>
            <a:r>
              <a:rPr sz="705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50" b="1" spc="-135" dirty="0">
                <a:solidFill>
                  <a:srgbClr val="FFFFFF"/>
                </a:solidFill>
                <a:latin typeface="Arial"/>
                <a:cs typeface="Arial"/>
              </a:rPr>
              <a:t>Install</a:t>
            </a:r>
            <a:r>
              <a:rPr sz="705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50" b="1" spc="-25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endParaRPr sz="7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40"/>
              </a:spcBef>
            </a:pPr>
            <a:r>
              <a:rPr sz="4400" b="1" spc="50" dirty="0">
                <a:solidFill>
                  <a:srgbClr val="FFFFFF"/>
                </a:solidFill>
                <a:latin typeface="Arial"/>
                <a:cs typeface="Arial"/>
              </a:rPr>
              <a:t>https://git-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scm.com/downloads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4400">
              <a:latin typeface="Arial"/>
              <a:cs typeface="Arial"/>
            </a:endParaRPr>
          </a:p>
          <a:p>
            <a:pPr marL="1332865">
              <a:lnSpc>
                <a:spcPct val="100000"/>
              </a:lnSpc>
            </a:pPr>
            <a:r>
              <a:rPr sz="7050" b="1" spc="-235" dirty="0">
                <a:solidFill>
                  <a:srgbClr val="FFFFFF"/>
                </a:solidFill>
                <a:latin typeface="Arial"/>
                <a:cs typeface="Arial"/>
              </a:rPr>
              <a:t>Let's</a:t>
            </a:r>
            <a:r>
              <a:rPr sz="705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50" b="1" spc="-135" dirty="0">
                <a:solidFill>
                  <a:srgbClr val="FFFFFF"/>
                </a:solidFill>
                <a:latin typeface="Arial"/>
                <a:cs typeface="Arial"/>
              </a:rPr>
              <a:t>Install</a:t>
            </a:r>
            <a:r>
              <a:rPr sz="705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50" b="1" spc="-365" dirty="0">
                <a:solidFill>
                  <a:srgbClr val="FFFFFF"/>
                </a:solidFill>
                <a:latin typeface="Arial"/>
                <a:cs typeface="Arial"/>
              </a:rPr>
              <a:t>VSC</a:t>
            </a:r>
            <a:endParaRPr sz="705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2510"/>
              </a:spcBef>
            </a:pPr>
            <a:r>
              <a:rPr sz="4400" spc="60" dirty="0">
                <a:solidFill>
                  <a:srgbClr val="FFFFFF"/>
                </a:solidFill>
                <a:latin typeface="Arial MT"/>
                <a:cs typeface="Arial MT"/>
              </a:rPr>
              <a:t>https://code.visualstudio.com/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673</Words>
  <Application>Microsoft Office PowerPoint</Application>
  <PresentationFormat>Custom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MT</vt:lpstr>
      <vt:lpstr>Calibri</vt:lpstr>
      <vt:lpstr>Courier New</vt:lpstr>
      <vt:lpstr>Garamond</vt:lpstr>
      <vt:lpstr>Tahoma</vt:lpstr>
      <vt:lpstr>Verdana</vt:lpstr>
      <vt:lpstr>Organic</vt:lpstr>
      <vt:lpstr>Introduction to Git and GitHub</vt:lpstr>
      <vt:lpstr>01</vt:lpstr>
      <vt:lpstr>What is a Version Control System?</vt:lpstr>
      <vt:lpstr>Let's Visualize</vt:lpstr>
      <vt:lpstr>What is Version Control System?</vt:lpstr>
      <vt:lpstr>Before we learn Git Let's learn about CLI</vt:lpstr>
      <vt:lpstr>PowerPoint Presentation</vt:lpstr>
      <vt:lpstr>PowerPoint Presentation</vt:lpstr>
      <vt:lpstr>What is Git?</vt:lpstr>
      <vt:lpstr>Setup Git</vt:lpstr>
      <vt:lpstr>How Git works</vt:lpstr>
      <vt:lpstr>Git Commands</vt:lpstr>
      <vt:lpstr>Git Commands</vt:lpstr>
      <vt:lpstr>Git Commands</vt:lpstr>
      <vt:lpstr>Git ignore</vt:lpstr>
      <vt:lpstr>What is GitHub</vt:lpstr>
      <vt:lpstr>Free Goodies</vt:lpstr>
      <vt:lpstr>Some More Git Commands</vt:lpstr>
      <vt:lpstr>Some Terminologies</vt:lpstr>
      <vt:lpstr>Workflow to Contribute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Pargatsingh Dhanjal</dc:creator>
  <cp:keywords>DAFTCvudtQI,BAEzwJVMNXY</cp:keywords>
  <cp:lastModifiedBy>KAPITAL DATA</cp:lastModifiedBy>
  <cp:revision>1</cp:revision>
  <dcterms:created xsi:type="dcterms:W3CDTF">2025-07-25T08:51:18Z</dcterms:created>
  <dcterms:modified xsi:type="dcterms:W3CDTF">2025-08-02T09:59:08Z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2022-11-26T00:00:00Z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2022-11-26T00:00:00Z</vt:filetime>
  </property>
</Properties>
</file>