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1"/>
  </p:notesMasterIdLst>
  <p:handoutMasterIdLst>
    <p:handoutMasterId r:id="rId52"/>
  </p:handoutMasterIdLst>
  <p:sldIdLst>
    <p:sldId id="483" r:id="rId5"/>
    <p:sldId id="309" r:id="rId6"/>
    <p:sldId id="438" r:id="rId7"/>
    <p:sldId id="439" r:id="rId8"/>
    <p:sldId id="440" r:id="rId9"/>
    <p:sldId id="447" r:id="rId10"/>
    <p:sldId id="436" r:id="rId11"/>
    <p:sldId id="437" r:id="rId12"/>
    <p:sldId id="441" r:id="rId13"/>
    <p:sldId id="442" r:id="rId14"/>
    <p:sldId id="443" r:id="rId15"/>
    <p:sldId id="446" r:id="rId16"/>
    <p:sldId id="450" r:id="rId17"/>
    <p:sldId id="456" r:id="rId18"/>
    <p:sldId id="462" r:id="rId19"/>
    <p:sldId id="463" r:id="rId20"/>
    <p:sldId id="465" r:id="rId21"/>
    <p:sldId id="467" r:id="rId22"/>
    <p:sldId id="469" r:id="rId23"/>
    <p:sldId id="471" r:id="rId24"/>
    <p:sldId id="474" r:id="rId25"/>
    <p:sldId id="476" r:id="rId26"/>
    <p:sldId id="477" r:id="rId27"/>
    <p:sldId id="445" r:id="rId28"/>
    <p:sldId id="448" r:id="rId29"/>
    <p:sldId id="455" r:id="rId30"/>
    <p:sldId id="451" r:id="rId31"/>
    <p:sldId id="452" r:id="rId32"/>
    <p:sldId id="453" r:id="rId33"/>
    <p:sldId id="449" r:id="rId34"/>
    <p:sldId id="464" r:id="rId35"/>
    <p:sldId id="466" r:id="rId36"/>
    <p:sldId id="468" r:id="rId37"/>
    <p:sldId id="470" r:id="rId38"/>
    <p:sldId id="472" r:id="rId39"/>
    <p:sldId id="473" r:id="rId40"/>
    <p:sldId id="475" r:id="rId41"/>
    <p:sldId id="458" r:id="rId42"/>
    <p:sldId id="460" r:id="rId43"/>
    <p:sldId id="461" r:id="rId44"/>
    <p:sldId id="479" r:id="rId45"/>
    <p:sldId id="480" r:id="rId46"/>
    <p:sldId id="481" r:id="rId47"/>
    <p:sldId id="482" r:id="rId48"/>
    <p:sldId id="478" r:id="rId49"/>
    <p:sldId id="44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E52A8-76B8-41C2-B590-D15C8D9B8FDD}" v="27" dt="2023-06-05T10:01:26.441"/>
    <p1510:client id="{22ED3267-17E1-448A-9AB4-FA3D07F01E93}" v="5" dt="2023-06-05T09:19:08.612"/>
    <p1510:client id="{246023D9-E4C3-44A1-87F7-86D9DB5429F8}" v="31" dt="2023-06-05T08:54:59.693"/>
    <p1510:client id="{5B9DD860-8581-4853-A6BE-222EC0F96BDB}" v="621" dt="2023-06-05T10:00:57.216"/>
    <p1510:client id="{608855D4-59D7-4384-B891-DCB7DEFC32F4}" v="174" dt="2023-06-05T09:14:10.222"/>
    <p1510:client id="{68E46C21-FE75-48F2-A852-41A9A2FCF18F}" v="24" dt="2023-06-05T09:02:24.595"/>
    <p1510:client id="{93B34E18-421D-43BF-BC5B-90A4FD251EAA}" v="59" dt="2023-06-05T09:11:42.829"/>
    <p1510:client id="{A37FFF38-B429-45E1-A448-E9AFFAA80811}" v="212" dt="2023-06-05T07:11:11.534"/>
    <p1510:client id="{AE3D3FD0-56D3-49A4-AE0E-B335AD8EB991}" v="32" dt="2023-06-05T08:44:52.250"/>
    <p1510:client id="{CA3ADDEB-A4A0-4F25-8F50-357874B9D36E}" v="567" dt="2023-06-05T09:09:05.856"/>
    <p1510:client id="{D98673E8-3523-4231-BA65-F4BDDD3F6F3A}" v="165" dt="2023-06-05T09:53:11.423"/>
    <p1510:client id="{D9F02762-1E35-4A48-A6BA-9E3D46BD3A90}" v="279" dt="2023-06-05T08:53:00.429"/>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39.png"/><Relationship Id="rId7" Type="http://schemas.openxmlformats.org/officeDocument/2006/relationships/image" Target="../media/image2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40.svg"/><Relationship Id="rId9" Type="http://schemas.openxmlformats.org/officeDocument/2006/relationships/image" Target="../media/image43.png"/></Relationships>
</file>

<file path=ppt/diagrams/_rels/data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13.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8.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39.png"/><Relationship Id="rId7" Type="http://schemas.openxmlformats.org/officeDocument/2006/relationships/image" Target="../media/image2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40.svg"/><Relationship Id="rId9" Type="http://schemas.openxmlformats.org/officeDocument/2006/relationships/image" Target="../media/image43.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13.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7D19A-DF1D-4C6E-8FD3-2B305C244E2F}"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8916F25A-8378-4DFD-AC70-0E6F86AE1FA3}">
      <dgm:prSet/>
      <dgm:spPr/>
      <dgm:t>
        <a:bodyPr/>
        <a:lstStyle/>
        <a:p>
          <a:pPr rtl="0"/>
          <a:r>
            <a:rPr lang="en-US">
              <a:latin typeface="Arial"/>
            </a:rPr>
            <a:t> Data</a:t>
          </a:r>
          <a:r>
            <a:rPr lang="en-US"/>
            <a:t> binding</a:t>
          </a:r>
        </a:p>
      </dgm:t>
    </dgm:pt>
    <dgm:pt modelId="{27747D38-B0D6-4113-9092-174ECA22B0A0}" type="parTrans" cxnId="{1F705DE3-E868-42C2-AB38-B00504F3F47B}">
      <dgm:prSet/>
      <dgm:spPr/>
      <dgm:t>
        <a:bodyPr/>
        <a:lstStyle/>
        <a:p>
          <a:endParaRPr lang="en-US"/>
        </a:p>
      </dgm:t>
    </dgm:pt>
    <dgm:pt modelId="{BA38C877-CA71-402C-83A9-A93C5C921D40}" type="sibTrans" cxnId="{1F705DE3-E868-42C2-AB38-B00504F3F47B}">
      <dgm:prSet/>
      <dgm:spPr/>
      <dgm:t>
        <a:bodyPr/>
        <a:lstStyle/>
        <a:p>
          <a:endParaRPr lang="en-US"/>
        </a:p>
      </dgm:t>
    </dgm:pt>
    <dgm:pt modelId="{3BC8BC3D-3DBA-4F62-AC65-B21B97B2BE3D}">
      <dgm:prSet/>
      <dgm:spPr/>
      <dgm:t>
        <a:bodyPr/>
        <a:lstStyle/>
        <a:p>
          <a:r>
            <a:rPr lang="en-US"/>
            <a:t>Interpolation</a:t>
          </a:r>
        </a:p>
      </dgm:t>
    </dgm:pt>
    <dgm:pt modelId="{F41FE5B0-506E-46B5-A76E-F1AA29739127}" type="parTrans" cxnId="{1A9939B4-E043-49BB-AF63-8997F820B67E}">
      <dgm:prSet/>
      <dgm:spPr/>
      <dgm:t>
        <a:bodyPr/>
        <a:lstStyle/>
        <a:p>
          <a:endParaRPr lang="en-US"/>
        </a:p>
      </dgm:t>
    </dgm:pt>
    <dgm:pt modelId="{19189556-AC05-42E9-AFE1-0E180BAB00F2}" type="sibTrans" cxnId="{1A9939B4-E043-49BB-AF63-8997F820B67E}">
      <dgm:prSet/>
      <dgm:spPr/>
      <dgm:t>
        <a:bodyPr/>
        <a:lstStyle/>
        <a:p>
          <a:endParaRPr lang="en-US"/>
        </a:p>
      </dgm:t>
    </dgm:pt>
    <dgm:pt modelId="{2F637FC3-BFAD-4DC9-967B-CC6322C08A68}">
      <dgm:prSet/>
      <dgm:spPr/>
      <dgm:t>
        <a:bodyPr/>
        <a:lstStyle/>
        <a:p>
          <a:r>
            <a:rPr lang="en-US"/>
            <a:t>Property binding</a:t>
          </a:r>
        </a:p>
      </dgm:t>
    </dgm:pt>
    <dgm:pt modelId="{F0CCFDB7-49DA-4E57-98F3-D93EA4973F0C}" type="parTrans" cxnId="{8E3D6383-EB15-4A83-898C-341ABCD4F0E4}">
      <dgm:prSet/>
      <dgm:spPr/>
      <dgm:t>
        <a:bodyPr/>
        <a:lstStyle/>
        <a:p>
          <a:endParaRPr lang="en-US"/>
        </a:p>
      </dgm:t>
    </dgm:pt>
    <dgm:pt modelId="{27923ECA-1577-41BD-958E-AFF3677E1379}" type="sibTrans" cxnId="{8E3D6383-EB15-4A83-898C-341ABCD4F0E4}">
      <dgm:prSet/>
      <dgm:spPr/>
      <dgm:t>
        <a:bodyPr/>
        <a:lstStyle/>
        <a:p>
          <a:endParaRPr lang="en-US"/>
        </a:p>
      </dgm:t>
    </dgm:pt>
    <dgm:pt modelId="{C9229CE2-A8F7-42F8-A428-57AC7076CED6}">
      <dgm:prSet/>
      <dgm:spPr/>
      <dgm:t>
        <a:bodyPr/>
        <a:lstStyle/>
        <a:p>
          <a:r>
            <a:rPr lang="en-US"/>
            <a:t>Event binding</a:t>
          </a:r>
        </a:p>
      </dgm:t>
    </dgm:pt>
    <dgm:pt modelId="{3BB0FF5C-5659-4D21-9DBC-B0443AD3F4D5}" type="parTrans" cxnId="{1F15829D-63DD-4AA0-8783-0E0DF2F1E138}">
      <dgm:prSet/>
      <dgm:spPr/>
      <dgm:t>
        <a:bodyPr/>
        <a:lstStyle/>
        <a:p>
          <a:endParaRPr lang="en-US"/>
        </a:p>
      </dgm:t>
    </dgm:pt>
    <dgm:pt modelId="{07A37B9D-2897-4CF5-8960-2CCC6D92C09D}" type="sibTrans" cxnId="{1F15829D-63DD-4AA0-8783-0E0DF2F1E138}">
      <dgm:prSet/>
      <dgm:spPr/>
      <dgm:t>
        <a:bodyPr/>
        <a:lstStyle/>
        <a:p>
          <a:endParaRPr lang="en-US"/>
        </a:p>
      </dgm:t>
    </dgm:pt>
    <dgm:pt modelId="{8807D08C-7D47-470C-956F-CE18F172D7B5}" type="pres">
      <dgm:prSet presAssocID="{0D67D19A-DF1D-4C6E-8FD3-2B305C244E2F}" presName="hierChild1" presStyleCnt="0">
        <dgm:presLayoutVars>
          <dgm:chPref val="1"/>
          <dgm:dir/>
          <dgm:animOne val="branch"/>
          <dgm:animLvl val="lvl"/>
          <dgm:resizeHandles/>
        </dgm:presLayoutVars>
      </dgm:prSet>
      <dgm:spPr/>
    </dgm:pt>
    <dgm:pt modelId="{D33AE604-6D7B-49B2-BCA0-987F6F035392}" type="pres">
      <dgm:prSet presAssocID="{8916F25A-8378-4DFD-AC70-0E6F86AE1FA3}" presName="hierRoot1" presStyleCnt="0"/>
      <dgm:spPr/>
    </dgm:pt>
    <dgm:pt modelId="{F4907EA0-FD3F-40A7-825D-06A9C76BD2BE}" type="pres">
      <dgm:prSet presAssocID="{8916F25A-8378-4DFD-AC70-0E6F86AE1FA3}" presName="composite" presStyleCnt="0"/>
      <dgm:spPr/>
    </dgm:pt>
    <dgm:pt modelId="{1572B3AA-D073-4878-9090-9C4CE342AD18}" type="pres">
      <dgm:prSet presAssocID="{8916F25A-8378-4DFD-AC70-0E6F86AE1FA3}" presName="background" presStyleLbl="node0" presStyleIdx="0" presStyleCnt="1"/>
      <dgm:spPr/>
    </dgm:pt>
    <dgm:pt modelId="{EC721CE5-406C-4D89-BE1A-5E70898BE0FF}" type="pres">
      <dgm:prSet presAssocID="{8916F25A-8378-4DFD-AC70-0E6F86AE1FA3}" presName="text" presStyleLbl="fgAcc0" presStyleIdx="0" presStyleCnt="1">
        <dgm:presLayoutVars>
          <dgm:chPref val="3"/>
        </dgm:presLayoutVars>
      </dgm:prSet>
      <dgm:spPr/>
    </dgm:pt>
    <dgm:pt modelId="{7745E934-7DA2-4584-A552-12954AD9C0B1}" type="pres">
      <dgm:prSet presAssocID="{8916F25A-8378-4DFD-AC70-0E6F86AE1FA3}" presName="hierChild2" presStyleCnt="0"/>
      <dgm:spPr/>
    </dgm:pt>
    <dgm:pt modelId="{70563C97-3A39-47CE-AAC1-A6DEFFD14E1D}" type="pres">
      <dgm:prSet presAssocID="{F41FE5B0-506E-46B5-A76E-F1AA29739127}" presName="Name10" presStyleLbl="parChTrans1D2" presStyleIdx="0" presStyleCnt="3"/>
      <dgm:spPr/>
    </dgm:pt>
    <dgm:pt modelId="{79A3094B-00D4-455D-B53E-1D81884EE1CD}" type="pres">
      <dgm:prSet presAssocID="{3BC8BC3D-3DBA-4F62-AC65-B21B97B2BE3D}" presName="hierRoot2" presStyleCnt="0"/>
      <dgm:spPr/>
    </dgm:pt>
    <dgm:pt modelId="{1D3E5EEE-38C3-40CE-8B97-1DAFC3D3EC0A}" type="pres">
      <dgm:prSet presAssocID="{3BC8BC3D-3DBA-4F62-AC65-B21B97B2BE3D}" presName="composite2" presStyleCnt="0"/>
      <dgm:spPr/>
    </dgm:pt>
    <dgm:pt modelId="{49408CA3-A895-4D9E-BA38-0FC76DAEDA0F}" type="pres">
      <dgm:prSet presAssocID="{3BC8BC3D-3DBA-4F62-AC65-B21B97B2BE3D}" presName="background2" presStyleLbl="node2" presStyleIdx="0" presStyleCnt="3"/>
      <dgm:spPr/>
    </dgm:pt>
    <dgm:pt modelId="{D127FF79-A2D7-463F-A515-7CBF5DF5DEF8}" type="pres">
      <dgm:prSet presAssocID="{3BC8BC3D-3DBA-4F62-AC65-B21B97B2BE3D}" presName="text2" presStyleLbl="fgAcc2" presStyleIdx="0" presStyleCnt="3">
        <dgm:presLayoutVars>
          <dgm:chPref val="3"/>
        </dgm:presLayoutVars>
      </dgm:prSet>
      <dgm:spPr/>
    </dgm:pt>
    <dgm:pt modelId="{237BAE16-9745-4AAA-815D-B947CE12CCB1}" type="pres">
      <dgm:prSet presAssocID="{3BC8BC3D-3DBA-4F62-AC65-B21B97B2BE3D}" presName="hierChild3" presStyleCnt="0"/>
      <dgm:spPr/>
    </dgm:pt>
    <dgm:pt modelId="{E75E1468-2655-4B1F-A98C-35C43586A692}" type="pres">
      <dgm:prSet presAssocID="{F0CCFDB7-49DA-4E57-98F3-D93EA4973F0C}" presName="Name10" presStyleLbl="parChTrans1D2" presStyleIdx="1" presStyleCnt="3"/>
      <dgm:spPr/>
    </dgm:pt>
    <dgm:pt modelId="{BA2D894E-150E-42AA-9F83-088105EC66C9}" type="pres">
      <dgm:prSet presAssocID="{2F637FC3-BFAD-4DC9-967B-CC6322C08A68}" presName="hierRoot2" presStyleCnt="0"/>
      <dgm:spPr/>
    </dgm:pt>
    <dgm:pt modelId="{E56FE74A-2DA9-4EDF-AAC3-53789038EC97}" type="pres">
      <dgm:prSet presAssocID="{2F637FC3-BFAD-4DC9-967B-CC6322C08A68}" presName="composite2" presStyleCnt="0"/>
      <dgm:spPr/>
    </dgm:pt>
    <dgm:pt modelId="{961B60BD-1B4A-45F6-B151-E557A4D5F752}" type="pres">
      <dgm:prSet presAssocID="{2F637FC3-BFAD-4DC9-967B-CC6322C08A68}" presName="background2" presStyleLbl="node2" presStyleIdx="1" presStyleCnt="3"/>
      <dgm:spPr/>
    </dgm:pt>
    <dgm:pt modelId="{FCFC8F59-8E6A-4652-B290-4742B017E642}" type="pres">
      <dgm:prSet presAssocID="{2F637FC3-BFAD-4DC9-967B-CC6322C08A68}" presName="text2" presStyleLbl="fgAcc2" presStyleIdx="1" presStyleCnt="3">
        <dgm:presLayoutVars>
          <dgm:chPref val="3"/>
        </dgm:presLayoutVars>
      </dgm:prSet>
      <dgm:spPr/>
    </dgm:pt>
    <dgm:pt modelId="{F0772A4E-4702-48DC-872D-ED8343285F2B}" type="pres">
      <dgm:prSet presAssocID="{2F637FC3-BFAD-4DC9-967B-CC6322C08A68}" presName="hierChild3" presStyleCnt="0"/>
      <dgm:spPr/>
    </dgm:pt>
    <dgm:pt modelId="{DDA15EE6-166F-4C2D-A358-18D15EC60B67}" type="pres">
      <dgm:prSet presAssocID="{3BB0FF5C-5659-4D21-9DBC-B0443AD3F4D5}" presName="Name10" presStyleLbl="parChTrans1D2" presStyleIdx="2" presStyleCnt="3"/>
      <dgm:spPr/>
    </dgm:pt>
    <dgm:pt modelId="{D5FA658B-E5C2-4C64-B78F-46D524C0DB4A}" type="pres">
      <dgm:prSet presAssocID="{C9229CE2-A8F7-42F8-A428-57AC7076CED6}" presName="hierRoot2" presStyleCnt="0"/>
      <dgm:spPr/>
    </dgm:pt>
    <dgm:pt modelId="{6E95786F-FDF9-41F3-96E0-3CD6F16E90A9}" type="pres">
      <dgm:prSet presAssocID="{C9229CE2-A8F7-42F8-A428-57AC7076CED6}" presName="composite2" presStyleCnt="0"/>
      <dgm:spPr/>
    </dgm:pt>
    <dgm:pt modelId="{E077A7FB-9B2B-4BB9-B2A4-79D33BAB8597}" type="pres">
      <dgm:prSet presAssocID="{C9229CE2-A8F7-42F8-A428-57AC7076CED6}" presName="background2" presStyleLbl="node2" presStyleIdx="2" presStyleCnt="3"/>
      <dgm:spPr/>
    </dgm:pt>
    <dgm:pt modelId="{DC4E2083-5D8A-4688-BF5E-DB5876AE0935}" type="pres">
      <dgm:prSet presAssocID="{C9229CE2-A8F7-42F8-A428-57AC7076CED6}" presName="text2" presStyleLbl="fgAcc2" presStyleIdx="2" presStyleCnt="3">
        <dgm:presLayoutVars>
          <dgm:chPref val="3"/>
        </dgm:presLayoutVars>
      </dgm:prSet>
      <dgm:spPr/>
    </dgm:pt>
    <dgm:pt modelId="{DC9FC588-77F2-4786-9673-58F5747E29B7}" type="pres">
      <dgm:prSet presAssocID="{C9229CE2-A8F7-42F8-A428-57AC7076CED6}" presName="hierChild3" presStyleCnt="0"/>
      <dgm:spPr/>
    </dgm:pt>
  </dgm:ptLst>
  <dgm:cxnLst>
    <dgm:cxn modelId="{9A9BA404-A5D8-4B1D-8D77-A9AB3B194138}" type="presOf" srcId="{3BC8BC3D-3DBA-4F62-AC65-B21B97B2BE3D}" destId="{D127FF79-A2D7-463F-A515-7CBF5DF5DEF8}" srcOrd="0" destOrd="0" presId="urn:microsoft.com/office/officeart/2005/8/layout/hierarchy1"/>
    <dgm:cxn modelId="{05099934-35CD-47A9-851F-4C7BEFDEED07}" type="presOf" srcId="{2F637FC3-BFAD-4DC9-967B-CC6322C08A68}" destId="{FCFC8F59-8E6A-4652-B290-4742B017E642}" srcOrd="0" destOrd="0" presId="urn:microsoft.com/office/officeart/2005/8/layout/hierarchy1"/>
    <dgm:cxn modelId="{5BDD0659-EC84-4D74-B7A6-3F2F748707F2}" type="presOf" srcId="{F0CCFDB7-49DA-4E57-98F3-D93EA4973F0C}" destId="{E75E1468-2655-4B1F-A98C-35C43586A692}" srcOrd="0" destOrd="0" presId="urn:microsoft.com/office/officeart/2005/8/layout/hierarchy1"/>
    <dgm:cxn modelId="{1A705682-B1F3-4FF2-BA9F-000C02D93A9E}" type="presOf" srcId="{8916F25A-8378-4DFD-AC70-0E6F86AE1FA3}" destId="{EC721CE5-406C-4D89-BE1A-5E70898BE0FF}" srcOrd="0" destOrd="0" presId="urn:microsoft.com/office/officeart/2005/8/layout/hierarchy1"/>
    <dgm:cxn modelId="{8E3D6383-EB15-4A83-898C-341ABCD4F0E4}" srcId="{8916F25A-8378-4DFD-AC70-0E6F86AE1FA3}" destId="{2F637FC3-BFAD-4DC9-967B-CC6322C08A68}" srcOrd="1" destOrd="0" parTransId="{F0CCFDB7-49DA-4E57-98F3-D93EA4973F0C}" sibTransId="{27923ECA-1577-41BD-958E-AFF3677E1379}"/>
    <dgm:cxn modelId="{14269F84-9F69-48BE-8990-EBB740D75A2E}" type="presOf" srcId="{0D67D19A-DF1D-4C6E-8FD3-2B305C244E2F}" destId="{8807D08C-7D47-470C-956F-CE18F172D7B5}" srcOrd="0" destOrd="0" presId="urn:microsoft.com/office/officeart/2005/8/layout/hierarchy1"/>
    <dgm:cxn modelId="{507C479A-479E-44C5-85DD-07430EF19ED9}" type="presOf" srcId="{3BB0FF5C-5659-4D21-9DBC-B0443AD3F4D5}" destId="{DDA15EE6-166F-4C2D-A358-18D15EC60B67}" srcOrd="0" destOrd="0" presId="urn:microsoft.com/office/officeart/2005/8/layout/hierarchy1"/>
    <dgm:cxn modelId="{1F15829D-63DD-4AA0-8783-0E0DF2F1E138}" srcId="{8916F25A-8378-4DFD-AC70-0E6F86AE1FA3}" destId="{C9229CE2-A8F7-42F8-A428-57AC7076CED6}" srcOrd="2" destOrd="0" parTransId="{3BB0FF5C-5659-4D21-9DBC-B0443AD3F4D5}" sibTransId="{07A37B9D-2897-4CF5-8960-2CCC6D92C09D}"/>
    <dgm:cxn modelId="{1A9939B4-E043-49BB-AF63-8997F820B67E}" srcId="{8916F25A-8378-4DFD-AC70-0E6F86AE1FA3}" destId="{3BC8BC3D-3DBA-4F62-AC65-B21B97B2BE3D}" srcOrd="0" destOrd="0" parTransId="{F41FE5B0-506E-46B5-A76E-F1AA29739127}" sibTransId="{19189556-AC05-42E9-AFE1-0E180BAB00F2}"/>
    <dgm:cxn modelId="{3D4733C7-D411-46C1-8A4F-50C64B44CB22}" type="presOf" srcId="{F41FE5B0-506E-46B5-A76E-F1AA29739127}" destId="{70563C97-3A39-47CE-AAC1-A6DEFFD14E1D}" srcOrd="0" destOrd="0" presId="urn:microsoft.com/office/officeart/2005/8/layout/hierarchy1"/>
    <dgm:cxn modelId="{5E63BFCE-9E76-41D7-996D-FEF7DA7877F2}" type="presOf" srcId="{C9229CE2-A8F7-42F8-A428-57AC7076CED6}" destId="{DC4E2083-5D8A-4688-BF5E-DB5876AE0935}" srcOrd="0" destOrd="0" presId="urn:microsoft.com/office/officeart/2005/8/layout/hierarchy1"/>
    <dgm:cxn modelId="{1F705DE3-E868-42C2-AB38-B00504F3F47B}" srcId="{0D67D19A-DF1D-4C6E-8FD3-2B305C244E2F}" destId="{8916F25A-8378-4DFD-AC70-0E6F86AE1FA3}" srcOrd="0" destOrd="0" parTransId="{27747D38-B0D6-4113-9092-174ECA22B0A0}" sibTransId="{BA38C877-CA71-402C-83A9-A93C5C921D40}"/>
    <dgm:cxn modelId="{639C3E42-E220-4D91-BA96-1DF597D4A002}" type="presParOf" srcId="{8807D08C-7D47-470C-956F-CE18F172D7B5}" destId="{D33AE604-6D7B-49B2-BCA0-987F6F035392}" srcOrd="0" destOrd="0" presId="urn:microsoft.com/office/officeart/2005/8/layout/hierarchy1"/>
    <dgm:cxn modelId="{C7803DBA-3B43-453B-B144-21C8A7C995DE}" type="presParOf" srcId="{D33AE604-6D7B-49B2-BCA0-987F6F035392}" destId="{F4907EA0-FD3F-40A7-825D-06A9C76BD2BE}" srcOrd="0" destOrd="0" presId="urn:microsoft.com/office/officeart/2005/8/layout/hierarchy1"/>
    <dgm:cxn modelId="{C968B78F-3482-435C-82FE-F5C6FAC673CD}" type="presParOf" srcId="{F4907EA0-FD3F-40A7-825D-06A9C76BD2BE}" destId="{1572B3AA-D073-4878-9090-9C4CE342AD18}" srcOrd="0" destOrd="0" presId="urn:microsoft.com/office/officeart/2005/8/layout/hierarchy1"/>
    <dgm:cxn modelId="{78341B3B-D59C-4BFD-8C88-EBF0BCD3A847}" type="presParOf" srcId="{F4907EA0-FD3F-40A7-825D-06A9C76BD2BE}" destId="{EC721CE5-406C-4D89-BE1A-5E70898BE0FF}" srcOrd="1" destOrd="0" presId="urn:microsoft.com/office/officeart/2005/8/layout/hierarchy1"/>
    <dgm:cxn modelId="{FB46544E-2037-48F6-83A8-24ECE9F10505}" type="presParOf" srcId="{D33AE604-6D7B-49B2-BCA0-987F6F035392}" destId="{7745E934-7DA2-4584-A552-12954AD9C0B1}" srcOrd="1" destOrd="0" presId="urn:microsoft.com/office/officeart/2005/8/layout/hierarchy1"/>
    <dgm:cxn modelId="{3E2BB6B2-2CFB-4A62-A565-D9BCD8074162}" type="presParOf" srcId="{7745E934-7DA2-4584-A552-12954AD9C0B1}" destId="{70563C97-3A39-47CE-AAC1-A6DEFFD14E1D}" srcOrd="0" destOrd="0" presId="urn:microsoft.com/office/officeart/2005/8/layout/hierarchy1"/>
    <dgm:cxn modelId="{9ED2F7CF-ADB1-433F-BE7A-EE82AF7E8FC1}" type="presParOf" srcId="{7745E934-7DA2-4584-A552-12954AD9C0B1}" destId="{79A3094B-00D4-455D-B53E-1D81884EE1CD}" srcOrd="1" destOrd="0" presId="urn:microsoft.com/office/officeart/2005/8/layout/hierarchy1"/>
    <dgm:cxn modelId="{454BCC74-A310-4F54-A9AA-C07BFDC5B858}" type="presParOf" srcId="{79A3094B-00D4-455D-B53E-1D81884EE1CD}" destId="{1D3E5EEE-38C3-40CE-8B97-1DAFC3D3EC0A}" srcOrd="0" destOrd="0" presId="urn:microsoft.com/office/officeart/2005/8/layout/hierarchy1"/>
    <dgm:cxn modelId="{011C8C83-79AE-4ACA-BF69-DEB98DFDD17E}" type="presParOf" srcId="{1D3E5EEE-38C3-40CE-8B97-1DAFC3D3EC0A}" destId="{49408CA3-A895-4D9E-BA38-0FC76DAEDA0F}" srcOrd="0" destOrd="0" presId="urn:microsoft.com/office/officeart/2005/8/layout/hierarchy1"/>
    <dgm:cxn modelId="{D35C464F-7A03-47A0-8DAE-3403D29C656C}" type="presParOf" srcId="{1D3E5EEE-38C3-40CE-8B97-1DAFC3D3EC0A}" destId="{D127FF79-A2D7-463F-A515-7CBF5DF5DEF8}" srcOrd="1" destOrd="0" presId="urn:microsoft.com/office/officeart/2005/8/layout/hierarchy1"/>
    <dgm:cxn modelId="{210CA2F8-2066-4B08-886B-F9955016283D}" type="presParOf" srcId="{79A3094B-00D4-455D-B53E-1D81884EE1CD}" destId="{237BAE16-9745-4AAA-815D-B947CE12CCB1}" srcOrd="1" destOrd="0" presId="urn:microsoft.com/office/officeart/2005/8/layout/hierarchy1"/>
    <dgm:cxn modelId="{7CF0143F-056D-437B-8CA6-2238512F043D}" type="presParOf" srcId="{7745E934-7DA2-4584-A552-12954AD9C0B1}" destId="{E75E1468-2655-4B1F-A98C-35C43586A692}" srcOrd="2" destOrd="0" presId="urn:microsoft.com/office/officeart/2005/8/layout/hierarchy1"/>
    <dgm:cxn modelId="{64E010D3-B082-466A-BAED-D734630FCDA8}" type="presParOf" srcId="{7745E934-7DA2-4584-A552-12954AD9C0B1}" destId="{BA2D894E-150E-42AA-9F83-088105EC66C9}" srcOrd="3" destOrd="0" presId="urn:microsoft.com/office/officeart/2005/8/layout/hierarchy1"/>
    <dgm:cxn modelId="{4EFB86FD-6BFF-412E-B089-F857D5768516}" type="presParOf" srcId="{BA2D894E-150E-42AA-9F83-088105EC66C9}" destId="{E56FE74A-2DA9-4EDF-AAC3-53789038EC97}" srcOrd="0" destOrd="0" presId="urn:microsoft.com/office/officeart/2005/8/layout/hierarchy1"/>
    <dgm:cxn modelId="{DA84809E-EC12-4B6E-9D86-ED2235E4FA32}" type="presParOf" srcId="{E56FE74A-2DA9-4EDF-AAC3-53789038EC97}" destId="{961B60BD-1B4A-45F6-B151-E557A4D5F752}" srcOrd="0" destOrd="0" presId="urn:microsoft.com/office/officeart/2005/8/layout/hierarchy1"/>
    <dgm:cxn modelId="{52019BDA-D385-4E7A-8A7F-7D127F31077D}" type="presParOf" srcId="{E56FE74A-2DA9-4EDF-AAC3-53789038EC97}" destId="{FCFC8F59-8E6A-4652-B290-4742B017E642}" srcOrd="1" destOrd="0" presId="urn:microsoft.com/office/officeart/2005/8/layout/hierarchy1"/>
    <dgm:cxn modelId="{431B7AA4-5132-4624-93F4-B048FDC7D696}" type="presParOf" srcId="{BA2D894E-150E-42AA-9F83-088105EC66C9}" destId="{F0772A4E-4702-48DC-872D-ED8343285F2B}" srcOrd="1" destOrd="0" presId="urn:microsoft.com/office/officeart/2005/8/layout/hierarchy1"/>
    <dgm:cxn modelId="{2108C9C5-C80B-4439-AF77-8DF1644859D0}" type="presParOf" srcId="{7745E934-7DA2-4584-A552-12954AD9C0B1}" destId="{DDA15EE6-166F-4C2D-A358-18D15EC60B67}" srcOrd="4" destOrd="0" presId="urn:microsoft.com/office/officeart/2005/8/layout/hierarchy1"/>
    <dgm:cxn modelId="{451A687D-DCA9-4DDB-B105-E841B92E271A}" type="presParOf" srcId="{7745E934-7DA2-4584-A552-12954AD9C0B1}" destId="{D5FA658B-E5C2-4C64-B78F-46D524C0DB4A}" srcOrd="5" destOrd="0" presId="urn:microsoft.com/office/officeart/2005/8/layout/hierarchy1"/>
    <dgm:cxn modelId="{05B23DEC-7A00-4AF1-9025-E1865D6A88E4}" type="presParOf" srcId="{D5FA658B-E5C2-4C64-B78F-46D524C0DB4A}" destId="{6E95786F-FDF9-41F3-96E0-3CD6F16E90A9}" srcOrd="0" destOrd="0" presId="urn:microsoft.com/office/officeart/2005/8/layout/hierarchy1"/>
    <dgm:cxn modelId="{A5363B20-D131-43D3-BE1E-46609F350F70}" type="presParOf" srcId="{6E95786F-FDF9-41F3-96E0-3CD6F16E90A9}" destId="{E077A7FB-9B2B-4BB9-B2A4-79D33BAB8597}" srcOrd="0" destOrd="0" presId="urn:microsoft.com/office/officeart/2005/8/layout/hierarchy1"/>
    <dgm:cxn modelId="{A28C264D-AA92-4091-BA4E-5F166CDF8556}" type="presParOf" srcId="{6E95786F-FDF9-41F3-96E0-3CD6F16E90A9}" destId="{DC4E2083-5D8A-4688-BF5E-DB5876AE0935}" srcOrd="1" destOrd="0" presId="urn:microsoft.com/office/officeart/2005/8/layout/hierarchy1"/>
    <dgm:cxn modelId="{F6079544-D264-40AB-814D-DEB64FB0F1A4}" type="presParOf" srcId="{D5FA658B-E5C2-4C64-B78F-46D524C0DB4A}" destId="{DC9FC588-77F2-4786-9673-58F5747E29B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E58107-7528-4B4C-A13B-7CBA1CBE3FE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B8E7931-076C-4193-AC3E-70311FFEC4C0}">
      <dgm:prSet/>
      <dgm:spPr/>
      <dgm:t>
        <a:bodyPr/>
        <a:lstStyle/>
        <a:p>
          <a:r>
            <a:rPr lang="en-US"/>
            <a:t>Property binding is a one-way data binding mechanism that allows you to set the properties for HTML elements. </a:t>
          </a:r>
        </a:p>
      </dgm:t>
    </dgm:pt>
    <dgm:pt modelId="{9B81B794-BE82-4B20-9AB0-578DBA256C24}" type="parTrans" cxnId="{A965D546-C12C-447B-A755-7A2E1415E27E}">
      <dgm:prSet/>
      <dgm:spPr/>
      <dgm:t>
        <a:bodyPr/>
        <a:lstStyle/>
        <a:p>
          <a:endParaRPr lang="en-US"/>
        </a:p>
      </dgm:t>
    </dgm:pt>
    <dgm:pt modelId="{993B4617-05E9-4D3D-92BC-05DE888B2B74}" type="sibTrans" cxnId="{A965D546-C12C-447B-A755-7A2E1415E27E}">
      <dgm:prSet/>
      <dgm:spPr/>
      <dgm:t>
        <a:bodyPr/>
        <a:lstStyle/>
        <a:p>
          <a:endParaRPr lang="en-US"/>
        </a:p>
      </dgm:t>
    </dgm:pt>
    <dgm:pt modelId="{1404E641-5B42-40D9-93C7-80AD5D35B093}">
      <dgm:prSet/>
      <dgm:spPr/>
      <dgm:t>
        <a:bodyPr/>
        <a:lstStyle/>
        <a:p>
          <a:r>
            <a:rPr lang="en-US"/>
            <a:t>It involves updating a property value in the component and binding the value to an HTML element in the same view. </a:t>
          </a:r>
        </a:p>
      </dgm:t>
    </dgm:pt>
    <dgm:pt modelId="{D612DF19-5196-431E-BD10-2F2E04684AF3}" type="parTrans" cxnId="{114923B6-0AA3-4BC9-B588-363181395316}">
      <dgm:prSet/>
      <dgm:spPr/>
      <dgm:t>
        <a:bodyPr/>
        <a:lstStyle/>
        <a:p>
          <a:endParaRPr lang="en-US"/>
        </a:p>
      </dgm:t>
    </dgm:pt>
    <dgm:pt modelId="{F92A144B-3CCD-41BD-B1C6-10B8BEF83A13}" type="sibTrans" cxnId="{114923B6-0AA3-4BC9-B588-363181395316}">
      <dgm:prSet/>
      <dgm:spPr/>
      <dgm:t>
        <a:bodyPr/>
        <a:lstStyle/>
        <a:p>
          <a:endParaRPr lang="en-US"/>
        </a:p>
      </dgm:t>
    </dgm:pt>
    <dgm:pt modelId="{77145843-9CDD-4D67-B581-D102ADD84CF2}">
      <dgm:prSet/>
      <dgm:spPr/>
      <dgm:t>
        <a:bodyPr/>
        <a:lstStyle/>
        <a:p>
          <a:r>
            <a:rPr lang="en-US">
              <a:latin typeface="Arial"/>
            </a:rPr>
            <a:t>Use</a:t>
          </a:r>
          <a:r>
            <a:rPr lang="en-US"/>
            <a:t> property binding for toggle functionality and sharing data between components. It uses the "[]" syntax for data binding. </a:t>
          </a:r>
        </a:p>
      </dgm:t>
    </dgm:pt>
    <dgm:pt modelId="{4AC8E049-FA4E-4BE7-8D06-B1AA9583AF1F}" type="parTrans" cxnId="{0182486A-B7EA-490F-885D-D6F4C65D6D2B}">
      <dgm:prSet/>
      <dgm:spPr/>
      <dgm:t>
        <a:bodyPr/>
        <a:lstStyle/>
        <a:p>
          <a:endParaRPr lang="en-US"/>
        </a:p>
      </dgm:t>
    </dgm:pt>
    <dgm:pt modelId="{4BB044DD-3E0E-4709-80D6-04A5B8260264}" type="sibTrans" cxnId="{0182486A-B7EA-490F-885D-D6F4C65D6D2B}">
      <dgm:prSet/>
      <dgm:spPr/>
      <dgm:t>
        <a:bodyPr/>
        <a:lstStyle/>
        <a:p>
          <a:endParaRPr lang="en-US"/>
        </a:p>
      </dgm:t>
    </dgm:pt>
    <dgm:pt modelId="{81FB5B21-39C6-4450-9F02-4D1CA6357334}" type="pres">
      <dgm:prSet presAssocID="{42E58107-7528-4B4C-A13B-7CBA1CBE3FE7}" presName="root" presStyleCnt="0">
        <dgm:presLayoutVars>
          <dgm:dir/>
          <dgm:resizeHandles val="exact"/>
        </dgm:presLayoutVars>
      </dgm:prSet>
      <dgm:spPr/>
    </dgm:pt>
    <dgm:pt modelId="{62CB8AD1-460E-42D1-9CA4-8B2B715FC487}" type="pres">
      <dgm:prSet presAssocID="{1B8E7931-076C-4193-AC3E-70311FFEC4C0}" presName="compNode" presStyleCnt="0"/>
      <dgm:spPr/>
    </dgm:pt>
    <dgm:pt modelId="{B6813948-32FD-4CF8-A27D-A56F947A3807}" type="pres">
      <dgm:prSet presAssocID="{1B8E7931-076C-4193-AC3E-70311FFEC4C0}" presName="bgRect" presStyleLbl="bgShp" presStyleIdx="0" presStyleCnt="3"/>
      <dgm:spPr/>
    </dgm:pt>
    <dgm:pt modelId="{A3A75B36-546F-4886-A32D-27698E501298}" type="pres">
      <dgm:prSet presAssocID="{1B8E7931-076C-4193-AC3E-70311FFEC4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F97DAF76-FAB5-4AF9-A8BF-A75AD49F3237}" type="pres">
      <dgm:prSet presAssocID="{1B8E7931-076C-4193-AC3E-70311FFEC4C0}" presName="spaceRect" presStyleCnt="0"/>
      <dgm:spPr/>
    </dgm:pt>
    <dgm:pt modelId="{E38DC344-15A3-47B1-83BB-AEFAB98A28BB}" type="pres">
      <dgm:prSet presAssocID="{1B8E7931-076C-4193-AC3E-70311FFEC4C0}" presName="parTx" presStyleLbl="revTx" presStyleIdx="0" presStyleCnt="3">
        <dgm:presLayoutVars>
          <dgm:chMax val="0"/>
          <dgm:chPref val="0"/>
        </dgm:presLayoutVars>
      </dgm:prSet>
      <dgm:spPr/>
    </dgm:pt>
    <dgm:pt modelId="{56EEAA69-BAF9-4BA9-8F4F-529652916902}" type="pres">
      <dgm:prSet presAssocID="{993B4617-05E9-4D3D-92BC-05DE888B2B74}" presName="sibTrans" presStyleCnt="0"/>
      <dgm:spPr/>
    </dgm:pt>
    <dgm:pt modelId="{5E11CA41-5740-40E4-B6CF-CB170F8B863F}" type="pres">
      <dgm:prSet presAssocID="{1404E641-5B42-40D9-93C7-80AD5D35B093}" presName="compNode" presStyleCnt="0"/>
      <dgm:spPr/>
    </dgm:pt>
    <dgm:pt modelId="{2BCF1947-C5C6-4E41-ADE4-46EE563E163C}" type="pres">
      <dgm:prSet presAssocID="{1404E641-5B42-40D9-93C7-80AD5D35B093}" presName="bgRect" presStyleLbl="bgShp" presStyleIdx="1" presStyleCnt="3"/>
      <dgm:spPr/>
    </dgm:pt>
    <dgm:pt modelId="{F72CE9F5-C878-4B88-9082-86DDFB4F59DD}" type="pres">
      <dgm:prSet presAssocID="{1404E641-5B42-40D9-93C7-80AD5D35B0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47E9AD2F-EA5D-427B-B002-B72AC99CD21C}" type="pres">
      <dgm:prSet presAssocID="{1404E641-5B42-40D9-93C7-80AD5D35B093}" presName="spaceRect" presStyleCnt="0"/>
      <dgm:spPr/>
    </dgm:pt>
    <dgm:pt modelId="{A79952A4-1C4A-42FD-9BB5-15A22F3CD817}" type="pres">
      <dgm:prSet presAssocID="{1404E641-5B42-40D9-93C7-80AD5D35B093}" presName="parTx" presStyleLbl="revTx" presStyleIdx="1" presStyleCnt="3">
        <dgm:presLayoutVars>
          <dgm:chMax val="0"/>
          <dgm:chPref val="0"/>
        </dgm:presLayoutVars>
      </dgm:prSet>
      <dgm:spPr/>
    </dgm:pt>
    <dgm:pt modelId="{0E216157-3885-4D29-AB6B-CB4DC3FB792B}" type="pres">
      <dgm:prSet presAssocID="{F92A144B-3CCD-41BD-B1C6-10B8BEF83A13}" presName="sibTrans" presStyleCnt="0"/>
      <dgm:spPr/>
    </dgm:pt>
    <dgm:pt modelId="{E0C3D6FC-259E-47F0-AB1B-8F1D060FA6D3}" type="pres">
      <dgm:prSet presAssocID="{77145843-9CDD-4D67-B581-D102ADD84CF2}" presName="compNode" presStyleCnt="0"/>
      <dgm:spPr/>
    </dgm:pt>
    <dgm:pt modelId="{6FBD9C26-D8F7-4FE9-AE08-AB37E6D7F26F}" type="pres">
      <dgm:prSet presAssocID="{77145843-9CDD-4D67-B581-D102ADD84CF2}" presName="bgRect" presStyleLbl="bgShp" presStyleIdx="2" presStyleCnt="3"/>
      <dgm:spPr/>
    </dgm:pt>
    <dgm:pt modelId="{A69B080A-CB79-4041-9B56-0FA098C66A77}" type="pres">
      <dgm:prSet presAssocID="{77145843-9CDD-4D67-B581-D102ADD84C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19B51641-2F47-4A21-80D1-C38EC2AEA57D}" type="pres">
      <dgm:prSet presAssocID="{77145843-9CDD-4D67-B581-D102ADD84CF2}" presName="spaceRect" presStyleCnt="0"/>
      <dgm:spPr/>
    </dgm:pt>
    <dgm:pt modelId="{634F1DCC-8D72-46C1-A920-F4522F40C6EE}" type="pres">
      <dgm:prSet presAssocID="{77145843-9CDD-4D67-B581-D102ADD84CF2}" presName="parTx" presStyleLbl="revTx" presStyleIdx="2" presStyleCnt="3">
        <dgm:presLayoutVars>
          <dgm:chMax val="0"/>
          <dgm:chPref val="0"/>
        </dgm:presLayoutVars>
      </dgm:prSet>
      <dgm:spPr/>
    </dgm:pt>
  </dgm:ptLst>
  <dgm:cxnLst>
    <dgm:cxn modelId="{113DC428-55DF-4A7D-94D7-EA94080392E8}" type="presOf" srcId="{77145843-9CDD-4D67-B581-D102ADD84CF2}" destId="{634F1DCC-8D72-46C1-A920-F4522F40C6EE}" srcOrd="0" destOrd="0" presId="urn:microsoft.com/office/officeart/2018/2/layout/IconVerticalSolidList"/>
    <dgm:cxn modelId="{F8336B46-D252-4F8C-BBB3-E1F50D3EF815}" type="presOf" srcId="{1B8E7931-076C-4193-AC3E-70311FFEC4C0}" destId="{E38DC344-15A3-47B1-83BB-AEFAB98A28BB}" srcOrd="0" destOrd="0" presId="urn:microsoft.com/office/officeart/2018/2/layout/IconVerticalSolidList"/>
    <dgm:cxn modelId="{A965D546-C12C-447B-A755-7A2E1415E27E}" srcId="{42E58107-7528-4B4C-A13B-7CBA1CBE3FE7}" destId="{1B8E7931-076C-4193-AC3E-70311FFEC4C0}" srcOrd="0" destOrd="0" parTransId="{9B81B794-BE82-4B20-9AB0-578DBA256C24}" sibTransId="{993B4617-05E9-4D3D-92BC-05DE888B2B74}"/>
    <dgm:cxn modelId="{0182486A-B7EA-490F-885D-D6F4C65D6D2B}" srcId="{42E58107-7528-4B4C-A13B-7CBA1CBE3FE7}" destId="{77145843-9CDD-4D67-B581-D102ADD84CF2}" srcOrd="2" destOrd="0" parTransId="{4AC8E049-FA4E-4BE7-8D06-B1AA9583AF1F}" sibTransId="{4BB044DD-3E0E-4709-80D6-04A5B8260264}"/>
    <dgm:cxn modelId="{06A2C99E-4B05-4BE9-B7F4-A289B540C226}" type="presOf" srcId="{42E58107-7528-4B4C-A13B-7CBA1CBE3FE7}" destId="{81FB5B21-39C6-4450-9F02-4D1CA6357334}" srcOrd="0" destOrd="0" presId="urn:microsoft.com/office/officeart/2018/2/layout/IconVerticalSolidList"/>
    <dgm:cxn modelId="{114923B6-0AA3-4BC9-B588-363181395316}" srcId="{42E58107-7528-4B4C-A13B-7CBA1CBE3FE7}" destId="{1404E641-5B42-40D9-93C7-80AD5D35B093}" srcOrd="1" destOrd="0" parTransId="{D612DF19-5196-431E-BD10-2F2E04684AF3}" sibTransId="{F92A144B-3CCD-41BD-B1C6-10B8BEF83A13}"/>
    <dgm:cxn modelId="{EE916ED3-538F-47D6-93DA-7FAB5C00C2FA}" type="presOf" srcId="{1404E641-5B42-40D9-93C7-80AD5D35B093}" destId="{A79952A4-1C4A-42FD-9BB5-15A22F3CD817}" srcOrd="0" destOrd="0" presId="urn:microsoft.com/office/officeart/2018/2/layout/IconVerticalSolidList"/>
    <dgm:cxn modelId="{E885997D-66D2-4D3E-901B-2151E179F57F}" type="presParOf" srcId="{81FB5B21-39C6-4450-9F02-4D1CA6357334}" destId="{62CB8AD1-460E-42D1-9CA4-8B2B715FC487}" srcOrd="0" destOrd="0" presId="urn:microsoft.com/office/officeart/2018/2/layout/IconVerticalSolidList"/>
    <dgm:cxn modelId="{DC543B1D-A443-4486-B890-8FA112249036}" type="presParOf" srcId="{62CB8AD1-460E-42D1-9CA4-8B2B715FC487}" destId="{B6813948-32FD-4CF8-A27D-A56F947A3807}" srcOrd="0" destOrd="0" presId="urn:microsoft.com/office/officeart/2018/2/layout/IconVerticalSolidList"/>
    <dgm:cxn modelId="{EB24E278-D907-4065-8112-A039B3A26813}" type="presParOf" srcId="{62CB8AD1-460E-42D1-9CA4-8B2B715FC487}" destId="{A3A75B36-546F-4886-A32D-27698E501298}" srcOrd="1" destOrd="0" presId="urn:microsoft.com/office/officeart/2018/2/layout/IconVerticalSolidList"/>
    <dgm:cxn modelId="{9B76C138-0696-4348-AFFF-C997F8AC24B3}" type="presParOf" srcId="{62CB8AD1-460E-42D1-9CA4-8B2B715FC487}" destId="{F97DAF76-FAB5-4AF9-A8BF-A75AD49F3237}" srcOrd="2" destOrd="0" presId="urn:microsoft.com/office/officeart/2018/2/layout/IconVerticalSolidList"/>
    <dgm:cxn modelId="{087C6C85-8109-4759-B697-1F7F054D9608}" type="presParOf" srcId="{62CB8AD1-460E-42D1-9CA4-8B2B715FC487}" destId="{E38DC344-15A3-47B1-83BB-AEFAB98A28BB}" srcOrd="3" destOrd="0" presId="urn:microsoft.com/office/officeart/2018/2/layout/IconVerticalSolidList"/>
    <dgm:cxn modelId="{8AC6A256-5D25-45BD-93C9-743867B6268E}" type="presParOf" srcId="{81FB5B21-39C6-4450-9F02-4D1CA6357334}" destId="{56EEAA69-BAF9-4BA9-8F4F-529652916902}" srcOrd="1" destOrd="0" presId="urn:microsoft.com/office/officeart/2018/2/layout/IconVerticalSolidList"/>
    <dgm:cxn modelId="{DDE73131-01FE-4383-A4DD-DDADD916E582}" type="presParOf" srcId="{81FB5B21-39C6-4450-9F02-4D1CA6357334}" destId="{5E11CA41-5740-40E4-B6CF-CB170F8B863F}" srcOrd="2" destOrd="0" presId="urn:microsoft.com/office/officeart/2018/2/layout/IconVerticalSolidList"/>
    <dgm:cxn modelId="{A11F21F5-7E4F-494E-95E0-A1E837AC7E4C}" type="presParOf" srcId="{5E11CA41-5740-40E4-B6CF-CB170F8B863F}" destId="{2BCF1947-C5C6-4E41-ADE4-46EE563E163C}" srcOrd="0" destOrd="0" presId="urn:microsoft.com/office/officeart/2018/2/layout/IconVerticalSolidList"/>
    <dgm:cxn modelId="{59F4E2CD-4626-4942-8A50-61F9BC076607}" type="presParOf" srcId="{5E11CA41-5740-40E4-B6CF-CB170F8B863F}" destId="{F72CE9F5-C878-4B88-9082-86DDFB4F59DD}" srcOrd="1" destOrd="0" presId="urn:microsoft.com/office/officeart/2018/2/layout/IconVerticalSolidList"/>
    <dgm:cxn modelId="{E4592D9B-D9AC-4F07-B3E9-0F6AAB7B516D}" type="presParOf" srcId="{5E11CA41-5740-40E4-B6CF-CB170F8B863F}" destId="{47E9AD2F-EA5D-427B-B002-B72AC99CD21C}" srcOrd="2" destOrd="0" presId="urn:microsoft.com/office/officeart/2018/2/layout/IconVerticalSolidList"/>
    <dgm:cxn modelId="{42DCA437-7C9F-4A49-955A-43433870E484}" type="presParOf" srcId="{5E11CA41-5740-40E4-B6CF-CB170F8B863F}" destId="{A79952A4-1C4A-42FD-9BB5-15A22F3CD817}" srcOrd="3" destOrd="0" presId="urn:microsoft.com/office/officeart/2018/2/layout/IconVerticalSolidList"/>
    <dgm:cxn modelId="{D52364AA-A8EF-4444-B3A3-D70A12E1A008}" type="presParOf" srcId="{81FB5B21-39C6-4450-9F02-4D1CA6357334}" destId="{0E216157-3885-4D29-AB6B-CB4DC3FB792B}" srcOrd="3" destOrd="0" presId="urn:microsoft.com/office/officeart/2018/2/layout/IconVerticalSolidList"/>
    <dgm:cxn modelId="{640B8343-9B8C-40AE-870B-89405F5869FA}" type="presParOf" srcId="{81FB5B21-39C6-4450-9F02-4D1CA6357334}" destId="{E0C3D6FC-259E-47F0-AB1B-8F1D060FA6D3}" srcOrd="4" destOrd="0" presId="urn:microsoft.com/office/officeart/2018/2/layout/IconVerticalSolidList"/>
    <dgm:cxn modelId="{C069B21B-5438-48CA-9E7F-7B7C4A3D54AB}" type="presParOf" srcId="{E0C3D6FC-259E-47F0-AB1B-8F1D060FA6D3}" destId="{6FBD9C26-D8F7-4FE9-AE08-AB37E6D7F26F}" srcOrd="0" destOrd="0" presId="urn:microsoft.com/office/officeart/2018/2/layout/IconVerticalSolidList"/>
    <dgm:cxn modelId="{A04B3FB8-F137-4BF6-963A-91D075157B7C}" type="presParOf" srcId="{E0C3D6FC-259E-47F0-AB1B-8F1D060FA6D3}" destId="{A69B080A-CB79-4041-9B56-0FA098C66A77}" srcOrd="1" destOrd="0" presId="urn:microsoft.com/office/officeart/2018/2/layout/IconVerticalSolidList"/>
    <dgm:cxn modelId="{CC24915D-0BFA-4A3F-9B7D-4467CE204C2F}" type="presParOf" srcId="{E0C3D6FC-259E-47F0-AB1B-8F1D060FA6D3}" destId="{19B51641-2F47-4A21-80D1-C38EC2AEA57D}" srcOrd="2" destOrd="0" presId="urn:microsoft.com/office/officeart/2018/2/layout/IconVerticalSolidList"/>
    <dgm:cxn modelId="{C5FFD684-AE90-4900-9C3C-C6E5B4E9CBBE}" type="presParOf" srcId="{E0C3D6FC-259E-47F0-AB1B-8F1D060FA6D3}" destId="{634F1DCC-8D72-46C1-A920-F4522F40C6E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B143DB-78E0-4BF2-AA25-5C64C1816AC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C7B461F-128E-46BC-8FD9-09EFBD836518}">
      <dgm:prSet/>
      <dgm:spPr/>
      <dgm:t>
        <a:bodyPr/>
        <a:lstStyle/>
        <a:p>
          <a:pPr>
            <a:lnSpc>
              <a:spcPct val="100000"/>
            </a:lnSpc>
          </a:pPr>
          <a:r>
            <a:rPr lang="en-US"/>
            <a:t>Event binding type is when information flows from the view to the component when an event is triggered.</a:t>
          </a:r>
        </a:p>
      </dgm:t>
    </dgm:pt>
    <dgm:pt modelId="{B948C95F-646F-41BD-8EA0-345FBD925F7F}" type="parTrans" cxnId="{4C5D555A-95C0-492D-B772-E368DDC71489}">
      <dgm:prSet/>
      <dgm:spPr/>
      <dgm:t>
        <a:bodyPr/>
        <a:lstStyle/>
        <a:p>
          <a:endParaRPr lang="en-US"/>
        </a:p>
      </dgm:t>
    </dgm:pt>
    <dgm:pt modelId="{F5C23328-BE5E-43EB-9A04-4BD3D896C90E}" type="sibTrans" cxnId="{4C5D555A-95C0-492D-B772-E368DDC71489}">
      <dgm:prSet/>
      <dgm:spPr/>
      <dgm:t>
        <a:bodyPr/>
        <a:lstStyle/>
        <a:p>
          <a:endParaRPr lang="en-US"/>
        </a:p>
      </dgm:t>
    </dgm:pt>
    <dgm:pt modelId="{26487553-7218-40AC-9301-25AF58021976}">
      <dgm:prSet/>
      <dgm:spPr/>
      <dgm:t>
        <a:bodyPr/>
        <a:lstStyle/>
        <a:p>
          <a:pPr>
            <a:lnSpc>
              <a:spcPct val="100000"/>
            </a:lnSpc>
          </a:pPr>
          <a:r>
            <a:rPr lang="en-US"/>
            <a:t>The event could be a mouse click or keypress. The view sends the data to update the component. </a:t>
          </a:r>
        </a:p>
      </dgm:t>
    </dgm:pt>
    <dgm:pt modelId="{FFB9C021-3284-4D6E-AF5D-42FC2D824393}" type="parTrans" cxnId="{458444D2-F1D4-49E7-96DB-0AC4038A2EE4}">
      <dgm:prSet/>
      <dgm:spPr/>
      <dgm:t>
        <a:bodyPr/>
        <a:lstStyle/>
        <a:p>
          <a:endParaRPr lang="en-US"/>
        </a:p>
      </dgm:t>
    </dgm:pt>
    <dgm:pt modelId="{F744DF77-3EFE-46F9-B4AD-81EDD56356F2}" type="sibTrans" cxnId="{458444D2-F1D4-49E7-96DB-0AC4038A2EE4}">
      <dgm:prSet/>
      <dgm:spPr/>
      <dgm:t>
        <a:bodyPr/>
        <a:lstStyle/>
        <a:p>
          <a:endParaRPr lang="en-US"/>
        </a:p>
      </dgm:t>
    </dgm:pt>
    <dgm:pt modelId="{2D08003F-D1A1-418B-9B91-A57B39CC8429}">
      <dgm:prSet/>
      <dgm:spPr/>
      <dgm:t>
        <a:bodyPr/>
        <a:lstStyle/>
        <a:p>
          <a:pPr>
            <a:lnSpc>
              <a:spcPct val="100000"/>
            </a:lnSpc>
          </a:pPr>
          <a:r>
            <a:rPr lang="en-US">
              <a:latin typeface="Arial"/>
            </a:rPr>
            <a:t>It</a:t>
          </a:r>
          <a:r>
            <a:rPr lang="en-US"/>
            <a:t> is the exact opposite of property binding, where the data goes from the component to the view.</a:t>
          </a:r>
        </a:p>
      </dgm:t>
    </dgm:pt>
    <dgm:pt modelId="{98F51F47-C7CE-476D-A1CF-D10412F41C9F}" type="parTrans" cxnId="{C23B2C26-A813-4DC3-AFE1-EEAB40644946}">
      <dgm:prSet/>
      <dgm:spPr/>
      <dgm:t>
        <a:bodyPr/>
        <a:lstStyle/>
        <a:p>
          <a:endParaRPr lang="en-US"/>
        </a:p>
      </dgm:t>
    </dgm:pt>
    <dgm:pt modelId="{B307FE4A-5186-48AC-B073-3D45A2F90858}" type="sibTrans" cxnId="{C23B2C26-A813-4DC3-AFE1-EEAB40644946}">
      <dgm:prSet/>
      <dgm:spPr/>
      <dgm:t>
        <a:bodyPr/>
        <a:lstStyle/>
        <a:p>
          <a:endParaRPr lang="en-US"/>
        </a:p>
      </dgm:t>
    </dgm:pt>
    <dgm:pt modelId="{1A2F457F-9D08-45A4-AA3A-F2D7AE5FBA3F}" type="pres">
      <dgm:prSet presAssocID="{59B143DB-78E0-4BF2-AA25-5C64C1816ACE}" presName="root" presStyleCnt="0">
        <dgm:presLayoutVars>
          <dgm:dir/>
          <dgm:resizeHandles val="exact"/>
        </dgm:presLayoutVars>
      </dgm:prSet>
      <dgm:spPr/>
    </dgm:pt>
    <dgm:pt modelId="{0FA9A3BA-9148-4142-91FF-F0A5AC98DAE6}" type="pres">
      <dgm:prSet presAssocID="{BC7B461F-128E-46BC-8FD9-09EFBD836518}" presName="compNode" presStyleCnt="0"/>
      <dgm:spPr/>
    </dgm:pt>
    <dgm:pt modelId="{177576CF-4A71-4DDB-868F-D7F1E848F173}" type="pres">
      <dgm:prSet presAssocID="{BC7B461F-128E-46BC-8FD9-09EFBD836518}" presName="bgRect" presStyleLbl="bgShp" presStyleIdx="0" presStyleCnt="3"/>
      <dgm:spPr/>
    </dgm:pt>
    <dgm:pt modelId="{9320FF6C-C9ED-46A8-922F-31D4DD9C1CC4}" type="pres">
      <dgm:prSet presAssocID="{BC7B461F-128E-46BC-8FD9-09EFBD8365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78F61D1B-91FA-4A5F-8D73-4398E03EFFA4}" type="pres">
      <dgm:prSet presAssocID="{BC7B461F-128E-46BC-8FD9-09EFBD836518}" presName="spaceRect" presStyleCnt="0"/>
      <dgm:spPr/>
    </dgm:pt>
    <dgm:pt modelId="{D415F5C3-522A-45FC-AE86-07DB5E19A205}" type="pres">
      <dgm:prSet presAssocID="{BC7B461F-128E-46BC-8FD9-09EFBD836518}" presName="parTx" presStyleLbl="revTx" presStyleIdx="0" presStyleCnt="3">
        <dgm:presLayoutVars>
          <dgm:chMax val="0"/>
          <dgm:chPref val="0"/>
        </dgm:presLayoutVars>
      </dgm:prSet>
      <dgm:spPr/>
    </dgm:pt>
    <dgm:pt modelId="{2C236835-2518-47B0-A10C-5C053E5D2B5A}" type="pres">
      <dgm:prSet presAssocID="{F5C23328-BE5E-43EB-9A04-4BD3D896C90E}" presName="sibTrans" presStyleCnt="0"/>
      <dgm:spPr/>
    </dgm:pt>
    <dgm:pt modelId="{F12E4B12-1C88-4525-9C5E-0CAF0B26FB11}" type="pres">
      <dgm:prSet presAssocID="{26487553-7218-40AC-9301-25AF58021976}" presName="compNode" presStyleCnt="0"/>
      <dgm:spPr/>
    </dgm:pt>
    <dgm:pt modelId="{968E87BC-2EAE-4DF7-9CC3-AF1A45193989}" type="pres">
      <dgm:prSet presAssocID="{26487553-7218-40AC-9301-25AF58021976}" presName="bgRect" presStyleLbl="bgShp" presStyleIdx="1" presStyleCnt="3"/>
      <dgm:spPr/>
    </dgm:pt>
    <dgm:pt modelId="{F6F26C92-AECE-4E0C-9D3F-C1A74EF3EFF4}" type="pres">
      <dgm:prSet presAssocID="{26487553-7218-40AC-9301-25AF580219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99112A2C-0608-4600-961A-FE311D42EF1B}" type="pres">
      <dgm:prSet presAssocID="{26487553-7218-40AC-9301-25AF58021976}" presName="spaceRect" presStyleCnt="0"/>
      <dgm:spPr/>
    </dgm:pt>
    <dgm:pt modelId="{C7E92726-93D0-43EF-B607-4B18A88544A4}" type="pres">
      <dgm:prSet presAssocID="{26487553-7218-40AC-9301-25AF58021976}" presName="parTx" presStyleLbl="revTx" presStyleIdx="1" presStyleCnt="3">
        <dgm:presLayoutVars>
          <dgm:chMax val="0"/>
          <dgm:chPref val="0"/>
        </dgm:presLayoutVars>
      </dgm:prSet>
      <dgm:spPr/>
    </dgm:pt>
    <dgm:pt modelId="{63A8357B-00EF-43C7-834B-686F666A49E3}" type="pres">
      <dgm:prSet presAssocID="{F744DF77-3EFE-46F9-B4AD-81EDD56356F2}" presName="sibTrans" presStyleCnt="0"/>
      <dgm:spPr/>
    </dgm:pt>
    <dgm:pt modelId="{70318C0C-ABEA-4F8A-962F-59A9942C9B78}" type="pres">
      <dgm:prSet presAssocID="{2D08003F-D1A1-418B-9B91-A57B39CC8429}" presName="compNode" presStyleCnt="0"/>
      <dgm:spPr/>
    </dgm:pt>
    <dgm:pt modelId="{3D380EA9-573E-4B94-94A9-D718B16C42CB}" type="pres">
      <dgm:prSet presAssocID="{2D08003F-D1A1-418B-9B91-A57B39CC8429}" presName="bgRect" presStyleLbl="bgShp" presStyleIdx="2" presStyleCnt="3"/>
      <dgm:spPr/>
    </dgm:pt>
    <dgm:pt modelId="{DA4C5A83-F073-42C6-8831-0E9DF54B5C07}" type="pres">
      <dgm:prSet presAssocID="{2D08003F-D1A1-418B-9B91-A57B39CC84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3C1B2E8-47E1-44B4-8DE3-FBFBECBF4BF7}" type="pres">
      <dgm:prSet presAssocID="{2D08003F-D1A1-418B-9B91-A57B39CC8429}" presName="spaceRect" presStyleCnt="0"/>
      <dgm:spPr/>
    </dgm:pt>
    <dgm:pt modelId="{33465049-6D78-401D-B4E6-71893E4D462C}" type="pres">
      <dgm:prSet presAssocID="{2D08003F-D1A1-418B-9B91-A57B39CC8429}" presName="parTx" presStyleLbl="revTx" presStyleIdx="2" presStyleCnt="3">
        <dgm:presLayoutVars>
          <dgm:chMax val="0"/>
          <dgm:chPref val="0"/>
        </dgm:presLayoutVars>
      </dgm:prSet>
      <dgm:spPr/>
    </dgm:pt>
  </dgm:ptLst>
  <dgm:cxnLst>
    <dgm:cxn modelId="{C23B2C26-A813-4DC3-AFE1-EEAB40644946}" srcId="{59B143DB-78E0-4BF2-AA25-5C64C1816ACE}" destId="{2D08003F-D1A1-418B-9B91-A57B39CC8429}" srcOrd="2" destOrd="0" parTransId="{98F51F47-C7CE-476D-A1CF-D10412F41C9F}" sibTransId="{B307FE4A-5186-48AC-B073-3D45A2F90858}"/>
    <dgm:cxn modelId="{D47A2635-2327-4696-8CB1-C589327C71E6}" type="presOf" srcId="{26487553-7218-40AC-9301-25AF58021976}" destId="{C7E92726-93D0-43EF-B607-4B18A88544A4}" srcOrd="0" destOrd="0" presId="urn:microsoft.com/office/officeart/2018/2/layout/IconVerticalSolidList"/>
    <dgm:cxn modelId="{53C4CB48-099B-411D-A003-72FCE27A97EB}" type="presOf" srcId="{59B143DB-78E0-4BF2-AA25-5C64C1816ACE}" destId="{1A2F457F-9D08-45A4-AA3A-F2D7AE5FBA3F}" srcOrd="0" destOrd="0" presId="urn:microsoft.com/office/officeart/2018/2/layout/IconVerticalSolidList"/>
    <dgm:cxn modelId="{390F4B54-F403-4541-B762-70D0206D55A5}" type="presOf" srcId="{2D08003F-D1A1-418B-9B91-A57B39CC8429}" destId="{33465049-6D78-401D-B4E6-71893E4D462C}" srcOrd="0" destOrd="0" presId="urn:microsoft.com/office/officeart/2018/2/layout/IconVerticalSolidList"/>
    <dgm:cxn modelId="{4C5D555A-95C0-492D-B772-E368DDC71489}" srcId="{59B143DB-78E0-4BF2-AA25-5C64C1816ACE}" destId="{BC7B461F-128E-46BC-8FD9-09EFBD836518}" srcOrd="0" destOrd="0" parTransId="{B948C95F-646F-41BD-8EA0-345FBD925F7F}" sibTransId="{F5C23328-BE5E-43EB-9A04-4BD3D896C90E}"/>
    <dgm:cxn modelId="{458444D2-F1D4-49E7-96DB-0AC4038A2EE4}" srcId="{59B143DB-78E0-4BF2-AA25-5C64C1816ACE}" destId="{26487553-7218-40AC-9301-25AF58021976}" srcOrd="1" destOrd="0" parTransId="{FFB9C021-3284-4D6E-AF5D-42FC2D824393}" sibTransId="{F744DF77-3EFE-46F9-B4AD-81EDD56356F2}"/>
    <dgm:cxn modelId="{FF56D9E1-4B4A-4D7B-8A37-08563CB31EB1}" type="presOf" srcId="{BC7B461F-128E-46BC-8FD9-09EFBD836518}" destId="{D415F5C3-522A-45FC-AE86-07DB5E19A205}" srcOrd="0" destOrd="0" presId="urn:microsoft.com/office/officeart/2018/2/layout/IconVerticalSolidList"/>
    <dgm:cxn modelId="{C0821DFB-286D-4EA9-B34F-BC6D79916A0A}" type="presParOf" srcId="{1A2F457F-9D08-45A4-AA3A-F2D7AE5FBA3F}" destId="{0FA9A3BA-9148-4142-91FF-F0A5AC98DAE6}" srcOrd="0" destOrd="0" presId="urn:microsoft.com/office/officeart/2018/2/layout/IconVerticalSolidList"/>
    <dgm:cxn modelId="{7951FB14-87C5-4D5E-AFD3-FEC038EAB752}" type="presParOf" srcId="{0FA9A3BA-9148-4142-91FF-F0A5AC98DAE6}" destId="{177576CF-4A71-4DDB-868F-D7F1E848F173}" srcOrd="0" destOrd="0" presId="urn:microsoft.com/office/officeart/2018/2/layout/IconVerticalSolidList"/>
    <dgm:cxn modelId="{6E97A991-B5E1-4F5B-964D-BFF66096A49E}" type="presParOf" srcId="{0FA9A3BA-9148-4142-91FF-F0A5AC98DAE6}" destId="{9320FF6C-C9ED-46A8-922F-31D4DD9C1CC4}" srcOrd="1" destOrd="0" presId="urn:microsoft.com/office/officeart/2018/2/layout/IconVerticalSolidList"/>
    <dgm:cxn modelId="{07A8A8DE-9013-4F09-9AC1-78D0F18DD1F9}" type="presParOf" srcId="{0FA9A3BA-9148-4142-91FF-F0A5AC98DAE6}" destId="{78F61D1B-91FA-4A5F-8D73-4398E03EFFA4}" srcOrd="2" destOrd="0" presId="urn:microsoft.com/office/officeart/2018/2/layout/IconVerticalSolidList"/>
    <dgm:cxn modelId="{772DB7FC-CA30-4483-9E49-72815859832A}" type="presParOf" srcId="{0FA9A3BA-9148-4142-91FF-F0A5AC98DAE6}" destId="{D415F5C3-522A-45FC-AE86-07DB5E19A205}" srcOrd="3" destOrd="0" presId="urn:microsoft.com/office/officeart/2018/2/layout/IconVerticalSolidList"/>
    <dgm:cxn modelId="{06B611C4-7EBE-4142-A71B-3E9F9F244D7A}" type="presParOf" srcId="{1A2F457F-9D08-45A4-AA3A-F2D7AE5FBA3F}" destId="{2C236835-2518-47B0-A10C-5C053E5D2B5A}" srcOrd="1" destOrd="0" presId="urn:microsoft.com/office/officeart/2018/2/layout/IconVerticalSolidList"/>
    <dgm:cxn modelId="{5D5F51E6-8447-48C5-8AB4-EAB3652863BA}" type="presParOf" srcId="{1A2F457F-9D08-45A4-AA3A-F2D7AE5FBA3F}" destId="{F12E4B12-1C88-4525-9C5E-0CAF0B26FB11}" srcOrd="2" destOrd="0" presId="urn:microsoft.com/office/officeart/2018/2/layout/IconVerticalSolidList"/>
    <dgm:cxn modelId="{FDCC4500-7A71-49C4-9D72-27E76F124B3A}" type="presParOf" srcId="{F12E4B12-1C88-4525-9C5E-0CAF0B26FB11}" destId="{968E87BC-2EAE-4DF7-9CC3-AF1A45193989}" srcOrd="0" destOrd="0" presId="urn:microsoft.com/office/officeart/2018/2/layout/IconVerticalSolidList"/>
    <dgm:cxn modelId="{3BDF51B7-414F-47F5-AF01-4494E1E03633}" type="presParOf" srcId="{F12E4B12-1C88-4525-9C5E-0CAF0B26FB11}" destId="{F6F26C92-AECE-4E0C-9D3F-C1A74EF3EFF4}" srcOrd="1" destOrd="0" presId="urn:microsoft.com/office/officeart/2018/2/layout/IconVerticalSolidList"/>
    <dgm:cxn modelId="{9F55E400-B3A9-410D-A9A6-22931FF22801}" type="presParOf" srcId="{F12E4B12-1C88-4525-9C5E-0CAF0B26FB11}" destId="{99112A2C-0608-4600-961A-FE311D42EF1B}" srcOrd="2" destOrd="0" presId="urn:microsoft.com/office/officeart/2018/2/layout/IconVerticalSolidList"/>
    <dgm:cxn modelId="{BB5BE3E5-929E-4626-99BF-3D3CF158BA0F}" type="presParOf" srcId="{F12E4B12-1C88-4525-9C5E-0CAF0B26FB11}" destId="{C7E92726-93D0-43EF-B607-4B18A88544A4}" srcOrd="3" destOrd="0" presId="urn:microsoft.com/office/officeart/2018/2/layout/IconVerticalSolidList"/>
    <dgm:cxn modelId="{8103D253-A74A-4163-B013-8F0BD0A9A4D0}" type="presParOf" srcId="{1A2F457F-9D08-45A4-AA3A-F2D7AE5FBA3F}" destId="{63A8357B-00EF-43C7-834B-686F666A49E3}" srcOrd="3" destOrd="0" presId="urn:microsoft.com/office/officeart/2018/2/layout/IconVerticalSolidList"/>
    <dgm:cxn modelId="{F0A12495-EFE2-47FB-AC58-CAB6F15B3E88}" type="presParOf" srcId="{1A2F457F-9D08-45A4-AA3A-F2D7AE5FBA3F}" destId="{70318C0C-ABEA-4F8A-962F-59A9942C9B78}" srcOrd="4" destOrd="0" presId="urn:microsoft.com/office/officeart/2018/2/layout/IconVerticalSolidList"/>
    <dgm:cxn modelId="{A94C1416-65AD-4F03-A121-302687232E24}" type="presParOf" srcId="{70318C0C-ABEA-4F8A-962F-59A9942C9B78}" destId="{3D380EA9-573E-4B94-94A9-D718B16C42CB}" srcOrd="0" destOrd="0" presId="urn:microsoft.com/office/officeart/2018/2/layout/IconVerticalSolidList"/>
    <dgm:cxn modelId="{3F7EE74B-8BD0-4BBC-928A-65E83BBB62FF}" type="presParOf" srcId="{70318C0C-ABEA-4F8A-962F-59A9942C9B78}" destId="{DA4C5A83-F073-42C6-8831-0E9DF54B5C07}" srcOrd="1" destOrd="0" presId="urn:microsoft.com/office/officeart/2018/2/layout/IconVerticalSolidList"/>
    <dgm:cxn modelId="{28D2853B-62E7-4567-838B-8A35A70AAFA3}" type="presParOf" srcId="{70318C0C-ABEA-4F8A-962F-59A9942C9B78}" destId="{33C1B2E8-47E1-44B4-8DE3-FBFBECBF4BF7}" srcOrd="2" destOrd="0" presId="urn:microsoft.com/office/officeart/2018/2/layout/IconVerticalSolidList"/>
    <dgm:cxn modelId="{9DA28DA8-C74F-410D-8F9D-D19B6E8DE7EB}" type="presParOf" srcId="{70318C0C-ABEA-4F8A-962F-59A9942C9B78}" destId="{33465049-6D78-401D-B4E6-71893E4D46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A037F2-5BE2-48DA-911B-443B51B465D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72239CE-CB7D-4775-965A-D03537E0025C}">
      <dgm:prSet/>
      <dgm:spPr/>
      <dgm:t>
        <a:bodyPr/>
        <a:lstStyle/>
        <a:p>
          <a:r>
            <a:rPr lang="en-US">
              <a:latin typeface="Arial"/>
            </a:rPr>
            <a:t>Two-way</a:t>
          </a:r>
          <a:r>
            <a:rPr lang="en-US"/>
            <a:t> binding is a mechanism where data flows from the component to the view and back.</a:t>
          </a:r>
        </a:p>
      </dgm:t>
    </dgm:pt>
    <dgm:pt modelId="{86A956A2-821D-4F45-9B51-33C602C43BB7}" type="parTrans" cxnId="{DFC87EC3-7EA3-41AF-8306-34813B53BC9B}">
      <dgm:prSet/>
      <dgm:spPr/>
      <dgm:t>
        <a:bodyPr/>
        <a:lstStyle/>
        <a:p>
          <a:endParaRPr lang="en-US"/>
        </a:p>
      </dgm:t>
    </dgm:pt>
    <dgm:pt modelId="{D677638B-2C0E-44FA-AF8A-F19EB8B09C26}" type="sibTrans" cxnId="{DFC87EC3-7EA3-41AF-8306-34813B53BC9B}">
      <dgm:prSet/>
      <dgm:spPr/>
      <dgm:t>
        <a:bodyPr/>
        <a:lstStyle/>
        <a:p>
          <a:endParaRPr lang="en-US"/>
        </a:p>
      </dgm:t>
    </dgm:pt>
    <dgm:pt modelId="{4A36E1DE-E014-4F21-9C96-4B4A13F2B9D7}">
      <dgm:prSet/>
      <dgm:spPr/>
      <dgm:t>
        <a:bodyPr/>
        <a:lstStyle/>
        <a:p>
          <a:r>
            <a:rPr lang="en-US"/>
            <a:t>This binding ensures that the component and view are always in sync. Any changes made on either end are immediately reflected on both.</a:t>
          </a:r>
        </a:p>
      </dgm:t>
    </dgm:pt>
    <dgm:pt modelId="{6774BA94-BCA7-4A3A-A64A-0B2EE591868F}" type="parTrans" cxnId="{E5EB288A-ABF3-408B-BAD0-92B886834596}">
      <dgm:prSet/>
      <dgm:spPr/>
      <dgm:t>
        <a:bodyPr/>
        <a:lstStyle/>
        <a:p>
          <a:endParaRPr lang="en-US"/>
        </a:p>
      </dgm:t>
    </dgm:pt>
    <dgm:pt modelId="{7055AD09-E01A-4EDA-A4E5-84FF471ACEF7}" type="sibTrans" cxnId="{E5EB288A-ABF3-408B-BAD0-92B886834596}">
      <dgm:prSet/>
      <dgm:spPr/>
      <dgm:t>
        <a:bodyPr/>
        <a:lstStyle/>
        <a:p>
          <a:endParaRPr lang="en-US"/>
        </a:p>
      </dgm:t>
    </dgm:pt>
    <dgm:pt modelId="{1CBA6DB1-D455-4B3C-9ACC-8F94B67F88E7}">
      <dgm:prSet/>
      <dgm:spPr/>
      <dgm:t>
        <a:bodyPr/>
        <a:lstStyle/>
        <a:p>
          <a:r>
            <a:rPr lang="en-US"/>
            <a:t>The general syntax to denote two-way data binding is a combination of Square brackets and parentheses "[()]". </a:t>
          </a:r>
        </a:p>
      </dgm:t>
    </dgm:pt>
    <dgm:pt modelId="{D78A0007-0105-46C2-8AD6-CC903BDCC20E}" type="parTrans" cxnId="{9817046A-A280-4BB0-A1A3-72D1CE18CCED}">
      <dgm:prSet/>
      <dgm:spPr/>
      <dgm:t>
        <a:bodyPr/>
        <a:lstStyle/>
        <a:p>
          <a:endParaRPr lang="en-US"/>
        </a:p>
      </dgm:t>
    </dgm:pt>
    <dgm:pt modelId="{41A3C886-0D1A-414F-98A6-C047EED096B3}" type="sibTrans" cxnId="{9817046A-A280-4BB0-A1A3-72D1CE18CCED}">
      <dgm:prSet/>
      <dgm:spPr/>
      <dgm:t>
        <a:bodyPr/>
        <a:lstStyle/>
        <a:p>
          <a:endParaRPr lang="en-US"/>
        </a:p>
      </dgm:t>
    </dgm:pt>
    <dgm:pt modelId="{D680E79F-27CD-4B90-BC70-2BA444294238}" type="pres">
      <dgm:prSet presAssocID="{8AA037F2-5BE2-48DA-911B-443B51B465DC}" presName="root" presStyleCnt="0">
        <dgm:presLayoutVars>
          <dgm:dir/>
          <dgm:resizeHandles val="exact"/>
        </dgm:presLayoutVars>
      </dgm:prSet>
      <dgm:spPr/>
    </dgm:pt>
    <dgm:pt modelId="{0CCFE4F1-FAAF-4A6F-9665-71AE7B92F173}" type="pres">
      <dgm:prSet presAssocID="{B72239CE-CB7D-4775-965A-D03537E0025C}" presName="compNode" presStyleCnt="0"/>
      <dgm:spPr/>
    </dgm:pt>
    <dgm:pt modelId="{A2990C19-EC8B-4734-B3B5-2DC5F0009D84}" type="pres">
      <dgm:prSet presAssocID="{B72239CE-CB7D-4775-965A-D03537E0025C}" presName="bgRect" presStyleLbl="bgShp" presStyleIdx="0" presStyleCnt="3"/>
      <dgm:spPr/>
    </dgm:pt>
    <dgm:pt modelId="{C040D0DB-7B7D-43A9-B05A-15D9E83D8020}" type="pres">
      <dgm:prSet presAssocID="{B72239CE-CB7D-4775-965A-D03537E002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B00EFBA-9904-4E6B-A5DF-0341F80B093B}" type="pres">
      <dgm:prSet presAssocID="{B72239CE-CB7D-4775-965A-D03537E0025C}" presName="spaceRect" presStyleCnt="0"/>
      <dgm:spPr/>
    </dgm:pt>
    <dgm:pt modelId="{9BB3382D-03DD-485A-82ED-3AB9B5744002}" type="pres">
      <dgm:prSet presAssocID="{B72239CE-CB7D-4775-965A-D03537E0025C}" presName="parTx" presStyleLbl="revTx" presStyleIdx="0" presStyleCnt="3">
        <dgm:presLayoutVars>
          <dgm:chMax val="0"/>
          <dgm:chPref val="0"/>
        </dgm:presLayoutVars>
      </dgm:prSet>
      <dgm:spPr/>
    </dgm:pt>
    <dgm:pt modelId="{5E518FEC-7D16-46DA-9669-A35DCF69628D}" type="pres">
      <dgm:prSet presAssocID="{D677638B-2C0E-44FA-AF8A-F19EB8B09C26}" presName="sibTrans" presStyleCnt="0"/>
      <dgm:spPr/>
    </dgm:pt>
    <dgm:pt modelId="{E877574D-1EAF-4974-83CE-FD891B09E052}" type="pres">
      <dgm:prSet presAssocID="{4A36E1DE-E014-4F21-9C96-4B4A13F2B9D7}" presName="compNode" presStyleCnt="0"/>
      <dgm:spPr/>
    </dgm:pt>
    <dgm:pt modelId="{A56A3752-3A3E-4AFE-949D-771E45C83723}" type="pres">
      <dgm:prSet presAssocID="{4A36E1DE-E014-4F21-9C96-4B4A13F2B9D7}" presName="bgRect" presStyleLbl="bgShp" presStyleIdx="1" presStyleCnt="3"/>
      <dgm:spPr/>
    </dgm:pt>
    <dgm:pt modelId="{669BBCBA-F0C0-4BAB-AC5F-7FD13C1CADD1}" type="pres">
      <dgm:prSet presAssocID="{4A36E1DE-E014-4F21-9C96-4B4A13F2B9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CA3EDE07-06E8-4A48-B1F4-4024438E7FE0}" type="pres">
      <dgm:prSet presAssocID="{4A36E1DE-E014-4F21-9C96-4B4A13F2B9D7}" presName="spaceRect" presStyleCnt="0"/>
      <dgm:spPr/>
    </dgm:pt>
    <dgm:pt modelId="{C759A45A-AC2F-44CD-8651-D83FAA8B6436}" type="pres">
      <dgm:prSet presAssocID="{4A36E1DE-E014-4F21-9C96-4B4A13F2B9D7}" presName="parTx" presStyleLbl="revTx" presStyleIdx="1" presStyleCnt="3">
        <dgm:presLayoutVars>
          <dgm:chMax val="0"/>
          <dgm:chPref val="0"/>
        </dgm:presLayoutVars>
      </dgm:prSet>
      <dgm:spPr/>
    </dgm:pt>
    <dgm:pt modelId="{988B15B7-E94F-49A2-A1BE-246FDDA9619D}" type="pres">
      <dgm:prSet presAssocID="{7055AD09-E01A-4EDA-A4E5-84FF471ACEF7}" presName="sibTrans" presStyleCnt="0"/>
      <dgm:spPr/>
    </dgm:pt>
    <dgm:pt modelId="{0F83C37A-80EF-4737-9115-660CE378F5A7}" type="pres">
      <dgm:prSet presAssocID="{1CBA6DB1-D455-4B3C-9ACC-8F94B67F88E7}" presName="compNode" presStyleCnt="0"/>
      <dgm:spPr/>
    </dgm:pt>
    <dgm:pt modelId="{DD675193-4A86-48A4-839C-826931C38B31}" type="pres">
      <dgm:prSet presAssocID="{1CBA6DB1-D455-4B3C-9ACC-8F94B67F88E7}" presName="bgRect" presStyleLbl="bgShp" presStyleIdx="2" presStyleCnt="3"/>
      <dgm:spPr/>
    </dgm:pt>
    <dgm:pt modelId="{4E6AE7E9-D878-422F-8611-267AF888CEA3}" type="pres">
      <dgm:prSet presAssocID="{1CBA6DB1-D455-4B3C-9ACC-8F94B67F88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d Quotation Mark"/>
        </a:ext>
      </dgm:extLst>
    </dgm:pt>
    <dgm:pt modelId="{2D2614EB-CD5F-400A-99AB-D74B61EC4070}" type="pres">
      <dgm:prSet presAssocID="{1CBA6DB1-D455-4B3C-9ACC-8F94B67F88E7}" presName="spaceRect" presStyleCnt="0"/>
      <dgm:spPr/>
    </dgm:pt>
    <dgm:pt modelId="{60A9414D-381D-42E0-B1B6-28D6115600FA}" type="pres">
      <dgm:prSet presAssocID="{1CBA6DB1-D455-4B3C-9ACC-8F94B67F88E7}" presName="parTx" presStyleLbl="revTx" presStyleIdx="2" presStyleCnt="3">
        <dgm:presLayoutVars>
          <dgm:chMax val="0"/>
          <dgm:chPref val="0"/>
        </dgm:presLayoutVars>
      </dgm:prSet>
      <dgm:spPr/>
    </dgm:pt>
  </dgm:ptLst>
  <dgm:cxnLst>
    <dgm:cxn modelId="{5C322917-82D2-46E5-A3EB-1D7C69641ADA}" type="presOf" srcId="{4A36E1DE-E014-4F21-9C96-4B4A13F2B9D7}" destId="{C759A45A-AC2F-44CD-8651-D83FAA8B6436}" srcOrd="0" destOrd="0" presId="urn:microsoft.com/office/officeart/2018/2/layout/IconVerticalSolidList"/>
    <dgm:cxn modelId="{7652EF1A-6980-48D5-B49A-995678D51F0F}" type="presOf" srcId="{1CBA6DB1-D455-4B3C-9ACC-8F94B67F88E7}" destId="{60A9414D-381D-42E0-B1B6-28D6115600FA}" srcOrd="0" destOrd="0" presId="urn:microsoft.com/office/officeart/2018/2/layout/IconVerticalSolidList"/>
    <dgm:cxn modelId="{3A1F6C1B-8942-47F9-95AC-DED75ED36863}" type="presOf" srcId="{8AA037F2-5BE2-48DA-911B-443B51B465DC}" destId="{D680E79F-27CD-4B90-BC70-2BA444294238}" srcOrd="0" destOrd="0" presId="urn:microsoft.com/office/officeart/2018/2/layout/IconVerticalSolidList"/>
    <dgm:cxn modelId="{9817046A-A280-4BB0-A1A3-72D1CE18CCED}" srcId="{8AA037F2-5BE2-48DA-911B-443B51B465DC}" destId="{1CBA6DB1-D455-4B3C-9ACC-8F94B67F88E7}" srcOrd="2" destOrd="0" parTransId="{D78A0007-0105-46C2-8AD6-CC903BDCC20E}" sibTransId="{41A3C886-0D1A-414F-98A6-C047EED096B3}"/>
    <dgm:cxn modelId="{E5EB288A-ABF3-408B-BAD0-92B886834596}" srcId="{8AA037F2-5BE2-48DA-911B-443B51B465DC}" destId="{4A36E1DE-E014-4F21-9C96-4B4A13F2B9D7}" srcOrd="1" destOrd="0" parTransId="{6774BA94-BCA7-4A3A-A64A-0B2EE591868F}" sibTransId="{7055AD09-E01A-4EDA-A4E5-84FF471ACEF7}"/>
    <dgm:cxn modelId="{5A2073B7-1A2F-4EC8-AC6D-C2419833A1BF}" type="presOf" srcId="{B72239CE-CB7D-4775-965A-D03537E0025C}" destId="{9BB3382D-03DD-485A-82ED-3AB9B5744002}" srcOrd="0" destOrd="0" presId="urn:microsoft.com/office/officeart/2018/2/layout/IconVerticalSolidList"/>
    <dgm:cxn modelId="{DFC87EC3-7EA3-41AF-8306-34813B53BC9B}" srcId="{8AA037F2-5BE2-48DA-911B-443B51B465DC}" destId="{B72239CE-CB7D-4775-965A-D03537E0025C}" srcOrd="0" destOrd="0" parTransId="{86A956A2-821D-4F45-9B51-33C602C43BB7}" sibTransId="{D677638B-2C0E-44FA-AF8A-F19EB8B09C26}"/>
    <dgm:cxn modelId="{9789A250-5653-4AC8-9BDF-0EA39DAE405D}" type="presParOf" srcId="{D680E79F-27CD-4B90-BC70-2BA444294238}" destId="{0CCFE4F1-FAAF-4A6F-9665-71AE7B92F173}" srcOrd="0" destOrd="0" presId="urn:microsoft.com/office/officeart/2018/2/layout/IconVerticalSolidList"/>
    <dgm:cxn modelId="{1F9E8B10-1EB8-4C89-B8E2-FF0D14772FC7}" type="presParOf" srcId="{0CCFE4F1-FAAF-4A6F-9665-71AE7B92F173}" destId="{A2990C19-EC8B-4734-B3B5-2DC5F0009D84}" srcOrd="0" destOrd="0" presId="urn:microsoft.com/office/officeart/2018/2/layout/IconVerticalSolidList"/>
    <dgm:cxn modelId="{233F4F3F-3A1A-4E9E-998E-C7C85825F34E}" type="presParOf" srcId="{0CCFE4F1-FAAF-4A6F-9665-71AE7B92F173}" destId="{C040D0DB-7B7D-43A9-B05A-15D9E83D8020}" srcOrd="1" destOrd="0" presId="urn:microsoft.com/office/officeart/2018/2/layout/IconVerticalSolidList"/>
    <dgm:cxn modelId="{2E138BED-76A2-4642-A23D-23B2302F8A30}" type="presParOf" srcId="{0CCFE4F1-FAAF-4A6F-9665-71AE7B92F173}" destId="{6B00EFBA-9904-4E6B-A5DF-0341F80B093B}" srcOrd="2" destOrd="0" presId="urn:microsoft.com/office/officeart/2018/2/layout/IconVerticalSolidList"/>
    <dgm:cxn modelId="{1D04DE74-5EB7-416B-ACC2-409D6D70DE1E}" type="presParOf" srcId="{0CCFE4F1-FAAF-4A6F-9665-71AE7B92F173}" destId="{9BB3382D-03DD-485A-82ED-3AB9B5744002}" srcOrd="3" destOrd="0" presId="urn:microsoft.com/office/officeart/2018/2/layout/IconVerticalSolidList"/>
    <dgm:cxn modelId="{CFA49895-128D-4BF7-9658-814DE44B09A2}" type="presParOf" srcId="{D680E79F-27CD-4B90-BC70-2BA444294238}" destId="{5E518FEC-7D16-46DA-9669-A35DCF69628D}" srcOrd="1" destOrd="0" presId="urn:microsoft.com/office/officeart/2018/2/layout/IconVerticalSolidList"/>
    <dgm:cxn modelId="{3D878502-7A45-454C-B7D3-1356DD81B3FB}" type="presParOf" srcId="{D680E79F-27CD-4B90-BC70-2BA444294238}" destId="{E877574D-1EAF-4974-83CE-FD891B09E052}" srcOrd="2" destOrd="0" presId="urn:microsoft.com/office/officeart/2018/2/layout/IconVerticalSolidList"/>
    <dgm:cxn modelId="{C7235524-476C-47B8-8413-DFB09898F78C}" type="presParOf" srcId="{E877574D-1EAF-4974-83CE-FD891B09E052}" destId="{A56A3752-3A3E-4AFE-949D-771E45C83723}" srcOrd="0" destOrd="0" presId="urn:microsoft.com/office/officeart/2018/2/layout/IconVerticalSolidList"/>
    <dgm:cxn modelId="{3BCFD0A2-A9A5-47CB-A317-806FA8A0FE23}" type="presParOf" srcId="{E877574D-1EAF-4974-83CE-FD891B09E052}" destId="{669BBCBA-F0C0-4BAB-AC5F-7FD13C1CADD1}" srcOrd="1" destOrd="0" presId="urn:microsoft.com/office/officeart/2018/2/layout/IconVerticalSolidList"/>
    <dgm:cxn modelId="{05AB5753-31E1-49B8-92D6-23187CEFC403}" type="presParOf" srcId="{E877574D-1EAF-4974-83CE-FD891B09E052}" destId="{CA3EDE07-06E8-4A48-B1F4-4024438E7FE0}" srcOrd="2" destOrd="0" presId="urn:microsoft.com/office/officeart/2018/2/layout/IconVerticalSolidList"/>
    <dgm:cxn modelId="{346405E3-BE17-4EEB-9DA5-678362BE6F8D}" type="presParOf" srcId="{E877574D-1EAF-4974-83CE-FD891B09E052}" destId="{C759A45A-AC2F-44CD-8651-D83FAA8B6436}" srcOrd="3" destOrd="0" presId="urn:microsoft.com/office/officeart/2018/2/layout/IconVerticalSolidList"/>
    <dgm:cxn modelId="{47107A3A-5712-49B1-A9EC-51EAA068E1FA}" type="presParOf" srcId="{D680E79F-27CD-4B90-BC70-2BA444294238}" destId="{988B15B7-E94F-49A2-A1BE-246FDDA9619D}" srcOrd="3" destOrd="0" presId="urn:microsoft.com/office/officeart/2018/2/layout/IconVerticalSolidList"/>
    <dgm:cxn modelId="{D9C1F629-B65F-4070-9554-D59B6C2806CA}" type="presParOf" srcId="{D680E79F-27CD-4B90-BC70-2BA444294238}" destId="{0F83C37A-80EF-4737-9115-660CE378F5A7}" srcOrd="4" destOrd="0" presId="urn:microsoft.com/office/officeart/2018/2/layout/IconVerticalSolidList"/>
    <dgm:cxn modelId="{B3F16024-4E6E-448A-81A9-7A98BC7C3DF2}" type="presParOf" srcId="{0F83C37A-80EF-4737-9115-660CE378F5A7}" destId="{DD675193-4A86-48A4-839C-826931C38B31}" srcOrd="0" destOrd="0" presId="urn:microsoft.com/office/officeart/2018/2/layout/IconVerticalSolidList"/>
    <dgm:cxn modelId="{DB1FEB97-1CBA-4F5E-9E3C-5BB3210B9A23}" type="presParOf" srcId="{0F83C37A-80EF-4737-9115-660CE378F5A7}" destId="{4E6AE7E9-D878-422F-8611-267AF888CEA3}" srcOrd="1" destOrd="0" presId="urn:microsoft.com/office/officeart/2018/2/layout/IconVerticalSolidList"/>
    <dgm:cxn modelId="{730346D0-0E25-49CB-BADB-9BCF39AC1E22}" type="presParOf" srcId="{0F83C37A-80EF-4737-9115-660CE378F5A7}" destId="{2D2614EB-CD5F-400A-99AB-D74B61EC4070}" srcOrd="2" destOrd="0" presId="urn:microsoft.com/office/officeart/2018/2/layout/IconVerticalSolidList"/>
    <dgm:cxn modelId="{B8F8DE25-3A26-4985-ACDC-C83B6BC128DD}" type="presParOf" srcId="{0F83C37A-80EF-4737-9115-660CE378F5A7}" destId="{60A9414D-381D-42E0-B1B6-28D6115600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34C3CC-F6E3-49E9-A9AF-EF0DAE572CC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D67DBA0-F48F-455F-BC77-ABFE5EA9E55C}">
      <dgm:prSet/>
      <dgm:spPr/>
      <dgm:t>
        <a:bodyPr/>
        <a:lstStyle/>
        <a:p>
          <a:r>
            <a:rPr lang="en-US" b="1"/>
            <a:t>Structural Directives</a:t>
          </a:r>
          <a:endParaRPr lang="en-US"/>
        </a:p>
      </dgm:t>
    </dgm:pt>
    <dgm:pt modelId="{70EAD047-A51A-4E65-A8BD-24756FC86078}" type="parTrans" cxnId="{13AA6D57-6147-4543-A8BD-26B5CC0EA4A7}">
      <dgm:prSet/>
      <dgm:spPr/>
      <dgm:t>
        <a:bodyPr/>
        <a:lstStyle/>
        <a:p>
          <a:endParaRPr lang="en-US"/>
        </a:p>
      </dgm:t>
    </dgm:pt>
    <dgm:pt modelId="{9895A7DE-F197-4EEF-8E1F-2FF32EE09E98}" type="sibTrans" cxnId="{13AA6D57-6147-4543-A8BD-26B5CC0EA4A7}">
      <dgm:prSet/>
      <dgm:spPr/>
      <dgm:t>
        <a:bodyPr/>
        <a:lstStyle/>
        <a:p>
          <a:endParaRPr lang="en-US"/>
        </a:p>
      </dgm:t>
    </dgm:pt>
    <dgm:pt modelId="{53C4E5A1-30FA-4E9B-9257-45814DFAEB52}">
      <dgm:prSet/>
      <dgm:spPr/>
      <dgm:t>
        <a:bodyPr/>
        <a:lstStyle/>
        <a:p>
          <a:r>
            <a:rPr lang="en-US"/>
            <a:t>Structural directives modify the structure of the DOM by adding, removing, or replacing elements.</a:t>
          </a:r>
        </a:p>
      </dgm:t>
    </dgm:pt>
    <dgm:pt modelId="{AD7D0B6A-0F2B-4E4E-A8D3-C768D78ABBB5}" type="parTrans" cxnId="{29B9DB23-4069-4D13-B57B-37DCD8881353}">
      <dgm:prSet/>
      <dgm:spPr/>
      <dgm:t>
        <a:bodyPr/>
        <a:lstStyle/>
        <a:p>
          <a:endParaRPr lang="en-US"/>
        </a:p>
      </dgm:t>
    </dgm:pt>
    <dgm:pt modelId="{0975C442-4BC1-4724-BDE0-DC4C3F67BD69}" type="sibTrans" cxnId="{29B9DB23-4069-4D13-B57B-37DCD8881353}">
      <dgm:prSet/>
      <dgm:spPr/>
      <dgm:t>
        <a:bodyPr/>
        <a:lstStyle/>
        <a:p>
          <a:endParaRPr lang="en-US"/>
        </a:p>
      </dgm:t>
    </dgm:pt>
    <dgm:pt modelId="{01A42B7A-25EF-4B37-82C8-B9F30C964DF9}">
      <dgm:prSet/>
      <dgm:spPr/>
      <dgm:t>
        <a:bodyPr/>
        <a:lstStyle/>
        <a:p>
          <a:r>
            <a:rPr lang="en-US"/>
            <a:t>*ngIf:</a:t>
          </a:r>
        </a:p>
      </dgm:t>
    </dgm:pt>
    <dgm:pt modelId="{D2E55B74-E77C-49D3-8009-674D51183F23}" type="parTrans" cxnId="{050307F1-C142-4616-B736-90F9666EB372}">
      <dgm:prSet/>
      <dgm:spPr/>
      <dgm:t>
        <a:bodyPr/>
        <a:lstStyle/>
        <a:p>
          <a:endParaRPr lang="en-US"/>
        </a:p>
      </dgm:t>
    </dgm:pt>
    <dgm:pt modelId="{2CF4719D-9454-40F0-86B7-C48372FA6773}" type="sibTrans" cxnId="{050307F1-C142-4616-B736-90F9666EB372}">
      <dgm:prSet/>
      <dgm:spPr/>
      <dgm:t>
        <a:bodyPr/>
        <a:lstStyle/>
        <a:p>
          <a:endParaRPr lang="en-US"/>
        </a:p>
      </dgm:t>
    </dgm:pt>
    <dgm:pt modelId="{987EB577-DE87-437E-8892-4F8A3E81F195}">
      <dgm:prSet/>
      <dgm:spPr/>
      <dgm:t>
        <a:bodyPr/>
        <a:lstStyle/>
        <a:p>
          <a:r>
            <a:rPr lang="en-US"/>
            <a:t>The *ngIf directive conditionally adds or removes an element based on a specified expression.</a:t>
          </a:r>
        </a:p>
      </dgm:t>
    </dgm:pt>
    <dgm:pt modelId="{A49EDC3D-7DED-42C9-80DD-0BFA72A7DA41}" type="parTrans" cxnId="{948906B2-540F-43A9-BB25-5F944CC0EE64}">
      <dgm:prSet/>
      <dgm:spPr/>
      <dgm:t>
        <a:bodyPr/>
        <a:lstStyle/>
        <a:p>
          <a:endParaRPr lang="en-US"/>
        </a:p>
      </dgm:t>
    </dgm:pt>
    <dgm:pt modelId="{89927317-3161-484E-BDAC-D6ABB7BBB71E}" type="sibTrans" cxnId="{948906B2-540F-43A9-BB25-5F944CC0EE64}">
      <dgm:prSet/>
      <dgm:spPr/>
      <dgm:t>
        <a:bodyPr/>
        <a:lstStyle/>
        <a:p>
          <a:endParaRPr lang="en-US"/>
        </a:p>
      </dgm:t>
    </dgm:pt>
    <dgm:pt modelId="{F7378DEE-56B3-4E78-B5CF-3CE103A006A4}">
      <dgm:prSet/>
      <dgm:spPr/>
      <dgm:t>
        <a:bodyPr/>
        <a:lstStyle/>
        <a:p>
          <a:r>
            <a:rPr lang="en-US"/>
            <a:t>*ngFor:</a:t>
          </a:r>
        </a:p>
      </dgm:t>
    </dgm:pt>
    <dgm:pt modelId="{600CE2C4-D0E8-40E0-AF38-38EDB43CE186}" type="parTrans" cxnId="{1478DE52-F377-46D9-8D46-C14A386CCFC9}">
      <dgm:prSet/>
      <dgm:spPr/>
      <dgm:t>
        <a:bodyPr/>
        <a:lstStyle/>
        <a:p>
          <a:endParaRPr lang="en-US"/>
        </a:p>
      </dgm:t>
    </dgm:pt>
    <dgm:pt modelId="{D578E509-BFFA-4BF5-9942-C9CF86D8726C}" type="sibTrans" cxnId="{1478DE52-F377-46D9-8D46-C14A386CCFC9}">
      <dgm:prSet/>
      <dgm:spPr/>
      <dgm:t>
        <a:bodyPr/>
        <a:lstStyle/>
        <a:p>
          <a:endParaRPr lang="en-US"/>
        </a:p>
      </dgm:t>
    </dgm:pt>
    <dgm:pt modelId="{B32CA4D0-41D1-4E46-A7FF-1DA4D4FF4ECF}">
      <dgm:prSet/>
      <dgm:spPr/>
      <dgm:t>
        <a:bodyPr/>
        <a:lstStyle/>
        <a:p>
          <a:r>
            <a:rPr lang="en-US"/>
            <a:t>The *ngFor directive iterates over a collection and generates a set of elements for each item in the collection.</a:t>
          </a:r>
        </a:p>
      </dgm:t>
    </dgm:pt>
    <dgm:pt modelId="{483236E6-1AB8-46B0-B02B-61770CA04C0F}" type="parTrans" cxnId="{B8638229-E611-4B81-87EE-D000E6E4B2E2}">
      <dgm:prSet/>
      <dgm:spPr/>
      <dgm:t>
        <a:bodyPr/>
        <a:lstStyle/>
        <a:p>
          <a:endParaRPr lang="en-US"/>
        </a:p>
      </dgm:t>
    </dgm:pt>
    <dgm:pt modelId="{97F58ED6-5D4F-45A4-B862-A5398C296EC1}" type="sibTrans" cxnId="{B8638229-E611-4B81-87EE-D000E6E4B2E2}">
      <dgm:prSet/>
      <dgm:spPr/>
      <dgm:t>
        <a:bodyPr/>
        <a:lstStyle/>
        <a:p>
          <a:endParaRPr lang="en-US"/>
        </a:p>
      </dgm:t>
    </dgm:pt>
    <dgm:pt modelId="{A2741641-7E1F-4102-9833-58E532F69BD3}">
      <dgm:prSet/>
      <dgm:spPr/>
      <dgm:t>
        <a:bodyPr/>
        <a:lstStyle/>
        <a:p>
          <a:r>
            <a:rPr lang="en-US"/>
            <a:t>*ngSwitch:</a:t>
          </a:r>
        </a:p>
      </dgm:t>
    </dgm:pt>
    <dgm:pt modelId="{25C19681-3BEF-4661-8E0B-6EB2A989145A}" type="parTrans" cxnId="{6AA52C78-81AD-4AB2-A678-277E32115295}">
      <dgm:prSet/>
      <dgm:spPr/>
      <dgm:t>
        <a:bodyPr/>
        <a:lstStyle/>
        <a:p>
          <a:endParaRPr lang="en-US"/>
        </a:p>
      </dgm:t>
    </dgm:pt>
    <dgm:pt modelId="{FB060DF2-0E3B-4ADD-B0AE-022111D66961}" type="sibTrans" cxnId="{6AA52C78-81AD-4AB2-A678-277E32115295}">
      <dgm:prSet/>
      <dgm:spPr/>
      <dgm:t>
        <a:bodyPr/>
        <a:lstStyle/>
        <a:p>
          <a:endParaRPr lang="en-US"/>
        </a:p>
      </dgm:t>
    </dgm:pt>
    <dgm:pt modelId="{882740E8-97C3-4D5C-8EDC-54C4F934E00D}">
      <dgm:prSet/>
      <dgm:spPr/>
      <dgm:t>
        <a:bodyPr/>
        <a:lstStyle/>
        <a:p>
          <a:r>
            <a:rPr lang="en-US"/>
            <a:t>The *ngSwitch directive is used in conjunction with *ngSwitchCase and *ngSwitchDefault to conditionally display elements based on a specific value.</a:t>
          </a:r>
        </a:p>
      </dgm:t>
    </dgm:pt>
    <dgm:pt modelId="{83D33A4C-E48C-4209-A791-EB4C0D428DB6}" type="parTrans" cxnId="{78104B06-CD24-40C5-8279-1E3D67EEC42A}">
      <dgm:prSet/>
      <dgm:spPr/>
      <dgm:t>
        <a:bodyPr/>
        <a:lstStyle/>
        <a:p>
          <a:endParaRPr lang="en-US"/>
        </a:p>
      </dgm:t>
    </dgm:pt>
    <dgm:pt modelId="{0E2621BB-004C-490A-B2DC-D62332A3932B}" type="sibTrans" cxnId="{78104B06-CD24-40C5-8279-1E3D67EEC42A}">
      <dgm:prSet/>
      <dgm:spPr/>
      <dgm:t>
        <a:bodyPr/>
        <a:lstStyle/>
        <a:p>
          <a:endParaRPr lang="en-US"/>
        </a:p>
      </dgm:t>
    </dgm:pt>
    <dgm:pt modelId="{A38C053F-88FF-49FD-82FD-DAE1FAAAD33E}" type="pres">
      <dgm:prSet presAssocID="{DB34C3CC-F6E3-49E9-A9AF-EF0DAE572CC8}" presName="root" presStyleCnt="0">
        <dgm:presLayoutVars>
          <dgm:dir/>
          <dgm:resizeHandles val="exact"/>
        </dgm:presLayoutVars>
      </dgm:prSet>
      <dgm:spPr/>
    </dgm:pt>
    <dgm:pt modelId="{216A1656-E223-487C-8F2C-0FA1F6C92533}" type="pres">
      <dgm:prSet presAssocID="{1D67DBA0-F48F-455F-BC77-ABFE5EA9E55C}" presName="compNode" presStyleCnt="0"/>
      <dgm:spPr/>
    </dgm:pt>
    <dgm:pt modelId="{FCAB5CCF-9A62-4088-AE7C-9E9E4B99E91F}" type="pres">
      <dgm:prSet presAssocID="{1D67DBA0-F48F-455F-BC77-ABFE5EA9E55C}" presName="bgRect" presStyleLbl="bgShp" presStyleIdx="0" presStyleCnt="5"/>
      <dgm:spPr/>
    </dgm:pt>
    <dgm:pt modelId="{757D5A89-FB12-4878-9414-58B0C9E7527D}" type="pres">
      <dgm:prSet presAssocID="{1D67DBA0-F48F-455F-BC77-ABFE5EA9E55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F073334-F5DB-4BC1-A23E-E53DEA8FEA23}" type="pres">
      <dgm:prSet presAssocID="{1D67DBA0-F48F-455F-BC77-ABFE5EA9E55C}" presName="spaceRect" presStyleCnt="0"/>
      <dgm:spPr/>
    </dgm:pt>
    <dgm:pt modelId="{984BE4B1-F9CC-4B56-8423-572001B56807}" type="pres">
      <dgm:prSet presAssocID="{1D67DBA0-F48F-455F-BC77-ABFE5EA9E55C}" presName="parTx" presStyleLbl="revTx" presStyleIdx="0" presStyleCnt="8">
        <dgm:presLayoutVars>
          <dgm:chMax val="0"/>
          <dgm:chPref val="0"/>
        </dgm:presLayoutVars>
      </dgm:prSet>
      <dgm:spPr/>
    </dgm:pt>
    <dgm:pt modelId="{02D11F7D-FEEF-435A-9BD8-8FFDE3E6406F}" type="pres">
      <dgm:prSet presAssocID="{9895A7DE-F197-4EEF-8E1F-2FF32EE09E98}" presName="sibTrans" presStyleCnt="0"/>
      <dgm:spPr/>
    </dgm:pt>
    <dgm:pt modelId="{C27ABB53-B829-4B39-BB66-6CC71556B821}" type="pres">
      <dgm:prSet presAssocID="{53C4E5A1-30FA-4E9B-9257-45814DFAEB52}" presName="compNode" presStyleCnt="0"/>
      <dgm:spPr/>
    </dgm:pt>
    <dgm:pt modelId="{542FE541-69B5-4A4A-8037-2551AC79D301}" type="pres">
      <dgm:prSet presAssocID="{53C4E5A1-30FA-4E9B-9257-45814DFAEB52}" presName="bgRect" presStyleLbl="bgShp" presStyleIdx="1" presStyleCnt="5"/>
      <dgm:spPr/>
    </dgm:pt>
    <dgm:pt modelId="{E29FA592-7EFB-4F2B-843B-514F46FBFE05}" type="pres">
      <dgm:prSet presAssocID="{53C4E5A1-30FA-4E9B-9257-45814DFAEB5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DFEC5AC-CE30-4009-B2DB-EC8B48CEBC0C}" type="pres">
      <dgm:prSet presAssocID="{53C4E5A1-30FA-4E9B-9257-45814DFAEB52}" presName="spaceRect" presStyleCnt="0"/>
      <dgm:spPr/>
    </dgm:pt>
    <dgm:pt modelId="{1710D41E-E74A-482B-AF79-E28D189FD126}" type="pres">
      <dgm:prSet presAssocID="{53C4E5A1-30FA-4E9B-9257-45814DFAEB52}" presName="parTx" presStyleLbl="revTx" presStyleIdx="1" presStyleCnt="8">
        <dgm:presLayoutVars>
          <dgm:chMax val="0"/>
          <dgm:chPref val="0"/>
        </dgm:presLayoutVars>
      </dgm:prSet>
      <dgm:spPr/>
    </dgm:pt>
    <dgm:pt modelId="{A60BF90E-0140-41E4-8906-FA6FC8C6B3DF}" type="pres">
      <dgm:prSet presAssocID="{0975C442-4BC1-4724-BDE0-DC4C3F67BD69}" presName="sibTrans" presStyleCnt="0"/>
      <dgm:spPr/>
    </dgm:pt>
    <dgm:pt modelId="{7A68917A-8854-4739-BDEA-4F1B93F41F68}" type="pres">
      <dgm:prSet presAssocID="{01A42B7A-25EF-4B37-82C8-B9F30C964DF9}" presName="compNode" presStyleCnt="0"/>
      <dgm:spPr/>
    </dgm:pt>
    <dgm:pt modelId="{018801AA-9A69-4742-A234-D5ECE6CDB354}" type="pres">
      <dgm:prSet presAssocID="{01A42B7A-25EF-4B37-82C8-B9F30C964DF9}" presName="bgRect" presStyleLbl="bgShp" presStyleIdx="2" presStyleCnt="5"/>
      <dgm:spPr/>
    </dgm:pt>
    <dgm:pt modelId="{7110063E-D28A-411E-B464-314E4E794466}" type="pres">
      <dgm:prSet presAssocID="{01A42B7A-25EF-4B37-82C8-B9F30C964D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F99078DC-032A-4813-94D0-994FC68E5839}" type="pres">
      <dgm:prSet presAssocID="{01A42B7A-25EF-4B37-82C8-B9F30C964DF9}" presName="spaceRect" presStyleCnt="0"/>
      <dgm:spPr/>
    </dgm:pt>
    <dgm:pt modelId="{813746AA-20A8-4209-9399-03D48B2743C8}" type="pres">
      <dgm:prSet presAssocID="{01A42B7A-25EF-4B37-82C8-B9F30C964DF9}" presName="parTx" presStyleLbl="revTx" presStyleIdx="2" presStyleCnt="8">
        <dgm:presLayoutVars>
          <dgm:chMax val="0"/>
          <dgm:chPref val="0"/>
        </dgm:presLayoutVars>
      </dgm:prSet>
      <dgm:spPr/>
    </dgm:pt>
    <dgm:pt modelId="{AD06FB6B-CA64-4D15-9C9A-7619EE0F45A0}" type="pres">
      <dgm:prSet presAssocID="{01A42B7A-25EF-4B37-82C8-B9F30C964DF9}" presName="desTx" presStyleLbl="revTx" presStyleIdx="3" presStyleCnt="8">
        <dgm:presLayoutVars/>
      </dgm:prSet>
      <dgm:spPr/>
    </dgm:pt>
    <dgm:pt modelId="{97286E54-8EB1-493D-84FA-B9366BD1089D}" type="pres">
      <dgm:prSet presAssocID="{2CF4719D-9454-40F0-86B7-C48372FA6773}" presName="sibTrans" presStyleCnt="0"/>
      <dgm:spPr/>
    </dgm:pt>
    <dgm:pt modelId="{9393AC5A-5CB1-4444-931A-41FA74A13963}" type="pres">
      <dgm:prSet presAssocID="{F7378DEE-56B3-4E78-B5CF-3CE103A006A4}" presName="compNode" presStyleCnt="0"/>
      <dgm:spPr/>
    </dgm:pt>
    <dgm:pt modelId="{F7FD6C9E-ED6E-496E-9F1C-8E193BF2A7CA}" type="pres">
      <dgm:prSet presAssocID="{F7378DEE-56B3-4E78-B5CF-3CE103A006A4}" presName="bgRect" presStyleLbl="bgShp" presStyleIdx="3" presStyleCnt="5"/>
      <dgm:spPr/>
    </dgm:pt>
    <dgm:pt modelId="{78BA7FFF-A4FA-4D79-B4A5-71DBFA6E96DB}" type="pres">
      <dgm:prSet presAssocID="{F7378DEE-56B3-4E78-B5CF-3CE103A006A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ircle"/>
        </a:ext>
      </dgm:extLst>
    </dgm:pt>
    <dgm:pt modelId="{07E8C327-E4DA-49EA-98C3-13FFCC7ED585}" type="pres">
      <dgm:prSet presAssocID="{F7378DEE-56B3-4E78-B5CF-3CE103A006A4}" presName="spaceRect" presStyleCnt="0"/>
      <dgm:spPr/>
    </dgm:pt>
    <dgm:pt modelId="{9E94477B-23FF-4909-B496-BFAA99175B7C}" type="pres">
      <dgm:prSet presAssocID="{F7378DEE-56B3-4E78-B5CF-3CE103A006A4}" presName="parTx" presStyleLbl="revTx" presStyleIdx="4" presStyleCnt="8">
        <dgm:presLayoutVars>
          <dgm:chMax val="0"/>
          <dgm:chPref val="0"/>
        </dgm:presLayoutVars>
      </dgm:prSet>
      <dgm:spPr/>
    </dgm:pt>
    <dgm:pt modelId="{4496A7A6-1B3B-4C5C-B131-191E276C0316}" type="pres">
      <dgm:prSet presAssocID="{F7378DEE-56B3-4E78-B5CF-3CE103A006A4}" presName="desTx" presStyleLbl="revTx" presStyleIdx="5" presStyleCnt="8">
        <dgm:presLayoutVars/>
      </dgm:prSet>
      <dgm:spPr/>
    </dgm:pt>
    <dgm:pt modelId="{91E12CCC-3199-40EF-80D9-7CF6A5452A64}" type="pres">
      <dgm:prSet presAssocID="{D578E509-BFFA-4BF5-9942-C9CF86D8726C}" presName="sibTrans" presStyleCnt="0"/>
      <dgm:spPr/>
    </dgm:pt>
    <dgm:pt modelId="{A6DDA033-1F64-4476-9C2C-C4124D84A046}" type="pres">
      <dgm:prSet presAssocID="{A2741641-7E1F-4102-9833-58E532F69BD3}" presName="compNode" presStyleCnt="0"/>
      <dgm:spPr/>
    </dgm:pt>
    <dgm:pt modelId="{1D79C2D7-7C93-4BD1-9234-B191CEC72798}" type="pres">
      <dgm:prSet presAssocID="{A2741641-7E1F-4102-9833-58E532F69BD3}" presName="bgRect" presStyleLbl="bgShp" presStyleIdx="4" presStyleCnt="5"/>
      <dgm:spPr/>
    </dgm:pt>
    <dgm:pt modelId="{79BF74A7-94C5-403F-A626-FB3BB7697A7D}" type="pres">
      <dgm:prSet presAssocID="{A2741641-7E1F-4102-9833-58E532F69BD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rritant"/>
        </a:ext>
      </dgm:extLst>
    </dgm:pt>
    <dgm:pt modelId="{34376CF7-5CCC-4B75-8227-2B6C4F19E8A9}" type="pres">
      <dgm:prSet presAssocID="{A2741641-7E1F-4102-9833-58E532F69BD3}" presName="spaceRect" presStyleCnt="0"/>
      <dgm:spPr/>
    </dgm:pt>
    <dgm:pt modelId="{D5DF1111-215F-4E4A-B4AF-0E28188EB02A}" type="pres">
      <dgm:prSet presAssocID="{A2741641-7E1F-4102-9833-58E532F69BD3}" presName="parTx" presStyleLbl="revTx" presStyleIdx="6" presStyleCnt="8">
        <dgm:presLayoutVars>
          <dgm:chMax val="0"/>
          <dgm:chPref val="0"/>
        </dgm:presLayoutVars>
      </dgm:prSet>
      <dgm:spPr/>
    </dgm:pt>
    <dgm:pt modelId="{75F260AB-179E-4B55-9373-D634132715CC}" type="pres">
      <dgm:prSet presAssocID="{A2741641-7E1F-4102-9833-58E532F69BD3}" presName="desTx" presStyleLbl="revTx" presStyleIdx="7" presStyleCnt="8">
        <dgm:presLayoutVars/>
      </dgm:prSet>
      <dgm:spPr/>
    </dgm:pt>
  </dgm:ptLst>
  <dgm:cxnLst>
    <dgm:cxn modelId="{78104B06-CD24-40C5-8279-1E3D67EEC42A}" srcId="{A2741641-7E1F-4102-9833-58E532F69BD3}" destId="{882740E8-97C3-4D5C-8EDC-54C4F934E00D}" srcOrd="0" destOrd="0" parTransId="{83D33A4C-E48C-4209-A791-EB4C0D428DB6}" sibTransId="{0E2621BB-004C-490A-B2DC-D62332A3932B}"/>
    <dgm:cxn modelId="{29B9DB23-4069-4D13-B57B-37DCD8881353}" srcId="{DB34C3CC-F6E3-49E9-A9AF-EF0DAE572CC8}" destId="{53C4E5A1-30FA-4E9B-9257-45814DFAEB52}" srcOrd="1" destOrd="0" parTransId="{AD7D0B6A-0F2B-4E4E-A8D3-C768D78ABBB5}" sibTransId="{0975C442-4BC1-4724-BDE0-DC4C3F67BD69}"/>
    <dgm:cxn modelId="{6FAB1A29-6857-4E43-802A-376F3BBBDF05}" type="presOf" srcId="{B32CA4D0-41D1-4E46-A7FF-1DA4D4FF4ECF}" destId="{4496A7A6-1B3B-4C5C-B131-191E276C0316}" srcOrd="0" destOrd="0" presId="urn:microsoft.com/office/officeart/2018/2/layout/IconVerticalSolidList"/>
    <dgm:cxn modelId="{B8638229-E611-4B81-87EE-D000E6E4B2E2}" srcId="{F7378DEE-56B3-4E78-B5CF-3CE103A006A4}" destId="{B32CA4D0-41D1-4E46-A7FF-1DA4D4FF4ECF}" srcOrd="0" destOrd="0" parTransId="{483236E6-1AB8-46B0-B02B-61770CA04C0F}" sibTransId="{97F58ED6-5D4F-45A4-B862-A5398C296EC1}"/>
    <dgm:cxn modelId="{08259B3D-B775-45EF-9DAC-A08F555E5C70}" type="presOf" srcId="{F7378DEE-56B3-4E78-B5CF-3CE103A006A4}" destId="{9E94477B-23FF-4909-B496-BFAA99175B7C}" srcOrd="0" destOrd="0" presId="urn:microsoft.com/office/officeart/2018/2/layout/IconVerticalSolidList"/>
    <dgm:cxn modelId="{95B19A5D-7705-42D7-8B91-B5FE954F19AE}" type="presOf" srcId="{DB34C3CC-F6E3-49E9-A9AF-EF0DAE572CC8}" destId="{A38C053F-88FF-49FD-82FD-DAE1FAAAD33E}" srcOrd="0" destOrd="0" presId="urn:microsoft.com/office/officeart/2018/2/layout/IconVerticalSolidList"/>
    <dgm:cxn modelId="{1478DE52-F377-46D9-8D46-C14A386CCFC9}" srcId="{DB34C3CC-F6E3-49E9-A9AF-EF0DAE572CC8}" destId="{F7378DEE-56B3-4E78-B5CF-3CE103A006A4}" srcOrd="3" destOrd="0" parTransId="{600CE2C4-D0E8-40E0-AF38-38EDB43CE186}" sibTransId="{D578E509-BFFA-4BF5-9942-C9CF86D8726C}"/>
    <dgm:cxn modelId="{13AA6D57-6147-4543-A8BD-26B5CC0EA4A7}" srcId="{DB34C3CC-F6E3-49E9-A9AF-EF0DAE572CC8}" destId="{1D67DBA0-F48F-455F-BC77-ABFE5EA9E55C}" srcOrd="0" destOrd="0" parTransId="{70EAD047-A51A-4E65-A8BD-24756FC86078}" sibTransId="{9895A7DE-F197-4EEF-8E1F-2FF32EE09E98}"/>
    <dgm:cxn modelId="{6AA52C78-81AD-4AB2-A678-277E32115295}" srcId="{DB34C3CC-F6E3-49E9-A9AF-EF0DAE572CC8}" destId="{A2741641-7E1F-4102-9833-58E532F69BD3}" srcOrd="4" destOrd="0" parTransId="{25C19681-3BEF-4661-8E0B-6EB2A989145A}" sibTransId="{FB060DF2-0E3B-4ADD-B0AE-022111D66961}"/>
    <dgm:cxn modelId="{FD769C87-4CA5-4471-A382-223A6E05EE19}" type="presOf" srcId="{987EB577-DE87-437E-8892-4F8A3E81F195}" destId="{AD06FB6B-CA64-4D15-9C9A-7619EE0F45A0}" srcOrd="0" destOrd="0" presId="urn:microsoft.com/office/officeart/2018/2/layout/IconVerticalSolidList"/>
    <dgm:cxn modelId="{948906B2-540F-43A9-BB25-5F944CC0EE64}" srcId="{01A42B7A-25EF-4B37-82C8-B9F30C964DF9}" destId="{987EB577-DE87-437E-8892-4F8A3E81F195}" srcOrd="0" destOrd="0" parTransId="{A49EDC3D-7DED-42C9-80DD-0BFA72A7DA41}" sibTransId="{89927317-3161-484E-BDAC-D6ABB7BBB71E}"/>
    <dgm:cxn modelId="{C69187B8-86A8-4CFC-87BD-F2CEC45143F1}" type="presOf" srcId="{53C4E5A1-30FA-4E9B-9257-45814DFAEB52}" destId="{1710D41E-E74A-482B-AF79-E28D189FD126}" srcOrd="0" destOrd="0" presId="urn:microsoft.com/office/officeart/2018/2/layout/IconVerticalSolidList"/>
    <dgm:cxn modelId="{AEA875BA-806D-4A81-BC9F-C681AF7A1637}" type="presOf" srcId="{882740E8-97C3-4D5C-8EDC-54C4F934E00D}" destId="{75F260AB-179E-4B55-9373-D634132715CC}" srcOrd="0" destOrd="0" presId="urn:microsoft.com/office/officeart/2018/2/layout/IconVerticalSolidList"/>
    <dgm:cxn modelId="{A85FC2E0-29AA-4CE0-BE81-E49A439978F8}" type="presOf" srcId="{01A42B7A-25EF-4B37-82C8-B9F30C964DF9}" destId="{813746AA-20A8-4209-9399-03D48B2743C8}" srcOrd="0" destOrd="0" presId="urn:microsoft.com/office/officeart/2018/2/layout/IconVerticalSolidList"/>
    <dgm:cxn modelId="{219118EC-A054-4E2D-BEE1-EEBFD752DB7C}" type="presOf" srcId="{A2741641-7E1F-4102-9833-58E532F69BD3}" destId="{D5DF1111-215F-4E4A-B4AF-0E28188EB02A}" srcOrd="0" destOrd="0" presId="urn:microsoft.com/office/officeart/2018/2/layout/IconVerticalSolidList"/>
    <dgm:cxn modelId="{050307F1-C142-4616-B736-90F9666EB372}" srcId="{DB34C3CC-F6E3-49E9-A9AF-EF0DAE572CC8}" destId="{01A42B7A-25EF-4B37-82C8-B9F30C964DF9}" srcOrd="2" destOrd="0" parTransId="{D2E55B74-E77C-49D3-8009-674D51183F23}" sibTransId="{2CF4719D-9454-40F0-86B7-C48372FA6773}"/>
    <dgm:cxn modelId="{CBEBF7F8-4696-42AA-ACCD-5872A8E12520}" type="presOf" srcId="{1D67DBA0-F48F-455F-BC77-ABFE5EA9E55C}" destId="{984BE4B1-F9CC-4B56-8423-572001B56807}" srcOrd="0" destOrd="0" presId="urn:microsoft.com/office/officeart/2018/2/layout/IconVerticalSolidList"/>
    <dgm:cxn modelId="{6ABC1744-28F1-47D6-A0C3-27824086A41A}" type="presParOf" srcId="{A38C053F-88FF-49FD-82FD-DAE1FAAAD33E}" destId="{216A1656-E223-487C-8F2C-0FA1F6C92533}" srcOrd="0" destOrd="0" presId="urn:microsoft.com/office/officeart/2018/2/layout/IconVerticalSolidList"/>
    <dgm:cxn modelId="{944896DD-BB1B-4B0C-937D-E1D5FD643FB5}" type="presParOf" srcId="{216A1656-E223-487C-8F2C-0FA1F6C92533}" destId="{FCAB5CCF-9A62-4088-AE7C-9E9E4B99E91F}" srcOrd="0" destOrd="0" presId="urn:microsoft.com/office/officeart/2018/2/layout/IconVerticalSolidList"/>
    <dgm:cxn modelId="{BFE9D604-F058-4B81-9283-1674DA0A161A}" type="presParOf" srcId="{216A1656-E223-487C-8F2C-0FA1F6C92533}" destId="{757D5A89-FB12-4878-9414-58B0C9E7527D}" srcOrd="1" destOrd="0" presId="urn:microsoft.com/office/officeart/2018/2/layout/IconVerticalSolidList"/>
    <dgm:cxn modelId="{7C95799F-0DFE-4BB9-8B6F-353CE4C2F04F}" type="presParOf" srcId="{216A1656-E223-487C-8F2C-0FA1F6C92533}" destId="{0F073334-F5DB-4BC1-A23E-E53DEA8FEA23}" srcOrd="2" destOrd="0" presId="urn:microsoft.com/office/officeart/2018/2/layout/IconVerticalSolidList"/>
    <dgm:cxn modelId="{4E4CECD9-BF37-4E4B-8F32-9ED67ABA2FB4}" type="presParOf" srcId="{216A1656-E223-487C-8F2C-0FA1F6C92533}" destId="{984BE4B1-F9CC-4B56-8423-572001B56807}" srcOrd="3" destOrd="0" presId="urn:microsoft.com/office/officeart/2018/2/layout/IconVerticalSolidList"/>
    <dgm:cxn modelId="{6F17304B-1882-412D-847F-97C0A5396630}" type="presParOf" srcId="{A38C053F-88FF-49FD-82FD-DAE1FAAAD33E}" destId="{02D11F7D-FEEF-435A-9BD8-8FFDE3E6406F}" srcOrd="1" destOrd="0" presId="urn:microsoft.com/office/officeart/2018/2/layout/IconVerticalSolidList"/>
    <dgm:cxn modelId="{CE50BCBD-2AFE-427B-A874-0A980618F614}" type="presParOf" srcId="{A38C053F-88FF-49FD-82FD-DAE1FAAAD33E}" destId="{C27ABB53-B829-4B39-BB66-6CC71556B821}" srcOrd="2" destOrd="0" presId="urn:microsoft.com/office/officeart/2018/2/layout/IconVerticalSolidList"/>
    <dgm:cxn modelId="{CC1227C8-8540-40B9-A6FC-9379C5B7019E}" type="presParOf" srcId="{C27ABB53-B829-4B39-BB66-6CC71556B821}" destId="{542FE541-69B5-4A4A-8037-2551AC79D301}" srcOrd="0" destOrd="0" presId="urn:microsoft.com/office/officeart/2018/2/layout/IconVerticalSolidList"/>
    <dgm:cxn modelId="{B5342F27-37EA-45C2-8EDE-11CE3F281B75}" type="presParOf" srcId="{C27ABB53-B829-4B39-BB66-6CC71556B821}" destId="{E29FA592-7EFB-4F2B-843B-514F46FBFE05}" srcOrd="1" destOrd="0" presId="urn:microsoft.com/office/officeart/2018/2/layout/IconVerticalSolidList"/>
    <dgm:cxn modelId="{FBA4D980-E35A-4807-9D53-0836D7AE6076}" type="presParOf" srcId="{C27ABB53-B829-4B39-BB66-6CC71556B821}" destId="{ADFEC5AC-CE30-4009-B2DB-EC8B48CEBC0C}" srcOrd="2" destOrd="0" presId="urn:microsoft.com/office/officeart/2018/2/layout/IconVerticalSolidList"/>
    <dgm:cxn modelId="{EBF0E77C-9371-42BB-B23A-1F1D82CC1FFD}" type="presParOf" srcId="{C27ABB53-B829-4B39-BB66-6CC71556B821}" destId="{1710D41E-E74A-482B-AF79-E28D189FD126}" srcOrd="3" destOrd="0" presId="urn:microsoft.com/office/officeart/2018/2/layout/IconVerticalSolidList"/>
    <dgm:cxn modelId="{EE3DB7F4-DBD7-40C7-90E4-1990CCD3FC84}" type="presParOf" srcId="{A38C053F-88FF-49FD-82FD-DAE1FAAAD33E}" destId="{A60BF90E-0140-41E4-8906-FA6FC8C6B3DF}" srcOrd="3" destOrd="0" presId="urn:microsoft.com/office/officeart/2018/2/layout/IconVerticalSolidList"/>
    <dgm:cxn modelId="{768C875E-5137-413D-9677-C4C89CE35444}" type="presParOf" srcId="{A38C053F-88FF-49FD-82FD-DAE1FAAAD33E}" destId="{7A68917A-8854-4739-BDEA-4F1B93F41F68}" srcOrd="4" destOrd="0" presId="urn:microsoft.com/office/officeart/2018/2/layout/IconVerticalSolidList"/>
    <dgm:cxn modelId="{0F568EE4-0C89-4845-8E16-30F91E3BDA31}" type="presParOf" srcId="{7A68917A-8854-4739-BDEA-4F1B93F41F68}" destId="{018801AA-9A69-4742-A234-D5ECE6CDB354}" srcOrd="0" destOrd="0" presId="urn:microsoft.com/office/officeart/2018/2/layout/IconVerticalSolidList"/>
    <dgm:cxn modelId="{05CE119B-AD12-48D8-8994-1CADD2D58E19}" type="presParOf" srcId="{7A68917A-8854-4739-BDEA-4F1B93F41F68}" destId="{7110063E-D28A-411E-B464-314E4E794466}" srcOrd="1" destOrd="0" presId="urn:microsoft.com/office/officeart/2018/2/layout/IconVerticalSolidList"/>
    <dgm:cxn modelId="{FC1D81F5-05E0-4BD4-B83E-5E03EB2948E4}" type="presParOf" srcId="{7A68917A-8854-4739-BDEA-4F1B93F41F68}" destId="{F99078DC-032A-4813-94D0-994FC68E5839}" srcOrd="2" destOrd="0" presId="urn:microsoft.com/office/officeart/2018/2/layout/IconVerticalSolidList"/>
    <dgm:cxn modelId="{15A1B1E4-49A3-4A53-A465-34173D2C25D6}" type="presParOf" srcId="{7A68917A-8854-4739-BDEA-4F1B93F41F68}" destId="{813746AA-20A8-4209-9399-03D48B2743C8}" srcOrd="3" destOrd="0" presId="urn:microsoft.com/office/officeart/2018/2/layout/IconVerticalSolidList"/>
    <dgm:cxn modelId="{AB56E1B5-91DE-4105-9107-2CB2F3FA6E1C}" type="presParOf" srcId="{7A68917A-8854-4739-BDEA-4F1B93F41F68}" destId="{AD06FB6B-CA64-4D15-9C9A-7619EE0F45A0}" srcOrd="4" destOrd="0" presId="urn:microsoft.com/office/officeart/2018/2/layout/IconVerticalSolidList"/>
    <dgm:cxn modelId="{E93689FE-7F9E-4076-96A9-ECB4F2C9DC63}" type="presParOf" srcId="{A38C053F-88FF-49FD-82FD-DAE1FAAAD33E}" destId="{97286E54-8EB1-493D-84FA-B9366BD1089D}" srcOrd="5" destOrd="0" presId="urn:microsoft.com/office/officeart/2018/2/layout/IconVerticalSolidList"/>
    <dgm:cxn modelId="{ED1E5CA3-A1D3-43E4-AAC8-8C72C93B580E}" type="presParOf" srcId="{A38C053F-88FF-49FD-82FD-DAE1FAAAD33E}" destId="{9393AC5A-5CB1-4444-931A-41FA74A13963}" srcOrd="6" destOrd="0" presId="urn:microsoft.com/office/officeart/2018/2/layout/IconVerticalSolidList"/>
    <dgm:cxn modelId="{C31A03A7-9419-4E08-BA58-6226F2836C4A}" type="presParOf" srcId="{9393AC5A-5CB1-4444-931A-41FA74A13963}" destId="{F7FD6C9E-ED6E-496E-9F1C-8E193BF2A7CA}" srcOrd="0" destOrd="0" presId="urn:microsoft.com/office/officeart/2018/2/layout/IconVerticalSolidList"/>
    <dgm:cxn modelId="{09FC831A-2476-49DC-A65B-40BF39C19DF0}" type="presParOf" srcId="{9393AC5A-5CB1-4444-931A-41FA74A13963}" destId="{78BA7FFF-A4FA-4D79-B4A5-71DBFA6E96DB}" srcOrd="1" destOrd="0" presId="urn:microsoft.com/office/officeart/2018/2/layout/IconVerticalSolidList"/>
    <dgm:cxn modelId="{E56E3F54-3075-4FA5-8DB4-7CED5EA64A69}" type="presParOf" srcId="{9393AC5A-5CB1-4444-931A-41FA74A13963}" destId="{07E8C327-E4DA-49EA-98C3-13FFCC7ED585}" srcOrd="2" destOrd="0" presId="urn:microsoft.com/office/officeart/2018/2/layout/IconVerticalSolidList"/>
    <dgm:cxn modelId="{8FFBE580-18FA-40C1-8822-C9A1F7C7A052}" type="presParOf" srcId="{9393AC5A-5CB1-4444-931A-41FA74A13963}" destId="{9E94477B-23FF-4909-B496-BFAA99175B7C}" srcOrd="3" destOrd="0" presId="urn:microsoft.com/office/officeart/2018/2/layout/IconVerticalSolidList"/>
    <dgm:cxn modelId="{3607C0C3-1BC8-4F51-9543-4062A696ABAE}" type="presParOf" srcId="{9393AC5A-5CB1-4444-931A-41FA74A13963}" destId="{4496A7A6-1B3B-4C5C-B131-191E276C0316}" srcOrd="4" destOrd="0" presId="urn:microsoft.com/office/officeart/2018/2/layout/IconVerticalSolidList"/>
    <dgm:cxn modelId="{9DC4AE6E-9715-45F2-902A-93C78E4784EE}" type="presParOf" srcId="{A38C053F-88FF-49FD-82FD-DAE1FAAAD33E}" destId="{91E12CCC-3199-40EF-80D9-7CF6A5452A64}" srcOrd="7" destOrd="0" presId="urn:microsoft.com/office/officeart/2018/2/layout/IconVerticalSolidList"/>
    <dgm:cxn modelId="{9BCF197F-6E8C-4C89-8386-95AECD6BE441}" type="presParOf" srcId="{A38C053F-88FF-49FD-82FD-DAE1FAAAD33E}" destId="{A6DDA033-1F64-4476-9C2C-C4124D84A046}" srcOrd="8" destOrd="0" presId="urn:microsoft.com/office/officeart/2018/2/layout/IconVerticalSolidList"/>
    <dgm:cxn modelId="{881832AA-8F93-457C-9A95-7F8206C00AFE}" type="presParOf" srcId="{A6DDA033-1F64-4476-9C2C-C4124D84A046}" destId="{1D79C2D7-7C93-4BD1-9234-B191CEC72798}" srcOrd="0" destOrd="0" presId="urn:microsoft.com/office/officeart/2018/2/layout/IconVerticalSolidList"/>
    <dgm:cxn modelId="{B0C1941F-088B-43F5-B4B1-5325FC52FF37}" type="presParOf" srcId="{A6DDA033-1F64-4476-9C2C-C4124D84A046}" destId="{79BF74A7-94C5-403F-A626-FB3BB7697A7D}" srcOrd="1" destOrd="0" presId="urn:microsoft.com/office/officeart/2018/2/layout/IconVerticalSolidList"/>
    <dgm:cxn modelId="{8CD08F52-C10A-4620-8A2F-CE9A5A32BA66}" type="presParOf" srcId="{A6DDA033-1F64-4476-9C2C-C4124D84A046}" destId="{34376CF7-5CCC-4B75-8227-2B6C4F19E8A9}" srcOrd="2" destOrd="0" presId="urn:microsoft.com/office/officeart/2018/2/layout/IconVerticalSolidList"/>
    <dgm:cxn modelId="{FBB4EFFE-B407-4B31-90C2-7BE99F49965F}" type="presParOf" srcId="{A6DDA033-1F64-4476-9C2C-C4124D84A046}" destId="{D5DF1111-215F-4E4A-B4AF-0E28188EB02A}" srcOrd="3" destOrd="0" presId="urn:microsoft.com/office/officeart/2018/2/layout/IconVerticalSolidList"/>
    <dgm:cxn modelId="{6D82B195-03F1-4237-9491-2D718D77FF47}" type="presParOf" srcId="{A6DDA033-1F64-4476-9C2C-C4124D84A046}" destId="{75F260AB-179E-4B55-9373-D634132715C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C6CABC-2DC6-44D5-9B00-1E5894C5DBF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9C13A42-A19A-4CDC-BE04-335CE7991A94}">
      <dgm:prSet/>
      <dgm:spPr/>
      <dgm:t>
        <a:bodyPr/>
        <a:lstStyle/>
        <a:p>
          <a:r>
            <a:rPr lang="en-US" b="1"/>
            <a:t>Attribute Directives</a:t>
          </a:r>
          <a:endParaRPr lang="en-US"/>
        </a:p>
      </dgm:t>
    </dgm:pt>
    <dgm:pt modelId="{9EE9FBBA-5C46-49D1-B459-E673A965C691}" type="parTrans" cxnId="{94727B87-DCC1-4777-8A20-732AFEA5A3D3}">
      <dgm:prSet/>
      <dgm:spPr/>
      <dgm:t>
        <a:bodyPr/>
        <a:lstStyle/>
        <a:p>
          <a:endParaRPr lang="en-US"/>
        </a:p>
      </dgm:t>
    </dgm:pt>
    <dgm:pt modelId="{E28F7C08-14CF-4E3C-B9D0-8429FA3B1325}" type="sibTrans" cxnId="{94727B87-DCC1-4777-8A20-732AFEA5A3D3}">
      <dgm:prSet/>
      <dgm:spPr/>
      <dgm:t>
        <a:bodyPr/>
        <a:lstStyle/>
        <a:p>
          <a:endParaRPr lang="en-US"/>
        </a:p>
      </dgm:t>
    </dgm:pt>
    <dgm:pt modelId="{17D203AD-CC2C-4010-8A67-4AF8602EC3A7}">
      <dgm:prSet/>
      <dgm:spPr/>
      <dgm:t>
        <a:bodyPr/>
        <a:lstStyle/>
        <a:p>
          <a:r>
            <a:rPr lang="en-US"/>
            <a:t>Attribute directives modify the behavior or appearance of an element, component, or template.</a:t>
          </a:r>
        </a:p>
      </dgm:t>
    </dgm:pt>
    <dgm:pt modelId="{CF8D451D-6E9E-490A-B8C0-BB9BB38F9E6B}" type="parTrans" cxnId="{960DA23A-CEC6-48FF-B3AC-5E41D66A8674}">
      <dgm:prSet/>
      <dgm:spPr/>
      <dgm:t>
        <a:bodyPr/>
        <a:lstStyle/>
        <a:p>
          <a:endParaRPr lang="en-US"/>
        </a:p>
      </dgm:t>
    </dgm:pt>
    <dgm:pt modelId="{0653C312-B8AD-4DE5-A2D2-955B47F4E160}" type="sibTrans" cxnId="{960DA23A-CEC6-48FF-B3AC-5E41D66A8674}">
      <dgm:prSet/>
      <dgm:spPr/>
      <dgm:t>
        <a:bodyPr/>
        <a:lstStyle/>
        <a:p>
          <a:endParaRPr lang="en-US"/>
        </a:p>
      </dgm:t>
    </dgm:pt>
    <dgm:pt modelId="{2CBC4F90-288C-467B-B9D2-352AFAE8EE95}">
      <dgm:prSet/>
      <dgm:spPr/>
      <dgm:t>
        <a:bodyPr/>
        <a:lstStyle/>
        <a:p>
          <a:r>
            <a:rPr lang="en-US"/>
            <a:t>ngClass:</a:t>
          </a:r>
        </a:p>
      </dgm:t>
    </dgm:pt>
    <dgm:pt modelId="{A8747175-CB04-4EA7-A0F3-85DC13CBAF8A}" type="parTrans" cxnId="{0F02BF12-A489-4EA6-A9CC-74AD9BE53B8A}">
      <dgm:prSet/>
      <dgm:spPr/>
      <dgm:t>
        <a:bodyPr/>
        <a:lstStyle/>
        <a:p>
          <a:endParaRPr lang="en-US"/>
        </a:p>
      </dgm:t>
    </dgm:pt>
    <dgm:pt modelId="{F1629DBB-AC1F-4286-B074-6E6F08075020}" type="sibTrans" cxnId="{0F02BF12-A489-4EA6-A9CC-74AD9BE53B8A}">
      <dgm:prSet/>
      <dgm:spPr/>
      <dgm:t>
        <a:bodyPr/>
        <a:lstStyle/>
        <a:p>
          <a:endParaRPr lang="en-US"/>
        </a:p>
      </dgm:t>
    </dgm:pt>
    <dgm:pt modelId="{292C8B11-3806-4E91-A7FD-DFB30C8B83F6}">
      <dgm:prSet/>
      <dgm:spPr/>
      <dgm:t>
        <a:bodyPr/>
        <a:lstStyle/>
        <a:p>
          <a:r>
            <a:rPr lang="en-US"/>
            <a:t>The ngClass directive dynamically adds or removes CSS classes to an element based on certain conditions.</a:t>
          </a:r>
        </a:p>
      </dgm:t>
    </dgm:pt>
    <dgm:pt modelId="{0F2AA6BC-6960-4127-8E65-140BC1FBAD04}" type="parTrans" cxnId="{B5F5AEB1-C5DD-41E0-B19A-4263E9F4805D}">
      <dgm:prSet/>
      <dgm:spPr/>
      <dgm:t>
        <a:bodyPr/>
        <a:lstStyle/>
        <a:p>
          <a:endParaRPr lang="en-US"/>
        </a:p>
      </dgm:t>
    </dgm:pt>
    <dgm:pt modelId="{AC50FD61-0F10-48C4-B58B-99DA961515E8}" type="sibTrans" cxnId="{B5F5AEB1-C5DD-41E0-B19A-4263E9F4805D}">
      <dgm:prSet/>
      <dgm:spPr/>
      <dgm:t>
        <a:bodyPr/>
        <a:lstStyle/>
        <a:p>
          <a:endParaRPr lang="en-US"/>
        </a:p>
      </dgm:t>
    </dgm:pt>
    <dgm:pt modelId="{3524472F-E031-42A4-B912-7830FDB5760E}">
      <dgm:prSet/>
      <dgm:spPr/>
      <dgm:t>
        <a:bodyPr/>
        <a:lstStyle/>
        <a:p>
          <a:r>
            <a:rPr lang="en-US"/>
            <a:t>ngStyle:</a:t>
          </a:r>
        </a:p>
      </dgm:t>
    </dgm:pt>
    <dgm:pt modelId="{1CC4FCD7-7AC3-4888-97D4-2065B434FED0}" type="parTrans" cxnId="{318FF551-5527-4DCD-AE60-EF0413599206}">
      <dgm:prSet/>
      <dgm:spPr/>
      <dgm:t>
        <a:bodyPr/>
        <a:lstStyle/>
        <a:p>
          <a:endParaRPr lang="en-US"/>
        </a:p>
      </dgm:t>
    </dgm:pt>
    <dgm:pt modelId="{9AC89E2E-F741-42E6-ADBF-C43620CA78AA}" type="sibTrans" cxnId="{318FF551-5527-4DCD-AE60-EF0413599206}">
      <dgm:prSet/>
      <dgm:spPr/>
      <dgm:t>
        <a:bodyPr/>
        <a:lstStyle/>
        <a:p>
          <a:endParaRPr lang="en-US"/>
        </a:p>
      </dgm:t>
    </dgm:pt>
    <dgm:pt modelId="{653679EC-10C1-4163-BDE0-E0E1541F2E3E}">
      <dgm:prSet/>
      <dgm:spPr/>
      <dgm:t>
        <a:bodyPr/>
        <a:lstStyle/>
        <a:p>
          <a:r>
            <a:rPr lang="en-US"/>
            <a:t>The ngStyle directive dynamically sets inline styles for an element based on specified expressions.</a:t>
          </a:r>
        </a:p>
      </dgm:t>
    </dgm:pt>
    <dgm:pt modelId="{64FDE012-F90D-455D-A287-BC01D045DEFD}" type="parTrans" cxnId="{B6A630B5-4E6B-40F4-B690-E898CD7F20D3}">
      <dgm:prSet/>
      <dgm:spPr/>
      <dgm:t>
        <a:bodyPr/>
        <a:lstStyle/>
        <a:p>
          <a:endParaRPr lang="en-US"/>
        </a:p>
      </dgm:t>
    </dgm:pt>
    <dgm:pt modelId="{B3E5791C-5097-465E-92E1-B720541BE02C}" type="sibTrans" cxnId="{B6A630B5-4E6B-40F4-B690-E898CD7F20D3}">
      <dgm:prSet/>
      <dgm:spPr/>
      <dgm:t>
        <a:bodyPr/>
        <a:lstStyle/>
        <a:p>
          <a:endParaRPr lang="en-US"/>
        </a:p>
      </dgm:t>
    </dgm:pt>
    <dgm:pt modelId="{BCD39959-7104-4B1C-AE4E-4ADA5BB76428}">
      <dgm:prSet/>
      <dgm:spPr/>
      <dgm:t>
        <a:bodyPr/>
        <a:lstStyle/>
        <a:p>
          <a:r>
            <a:rPr lang="en-US"/>
            <a:t>ngModel:</a:t>
          </a:r>
        </a:p>
      </dgm:t>
    </dgm:pt>
    <dgm:pt modelId="{514589FD-9FF5-4205-913E-4BEB5EE1078F}" type="parTrans" cxnId="{9A479F2C-41C8-4466-9D09-1022BEFEF6AE}">
      <dgm:prSet/>
      <dgm:spPr/>
      <dgm:t>
        <a:bodyPr/>
        <a:lstStyle/>
        <a:p>
          <a:endParaRPr lang="en-US"/>
        </a:p>
      </dgm:t>
    </dgm:pt>
    <dgm:pt modelId="{4FDCCEF5-408D-4391-BE8B-5C694EBE2F80}" type="sibTrans" cxnId="{9A479F2C-41C8-4466-9D09-1022BEFEF6AE}">
      <dgm:prSet/>
      <dgm:spPr/>
      <dgm:t>
        <a:bodyPr/>
        <a:lstStyle/>
        <a:p>
          <a:endParaRPr lang="en-US"/>
        </a:p>
      </dgm:t>
    </dgm:pt>
    <dgm:pt modelId="{5382AA27-A273-4F72-9FC8-1D4E3F5F5740}">
      <dgm:prSet/>
      <dgm:spPr/>
      <dgm:t>
        <a:bodyPr/>
        <a:lstStyle/>
        <a:p>
          <a:r>
            <a:rPr lang="en-US"/>
            <a:t>The ngModel directive provides two-way data binding between an input element and a component's property.</a:t>
          </a:r>
        </a:p>
      </dgm:t>
    </dgm:pt>
    <dgm:pt modelId="{5F1116DD-0111-4C81-A9BD-012BA7FE55E3}" type="parTrans" cxnId="{6A4681A1-04A9-44A7-AAFC-D0BB5C819ADA}">
      <dgm:prSet/>
      <dgm:spPr/>
      <dgm:t>
        <a:bodyPr/>
        <a:lstStyle/>
        <a:p>
          <a:endParaRPr lang="en-US"/>
        </a:p>
      </dgm:t>
    </dgm:pt>
    <dgm:pt modelId="{72153D1F-67F6-4752-AB30-9A495A5E6502}" type="sibTrans" cxnId="{6A4681A1-04A9-44A7-AAFC-D0BB5C819ADA}">
      <dgm:prSet/>
      <dgm:spPr/>
      <dgm:t>
        <a:bodyPr/>
        <a:lstStyle/>
        <a:p>
          <a:endParaRPr lang="en-US"/>
        </a:p>
      </dgm:t>
    </dgm:pt>
    <dgm:pt modelId="{E2E3878A-8BC6-4641-8789-29CF57AC240B}" type="pres">
      <dgm:prSet presAssocID="{70C6CABC-2DC6-44D5-9B00-1E5894C5DBF0}" presName="root" presStyleCnt="0">
        <dgm:presLayoutVars>
          <dgm:dir/>
          <dgm:resizeHandles val="exact"/>
        </dgm:presLayoutVars>
      </dgm:prSet>
      <dgm:spPr/>
    </dgm:pt>
    <dgm:pt modelId="{991EEB1F-4D42-4507-9B2A-D76263A14D27}" type="pres">
      <dgm:prSet presAssocID="{A9C13A42-A19A-4CDC-BE04-335CE7991A94}" presName="compNode" presStyleCnt="0"/>
      <dgm:spPr/>
    </dgm:pt>
    <dgm:pt modelId="{CA9E94E8-C826-4DB6-86BF-D69FE1CD0668}" type="pres">
      <dgm:prSet presAssocID="{A9C13A42-A19A-4CDC-BE04-335CE7991A94}" presName="bgRect" presStyleLbl="bgShp" presStyleIdx="0" presStyleCnt="5"/>
      <dgm:spPr/>
    </dgm:pt>
    <dgm:pt modelId="{7D9BAF0B-5D43-47FB-A6BB-5D067B364C66}" type="pres">
      <dgm:prSet presAssocID="{A9C13A42-A19A-4CDC-BE04-335CE7991A9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2"/>
        </a:ext>
      </dgm:extLst>
    </dgm:pt>
    <dgm:pt modelId="{CE9864DA-FA88-440A-A745-32344F2D7C8F}" type="pres">
      <dgm:prSet presAssocID="{A9C13A42-A19A-4CDC-BE04-335CE7991A94}" presName="spaceRect" presStyleCnt="0"/>
      <dgm:spPr/>
    </dgm:pt>
    <dgm:pt modelId="{0A123616-3A40-4E55-908E-D374E48D6D59}" type="pres">
      <dgm:prSet presAssocID="{A9C13A42-A19A-4CDC-BE04-335CE7991A94}" presName="parTx" presStyleLbl="revTx" presStyleIdx="0" presStyleCnt="8">
        <dgm:presLayoutVars>
          <dgm:chMax val="0"/>
          <dgm:chPref val="0"/>
        </dgm:presLayoutVars>
      </dgm:prSet>
      <dgm:spPr/>
    </dgm:pt>
    <dgm:pt modelId="{969D03F3-324B-4AF0-8847-832EF09DD244}" type="pres">
      <dgm:prSet presAssocID="{E28F7C08-14CF-4E3C-B9D0-8429FA3B1325}" presName="sibTrans" presStyleCnt="0"/>
      <dgm:spPr/>
    </dgm:pt>
    <dgm:pt modelId="{848D4186-94AE-4E52-BECC-F42795BAA886}" type="pres">
      <dgm:prSet presAssocID="{17D203AD-CC2C-4010-8A67-4AF8602EC3A7}" presName="compNode" presStyleCnt="0"/>
      <dgm:spPr/>
    </dgm:pt>
    <dgm:pt modelId="{0A673025-DEE8-42B3-B7A0-7ABDD2020A6D}" type="pres">
      <dgm:prSet presAssocID="{17D203AD-CC2C-4010-8A67-4AF8602EC3A7}" presName="bgRect" presStyleLbl="bgShp" presStyleIdx="1" presStyleCnt="5"/>
      <dgm:spPr/>
    </dgm:pt>
    <dgm:pt modelId="{A396AB3E-D9E4-4201-83ED-87694CAE9CEF}" type="pres">
      <dgm:prSet presAssocID="{17D203AD-CC2C-4010-8A67-4AF8602EC3A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33431EAF-B7B3-4B5F-9507-637315E22049}" type="pres">
      <dgm:prSet presAssocID="{17D203AD-CC2C-4010-8A67-4AF8602EC3A7}" presName="spaceRect" presStyleCnt="0"/>
      <dgm:spPr/>
    </dgm:pt>
    <dgm:pt modelId="{779E6DDD-36F0-446E-8FAA-B0E554C061F7}" type="pres">
      <dgm:prSet presAssocID="{17D203AD-CC2C-4010-8A67-4AF8602EC3A7}" presName="parTx" presStyleLbl="revTx" presStyleIdx="1" presStyleCnt="8">
        <dgm:presLayoutVars>
          <dgm:chMax val="0"/>
          <dgm:chPref val="0"/>
        </dgm:presLayoutVars>
      </dgm:prSet>
      <dgm:spPr/>
    </dgm:pt>
    <dgm:pt modelId="{15971568-63EE-4E35-BE80-63A588E9810C}" type="pres">
      <dgm:prSet presAssocID="{0653C312-B8AD-4DE5-A2D2-955B47F4E160}" presName="sibTrans" presStyleCnt="0"/>
      <dgm:spPr/>
    </dgm:pt>
    <dgm:pt modelId="{2056313F-8E3F-4BA2-8A42-180376D65B9B}" type="pres">
      <dgm:prSet presAssocID="{2CBC4F90-288C-467B-B9D2-352AFAE8EE95}" presName="compNode" presStyleCnt="0"/>
      <dgm:spPr/>
    </dgm:pt>
    <dgm:pt modelId="{E5789845-F40E-4575-AA8D-44782A60C17D}" type="pres">
      <dgm:prSet presAssocID="{2CBC4F90-288C-467B-B9D2-352AFAE8EE95}" presName="bgRect" presStyleLbl="bgShp" presStyleIdx="2" presStyleCnt="5"/>
      <dgm:spPr/>
    </dgm:pt>
    <dgm:pt modelId="{A000551B-09AF-41E6-820B-AC32D326A59D}" type="pres">
      <dgm:prSet presAssocID="{2CBC4F90-288C-467B-B9D2-352AFAE8EE9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AE3D7D2-671D-43DD-A66B-82E649AD3162}" type="pres">
      <dgm:prSet presAssocID="{2CBC4F90-288C-467B-B9D2-352AFAE8EE95}" presName="spaceRect" presStyleCnt="0"/>
      <dgm:spPr/>
    </dgm:pt>
    <dgm:pt modelId="{E87B5FFB-97E6-4283-8D6B-555277A6CD19}" type="pres">
      <dgm:prSet presAssocID="{2CBC4F90-288C-467B-B9D2-352AFAE8EE95}" presName="parTx" presStyleLbl="revTx" presStyleIdx="2" presStyleCnt="8">
        <dgm:presLayoutVars>
          <dgm:chMax val="0"/>
          <dgm:chPref val="0"/>
        </dgm:presLayoutVars>
      </dgm:prSet>
      <dgm:spPr/>
    </dgm:pt>
    <dgm:pt modelId="{26C91E88-316F-422F-868A-B7D6FBE53ECB}" type="pres">
      <dgm:prSet presAssocID="{2CBC4F90-288C-467B-B9D2-352AFAE8EE95}" presName="desTx" presStyleLbl="revTx" presStyleIdx="3" presStyleCnt="8">
        <dgm:presLayoutVars/>
      </dgm:prSet>
      <dgm:spPr/>
    </dgm:pt>
    <dgm:pt modelId="{934B2C63-4CFE-4751-973A-3C68A928B480}" type="pres">
      <dgm:prSet presAssocID="{F1629DBB-AC1F-4286-B074-6E6F08075020}" presName="sibTrans" presStyleCnt="0"/>
      <dgm:spPr/>
    </dgm:pt>
    <dgm:pt modelId="{515B258E-C59A-4CAE-9951-CC30AF47071E}" type="pres">
      <dgm:prSet presAssocID="{3524472F-E031-42A4-B912-7830FDB5760E}" presName="compNode" presStyleCnt="0"/>
      <dgm:spPr/>
    </dgm:pt>
    <dgm:pt modelId="{666C3C94-E81A-44FB-9FA4-4B8807508B53}" type="pres">
      <dgm:prSet presAssocID="{3524472F-E031-42A4-B912-7830FDB5760E}" presName="bgRect" presStyleLbl="bgShp" presStyleIdx="3" presStyleCnt="5"/>
      <dgm:spPr/>
    </dgm:pt>
    <dgm:pt modelId="{197D95DB-F5CB-4011-A3BA-05A932A52C95}" type="pres">
      <dgm:prSet presAssocID="{3524472F-E031-42A4-B912-7830FDB5760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A30A154D-86E2-4D2D-AA2B-DDB1E5FD7378}" type="pres">
      <dgm:prSet presAssocID="{3524472F-E031-42A4-B912-7830FDB5760E}" presName="spaceRect" presStyleCnt="0"/>
      <dgm:spPr/>
    </dgm:pt>
    <dgm:pt modelId="{715FAC61-45E0-4737-B019-14B4459AA327}" type="pres">
      <dgm:prSet presAssocID="{3524472F-E031-42A4-B912-7830FDB5760E}" presName="parTx" presStyleLbl="revTx" presStyleIdx="4" presStyleCnt="8">
        <dgm:presLayoutVars>
          <dgm:chMax val="0"/>
          <dgm:chPref val="0"/>
        </dgm:presLayoutVars>
      </dgm:prSet>
      <dgm:spPr/>
    </dgm:pt>
    <dgm:pt modelId="{4759257D-431D-4391-9B4F-0BA539EC82E0}" type="pres">
      <dgm:prSet presAssocID="{3524472F-E031-42A4-B912-7830FDB5760E}" presName="desTx" presStyleLbl="revTx" presStyleIdx="5" presStyleCnt="8">
        <dgm:presLayoutVars/>
      </dgm:prSet>
      <dgm:spPr/>
    </dgm:pt>
    <dgm:pt modelId="{C97A7FCE-2274-4F52-AE68-EA38CE41E258}" type="pres">
      <dgm:prSet presAssocID="{9AC89E2E-F741-42E6-ADBF-C43620CA78AA}" presName="sibTrans" presStyleCnt="0"/>
      <dgm:spPr/>
    </dgm:pt>
    <dgm:pt modelId="{347F85FF-CC61-44F8-9C0F-D4722BF64EA2}" type="pres">
      <dgm:prSet presAssocID="{BCD39959-7104-4B1C-AE4E-4ADA5BB76428}" presName="compNode" presStyleCnt="0"/>
      <dgm:spPr/>
    </dgm:pt>
    <dgm:pt modelId="{B19868F7-BF89-4332-9E0F-E24500098537}" type="pres">
      <dgm:prSet presAssocID="{BCD39959-7104-4B1C-AE4E-4ADA5BB76428}" presName="bgRect" presStyleLbl="bgShp" presStyleIdx="4" presStyleCnt="5"/>
      <dgm:spPr/>
    </dgm:pt>
    <dgm:pt modelId="{2F90773C-9FE7-4B83-91A6-C3953139EE61}" type="pres">
      <dgm:prSet presAssocID="{BCD39959-7104-4B1C-AE4E-4ADA5BB7642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cision chart"/>
        </a:ext>
      </dgm:extLst>
    </dgm:pt>
    <dgm:pt modelId="{1E93656D-A194-4EFB-B96D-5B84B00E5588}" type="pres">
      <dgm:prSet presAssocID="{BCD39959-7104-4B1C-AE4E-4ADA5BB76428}" presName="spaceRect" presStyleCnt="0"/>
      <dgm:spPr/>
    </dgm:pt>
    <dgm:pt modelId="{03135C49-FBAF-4F1A-909D-473C3087BA74}" type="pres">
      <dgm:prSet presAssocID="{BCD39959-7104-4B1C-AE4E-4ADA5BB76428}" presName="parTx" presStyleLbl="revTx" presStyleIdx="6" presStyleCnt="8">
        <dgm:presLayoutVars>
          <dgm:chMax val="0"/>
          <dgm:chPref val="0"/>
        </dgm:presLayoutVars>
      </dgm:prSet>
      <dgm:spPr/>
    </dgm:pt>
    <dgm:pt modelId="{077A2AE7-5F40-44A4-86A5-B5819461E3D0}" type="pres">
      <dgm:prSet presAssocID="{BCD39959-7104-4B1C-AE4E-4ADA5BB76428}" presName="desTx" presStyleLbl="revTx" presStyleIdx="7" presStyleCnt="8">
        <dgm:presLayoutVars/>
      </dgm:prSet>
      <dgm:spPr/>
    </dgm:pt>
  </dgm:ptLst>
  <dgm:cxnLst>
    <dgm:cxn modelId="{4310F507-7BAD-4B27-855B-48719768DE2B}" type="presOf" srcId="{A9C13A42-A19A-4CDC-BE04-335CE7991A94}" destId="{0A123616-3A40-4E55-908E-D374E48D6D59}" srcOrd="0" destOrd="0" presId="urn:microsoft.com/office/officeart/2018/2/layout/IconVerticalSolidList"/>
    <dgm:cxn modelId="{0F02BF12-A489-4EA6-A9CC-74AD9BE53B8A}" srcId="{70C6CABC-2DC6-44D5-9B00-1E5894C5DBF0}" destId="{2CBC4F90-288C-467B-B9D2-352AFAE8EE95}" srcOrd="2" destOrd="0" parTransId="{A8747175-CB04-4EA7-A0F3-85DC13CBAF8A}" sibTransId="{F1629DBB-AC1F-4286-B074-6E6F08075020}"/>
    <dgm:cxn modelId="{C5696F1F-5948-4916-9884-90A5CB4601CB}" type="presOf" srcId="{653679EC-10C1-4163-BDE0-E0E1541F2E3E}" destId="{4759257D-431D-4391-9B4F-0BA539EC82E0}" srcOrd="0" destOrd="0" presId="urn:microsoft.com/office/officeart/2018/2/layout/IconVerticalSolidList"/>
    <dgm:cxn modelId="{9A479F2C-41C8-4466-9D09-1022BEFEF6AE}" srcId="{70C6CABC-2DC6-44D5-9B00-1E5894C5DBF0}" destId="{BCD39959-7104-4B1C-AE4E-4ADA5BB76428}" srcOrd="4" destOrd="0" parTransId="{514589FD-9FF5-4205-913E-4BEB5EE1078F}" sibTransId="{4FDCCEF5-408D-4391-BE8B-5C694EBE2F80}"/>
    <dgm:cxn modelId="{960DA23A-CEC6-48FF-B3AC-5E41D66A8674}" srcId="{70C6CABC-2DC6-44D5-9B00-1E5894C5DBF0}" destId="{17D203AD-CC2C-4010-8A67-4AF8602EC3A7}" srcOrd="1" destOrd="0" parTransId="{CF8D451D-6E9E-490A-B8C0-BB9BB38F9E6B}" sibTransId="{0653C312-B8AD-4DE5-A2D2-955B47F4E160}"/>
    <dgm:cxn modelId="{615ABE5B-91A0-4C9F-86EC-B9E70DB25EED}" type="presOf" srcId="{5382AA27-A273-4F72-9FC8-1D4E3F5F5740}" destId="{077A2AE7-5F40-44A4-86A5-B5819461E3D0}" srcOrd="0" destOrd="0" presId="urn:microsoft.com/office/officeart/2018/2/layout/IconVerticalSolidList"/>
    <dgm:cxn modelId="{CD82A246-13E5-4464-BC75-14A2BE253184}" type="presOf" srcId="{292C8B11-3806-4E91-A7FD-DFB30C8B83F6}" destId="{26C91E88-316F-422F-868A-B7D6FBE53ECB}" srcOrd="0" destOrd="0" presId="urn:microsoft.com/office/officeart/2018/2/layout/IconVerticalSolidList"/>
    <dgm:cxn modelId="{56DE4B51-80E1-4867-B4C9-D2AC629346C8}" type="presOf" srcId="{2CBC4F90-288C-467B-B9D2-352AFAE8EE95}" destId="{E87B5FFB-97E6-4283-8D6B-555277A6CD19}" srcOrd="0" destOrd="0" presId="urn:microsoft.com/office/officeart/2018/2/layout/IconVerticalSolidList"/>
    <dgm:cxn modelId="{318FF551-5527-4DCD-AE60-EF0413599206}" srcId="{70C6CABC-2DC6-44D5-9B00-1E5894C5DBF0}" destId="{3524472F-E031-42A4-B912-7830FDB5760E}" srcOrd="3" destOrd="0" parTransId="{1CC4FCD7-7AC3-4888-97D4-2065B434FED0}" sibTransId="{9AC89E2E-F741-42E6-ADBF-C43620CA78AA}"/>
    <dgm:cxn modelId="{94727B87-DCC1-4777-8A20-732AFEA5A3D3}" srcId="{70C6CABC-2DC6-44D5-9B00-1E5894C5DBF0}" destId="{A9C13A42-A19A-4CDC-BE04-335CE7991A94}" srcOrd="0" destOrd="0" parTransId="{9EE9FBBA-5C46-49D1-B459-E673A965C691}" sibTransId="{E28F7C08-14CF-4E3C-B9D0-8429FA3B1325}"/>
    <dgm:cxn modelId="{B43E3C90-098A-4325-A127-95BE14E27227}" type="presOf" srcId="{17D203AD-CC2C-4010-8A67-4AF8602EC3A7}" destId="{779E6DDD-36F0-446E-8FAA-B0E554C061F7}" srcOrd="0" destOrd="0" presId="urn:microsoft.com/office/officeart/2018/2/layout/IconVerticalSolidList"/>
    <dgm:cxn modelId="{C5DB6098-7D85-49E9-A708-50CBB5D67C57}" type="presOf" srcId="{BCD39959-7104-4B1C-AE4E-4ADA5BB76428}" destId="{03135C49-FBAF-4F1A-909D-473C3087BA74}" srcOrd="0" destOrd="0" presId="urn:microsoft.com/office/officeart/2018/2/layout/IconVerticalSolidList"/>
    <dgm:cxn modelId="{6A4681A1-04A9-44A7-AAFC-D0BB5C819ADA}" srcId="{BCD39959-7104-4B1C-AE4E-4ADA5BB76428}" destId="{5382AA27-A273-4F72-9FC8-1D4E3F5F5740}" srcOrd="0" destOrd="0" parTransId="{5F1116DD-0111-4C81-A9BD-012BA7FE55E3}" sibTransId="{72153D1F-67F6-4752-AB30-9A495A5E6502}"/>
    <dgm:cxn modelId="{4C64DDA1-E82D-40F6-BBCF-14C4047AE267}" type="presOf" srcId="{70C6CABC-2DC6-44D5-9B00-1E5894C5DBF0}" destId="{E2E3878A-8BC6-4641-8789-29CF57AC240B}" srcOrd="0" destOrd="0" presId="urn:microsoft.com/office/officeart/2018/2/layout/IconVerticalSolidList"/>
    <dgm:cxn modelId="{B5F5AEB1-C5DD-41E0-B19A-4263E9F4805D}" srcId="{2CBC4F90-288C-467B-B9D2-352AFAE8EE95}" destId="{292C8B11-3806-4E91-A7FD-DFB30C8B83F6}" srcOrd="0" destOrd="0" parTransId="{0F2AA6BC-6960-4127-8E65-140BC1FBAD04}" sibTransId="{AC50FD61-0F10-48C4-B58B-99DA961515E8}"/>
    <dgm:cxn modelId="{B6A630B5-4E6B-40F4-B690-E898CD7F20D3}" srcId="{3524472F-E031-42A4-B912-7830FDB5760E}" destId="{653679EC-10C1-4163-BDE0-E0E1541F2E3E}" srcOrd="0" destOrd="0" parTransId="{64FDE012-F90D-455D-A287-BC01D045DEFD}" sibTransId="{B3E5791C-5097-465E-92E1-B720541BE02C}"/>
    <dgm:cxn modelId="{D76AD2D8-FF09-46DA-877A-D32CE9EBABFA}" type="presOf" srcId="{3524472F-E031-42A4-B912-7830FDB5760E}" destId="{715FAC61-45E0-4737-B019-14B4459AA327}" srcOrd="0" destOrd="0" presId="urn:microsoft.com/office/officeart/2018/2/layout/IconVerticalSolidList"/>
    <dgm:cxn modelId="{B9D93C86-41AC-464D-B9C4-57BAD2B1585B}" type="presParOf" srcId="{E2E3878A-8BC6-4641-8789-29CF57AC240B}" destId="{991EEB1F-4D42-4507-9B2A-D76263A14D27}" srcOrd="0" destOrd="0" presId="urn:microsoft.com/office/officeart/2018/2/layout/IconVerticalSolidList"/>
    <dgm:cxn modelId="{B85FBE07-D64B-4966-92BB-DA946A2D1EEB}" type="presParOf" srcId="{991EEB1F-4D42-4507-9B2A-D76263A14D27}" destId="{CA9E94E8-C826-4DB6-86BF-D69FE1CD0668}" srcOrd="0" destOrd="0" presId="urn:microsoft.com/office/officeart/2018/2/layout/IconVerticalSolidList"/>
    <dgm:cxn modelId="{CF4D2E79-A367-401B-BECB-F13F8ECB15AF}" type="presParOf" srcId="{991EEB1F-4D42-4507-9B2A-D76263A14D27}" destId="{7D9BAF0B-5D43-47FB-A6BB-5D067B364C66}" srcOrd="1" destOrd="0" presId="urn:microsoft.com/office/officeart/2018/2/layout/IconVerticalSolidList"/>
    <dgm:cxn modelId="{8D5E6522-B274-482C-9B65-599BEF164856}" type="presParOf" srcId="{991EEB1F-4D42-4507-9B2A-D76263A14D27}" destId="{CE9864DA-FA88-440A-A745-32344F2D7C8F}" srcOrd="2" destOrd="0" presId="urn:microsoft.com/office/officeart/2018/2/layout/IconVerticalSolidList"/>
    <dgm:cxn modelId="{A5551FEE-3F51-4DCD-98F4-2BBBCE173297}" type="presParOf" srcId="{991EEB1F-4D42-4507-9B2A-D76263A14D27}" destId="{0A123616-3A40-4E55-908E-D374E48D6D59}" srcOrd="3" destOrd="0" presId="urn:microsoft.com/office/officeart/2018/2/layout/IconVerticalSolidList"/>
    <dgm:cxn modelId="{B529CD69-B1F1-4E09-894D-A0BA78D9357E}" type="presParOf" srcId="{E2E3878A-8BC6-4641-8789-29CF57AC240B}" destId="{969D03F3-324B-4AF0-8847-832EF09DD244}" srcOrd="1" destOrd="0" presId="urn:microsoft.com/office/officeart/2018/2/layout/IconVerticalSolidList"/>
    <dgm:cxn modelId="{BB55EF04-7184-4FC8-9A45-7413A9ECE2F2}" type="presParOf" srcId="{E2E3878A-8BC6-4641-8789-29CF57AC240B}" destId="{848D4186-94AE-4E52-BECC-F42795BAA886}" srcOrd="2" destOrd="0" presId="urn:microsoft.com/office/officeart/2018/2/layout/IconVerticalSolidList"/>
    <dgm:cxn modelId="{591F099B-2AC7-4A54-856A-3D8F612533EB}" type="presParOf" srcId="{848D4186-94AE-4E52-BECC-F42795BAA886}" destId="{0A673025-DEE8-42B3-B7A0-7ABDD2020A6D}" srcOrd="0" destOrd="0" presId="urn:microsoft.com/office/officeart/2018/2/layout/IconVerticalSolidList"/>
    <dgm:cxn modelId="{79CF0A73-0EA1-41CB-980B-A7DED972771D}" type="presParOf" srcId="{848D4186-94AE-4E52-BECC-F42795BAA886}" destId="{A396AB3E-D9E4-4201-83ED-87694CAE9CEF}" srcOrd="1" destOrd="0" presId="urn:microsoft.com/office/officeart/2018/2/layout/IconVerticalSolidList"/>
    <dgm:cxn modelId="{0194C4C2-F73C-409D-A632-DE10D255999B}" type="presParOf" srcId="{848D4186-94AE-4E52-BECC-F42795BAA886}" destId="{33431EAF-B7B3-4B5F-9507-637315E22049}" srcOrd="2" destOrd="0" presId="urn:microsoft.com/office/officeart/2018/2/layout/IconVerticalSolidList"/>
    <dgm:cxn modelId="{ED138C57-9E9F-4508-95AA-B4962D917051}" type="presParOf" srcId="{848D4186-94AE-4E52-BECC-F42795BAA886}" destId="{779E6DDD-36F0-446E-8FAA-B0E554C061F7}" srcOrd="3" destOrd="0" presId="urn:microsoft.com/office/officeart/2018/2/layout/IconVerticalSolidList"/>
    <dgm:cxn modelId="{32D00159-082E-48EF-986D-B315A7BB74C4}" type="presParOf" srcId="{E2E3878A-8BC6-4641-8789-29CF57AC240B}" destId="{15971568-63EE-4E35-BE80-63A588E9810C}" srcOrd="3" destOrd="0" presId="urn:microsoft.com/office/officeart/2018/2/layout/IconVerticalSolidList"/>
    <dgm:cxn modelId="{1DCEA438-239C-45AA-9166-7FEE655DB8EB}" type="presParOf" srcId="{E2E3878A-8BC6-4641-8789-29CF57AC240B}" destId="{2056313F-8E3F-4BA2-8A42-180376D65B9B}" srcOrd="4" destOrd="0" presId="urn:microsoft.com/office/officeart/2018/2/layout/IconVerticalSolidList"/>
    <dgm:cxn modelId="{5C520231-B546-4C64-91B8-462D2251E54E}" type="presParOf" srcId="{2056313F-8E3F-4BA2-8A42-180376D65B9B}" destId="{E5789845-F40E-4575-AA8D-44782A60C17D}" srcOrd="0" destOrd="0" presId="urn:microsoft.com/office/officeart/2018/2/layout/IconVerticalSolidList"/>
    <dgm:cxn modelId="{48214F58-4F8C-4C17-8DC7-9B5E2025D2B8}" type="presParOf" srcId="{2056313F-8E3F-4BA2-8A42-180376D65B9B}" destId="{A000551B-09AF-41E6-820B-AC32D326A59D}" srcOrd="1" destOrd="0" presId="urn:microsoft.com/office/officeart/2018/2/layout/IconVerticalSolidList"/>
    <dgm:cxn modelId="{48D6D9F6-99C8-4F52-B528-65E8B346905E}" type="presParOf" srcId="{2056313F-8E3F-4BA2-8A42-180376D65B9B}" destId="{DAE3D7D2-671D-43DD-A66B-82E649AD3162}" srcOrd="2" destOrd="0" presId="urn:microsoft.com/office/officeart/2018/2/layout/IconVerticalSolidList"/>
    <dgm:cxn modelId="{895C80B6-888F-458B-B2C1-0517192291B8}" type="presParOf" srcId="{2056313F-8E3F-4BA2-8A42-180376D65B9B}" destId="{E87B5FFB-97E6-4283-8D6B-555277A6CD19}" srcOrd="3" destOrd="0" presId="urn:microsoft.com/office/officeart/2018/2/layout/IconVerticalSolidList"/>
    <dgm:cxn modelId="{7709D617-F433-4DD4-AEAC-A5DFEDF39D3A}" type="presParOf" srcId="{2056313F-8E3F-4BA2-8A42-180376D65B9B}" destId="{26C91E88-316F-422F-868A-B7D6FBE53ECB}" srcOrd="4" destOrd="0" presId="urn:microsoft.com/office/officeart/2018/2/layout/IconVerticalSolidList"/>
    <dgm:cxn modelId="{B501FF60-B606-43D4-AFA7-7A5C024BC629}" type="presParOf" srcId="{E2E3878A-8BC6-4641-8789-29CF57AC240B}" destId="{934B2C63-4CFE-4751-973A-3C68A928B480}" srcOrd="5" destOrd="0" presId="urn:microsoft.com/office/officeart/2018/2/layout/IconVerticalSolidList"/>
    <dgm:cxn modelId="{38F616F1-9F1D-4474-9D81-26B5520D43F9}" type="presParOf" srcId="{E2E3878A-8BC6-4641-8789-29CF57AC240B}" destId="{515B258E-C59A-4CAE-9951-CC30AF47071E}" srcOrd="6" destOrd="0" presId="urn:microsoft.com/office/officeart/2018/2/layout/IconVerticalSolidList"/>
    <dgm:cxn modelId="{FA87EDBA-2F97-438C-93B8-3D550BF81FA0}" type="presParOf" srcId="{515B258E-C59A-4CAE-9951-CC30AF47071E}" destId="{666C3C94-E81A-44FB-9FA4-4B8807508B53}" srcOrd="0" destOrd="0" presId="urn:microsoft.com/office/officeart/2018/2/layout/IconVerticalSolidList"/>
    <dgm:cxn modelId="{A19BAF0D-1CFA-41BB-BDA8-FE11D40D4E08}" type="presParOf" srcId="{515B258E-C59A-4CAE-9951-CC30AF47071E}" destId="{197D95DB-F5CB-4011-A3BA-05A932A52C95}" srcOrd="1" destOrd="0" presId="urn:microsoft.com/office/officeart/2018/2/layout/IconVerticalSolidList"/>
    <dgm:cxn modelId="{2B9735E4-5599-4D03-A8DE-4B431738DC55}" type="presParOf" srcId="{515B258E-C59A-4CAE-9951-CC30AF47071E}" destId="{A30A154D-86E2-4D2D-AA2B-DDB1E5FD7378}" srcOrd="2" destOrd="0" presId="urn:microsoft.com/office/officeart/2018/2/layout/IconVerticalSolidList"/>
    <dgm:cxn modelId="{9759CDE9-8623-4194-AB9B-B340ED5BE36F}" type="presParOf" srcId="{515B258E-C59A-4CAE-9951-CC30AF47071E}" destId="{715FAC61-45E0-4737-B019-14B4459AA327}" srcOrd="3" destOrd="0" presId="urn:microsoft.com/office/officeart/2018/2/layout/IconVerticalSolidList"/>
    <dgm:cxn modelId="{E7A02811-119D-4958-8B1B-C6CE918AE5AA}" type="presParOf" srcId="{515B258E-C59A-4CAE-9951-CC30AF47071E}" destId="{4759257D-431D-4391-9B4F-0BA539EC82E0}" srcOrd="4" destOrd="0" presId="urn:microsoft.com/office/officeart/2018/2/layout/IconVerticalSolidList"/>
    <dgm:cxn modelId="{28FD4B3B-C097-40CE-AC16-BDEC29EBD7D2}" type="presParOf" srcId="{E2E3878A-8BC6-4641-8789-29CF57AC240B}" destId="{C97A7FCE-2274-4F52-AE68-EA38CE41E258}" srcOrd="7" destOrd="0" presId="urn:microsoft.com/office/officeart/2018/2/layout/IconVerticalSolidList"/>
    <dgm:cxn modelId="{9C8B763E-7708-411E-A0C8-C9A86D5FEF43}" type="presParOf" srcId="{E2E3878A-8BC6-4641-8789-29CF57AC240B}" destId="{347F85FF-CC61-44F8-9C0F-D4722BF64EA2}" srcOrd="8" destOrd="0" presId="urn:microsoft.com/office/officeart/2018/2/layout/IconVerticalSolidList"/>
    <dgm:cxn modelId="{B71DABB3-4B2E-46C2-9318-703E7E0EB2DC}" type="presParOf" srcId="{347F85FF-CC61-44F8-9C0F-D4722BF64EA2}" destId="{B19868F7-BF89-4332-9E0F-E24500098537}" srcOrd="0" destOrd="0" presId="urn:microsoft.com/office/officeart/2018/2/layout/IconVerticalSolidList"/>
    <dgm:cxn modelId="{2FD1D520-76D3-4EA9-87D2-E34CE3A9474E}" type="presParOf" srcId="{347F85FF-CC61-44F8-9C0F-D4722BF64EA2}" destId="{2F90773C-9FE7-4B83-91A6-C3953139EE61}" srcOrd="1" destOrd="0" presId="urn:microsoft.com/office/officeart/2018/2/layout/IconVerticalSolidList"/>
    <dgm:cxn modelId="{FB295809-FE67-4A84-B8E8-B4E99FAD0C39}" type="presParOf" srcId="{347F85FF-CC61-44F8-9C0F-D4722BF64EA2}" destId="{1E93656D-A194-4EFB-B96D-5B84B00E5588}" srcOrd="2" destOrd="0" presId="urn:microsoft.com/office/officeart/2018/2/layout/IconVerticalSolidList"/>
    <dgm:cxn modelId="{3E87C2E6-3B46-408A-8EC4-CCF2B1841992}" type="presParOf" srcId="{347F85FF-CC61-44F8-9C0F-D4722BF64EA2}" destId="{03135C49-FBAF-4F1A-909D-473C3087BA74}" srcOrd="3" destOrd="0" presId="urn:microsoft.com/office/officeart/2018/2/layout/IconVerticalSolidList"/>
    <dgm:cxn modelId="{5659BAEE-AD9C-487C-BBAE-9DCF71D0C087}" type="presParOf" srcId="{347F85FF-CC61-44F8-9C0F-D4722BF64EA2}" destId="{077A2AE7-5F40-44A4-86A5-B5819461E3D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3B2423-A9EB-48FF-BAA4-38D12C9B042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480A06E-8400-4ED7-8DC8-3D5C34BD1500}">
      <dgm:prSet/>
      <dgm:spPr/>
      <dgm:t>
        <a:bodyPr/>
        <a:lstStyle/>
        <a:p>
          <a:pPr>
            <a:lnSpc>
              <a:spcPct val="100000"/>
            </a:lnSpc>
          </a:pPr>
          <a:r>
            <a:rPr lang="en-US"/>
            <a:t>Angular services are objects that get instantiated just once during the lifetime of an application.</a:t>
          </a:r>
        </a:p>
      </dgm:t>
    </dgm:pt>
    <dgm:pt modelId="{FCDB7C5E-BD67-4F8E-83B6-0F5ED4C80B8C}" type="parTrans" cxnId="{42D5CA8F-7B0B-444A-8D8A-B6676D65D03B}">
      <dgm:prSet/>
      <dgm:spPr/>
      <dgm:t>
        <a:bodyPr/>
        <a:lstStyle/>
        <a:p>
          <a:endParaRPr lang="en-US"/>
        </a:p>
      </dgm:t>
    </dgm:pt>
    <dgm:pt modelId="{2AE1EFC0-8E80-42D0-AF38-D995BD638A37}" type="sibTrans" cxnId="{42D5CA8F-7B0B-444A-8D8A-B6676D65D03B}">
      <dgm:prSet/>
      <dgm:spPr/>
      <dgm:t>
        <a:bodyPr/>
        <a:lstStyle/>
        <a:p>
          <a:endParaRPr lang="en-US"/>
        </a:p>
      </dgm:t>
    </dgm:pt>
    <dgm:pt modelId="{ECAE6525-610A-4392-B76C-54A71D34E83A}">
      <dgm:prSet/>
      <dgm:spPr/>
      <dgm:t>
        <a:bodyPr/>
        <a:lstStyle/>
        <a:p>
          <a:pPr>
            <a:lnSpc>
              <a:spcPct val="100000"/>
            </a:lnSpc>
          </a:pPr>
          <a:r>
            <a:rPr lang="en-US"/>
            <a:t>They contain methods that maintain data throughout the life of an application, i.e., data is available all the time.</a:t>
          </a:r>
        </a:p>
      </dgm:t>
    </dgm:pt>
    <dgm:pt modelId="{C303FB1B-8B36-4B17-9327-046A3D1DC48E}" type="parTrans" cxnId="{67FD7EA1-1283-4C23-B0F2-DDC89B05F440}">
      <dgm:prSet/>
      <dgm:spPr/>
      <dgm:t>
        <a:bodyPr/>
        <a:lstStyle/>
        <a:p>
          <a:endParaRPr lang="en-US"/>
        </a:p>
      </dgm:t>
    </dgm:pt>
    <dgm:pt modelId="{C1F8DCF6-D205-4F0D-B57A-61701B4DA636}" type="sibTrans" cxnId="{67FD7EA1-1283-4C23-B0F2-DDC89B05F440}">
      <dgm:prSet/>
      <dgm:spPr/>
      <dgm:t>
        <a:bodyPr/>
        <a:lstStyle/>
        <a:p>
          <a:endParaRPr lang="en-US"/>
        </a:p>
      </dgm:t>
    </dgm:pt>
    <dgm:pt modelId="{E480B255-307C-4FC5-BF08-FD9FAC2A30F7}">
      <dgm:prSet/>
      <dgm:spPr/>
      <dgm:t>
        <a:bodyPr/>
        <a:lstStyle/>
        <a:p>
          <a:pPr>
            <a:lnSpc>
              <a:spcPct val="100000"/>
            </a:lnSpc>
          </a:pPr>
          <a:r>
            <a:rPr lang="en-US"/>
            <a:t>The main objective of a service is to organize and share business logic, models, or data and functions with different components of an Angular application. </a:t>
          </a:r>
        </a:p>
      </dgm:t>
    </dgm:pt>
    <dgm:pt modelId="{D06F291C-5558-4E26-9171-60C7291376FB}" type="parTrans" cxnId="{C24E6D45-ACD1-4536-9E94-F5CFFF96F00D}">
      <dgm:prSet/>
      <dgm:spPr/>
      <dgm:t>
        <a:bodyPr/>
        <a:lstStyle/>
        <a:p>
          <a:endParaRPr lang="en-US"/>
        </a:p>
      </dgm:t>
    </dgm:pt>
    <dgm:pt modelId="{3F701B81-EE54-43D7-AAD0-7C8655A82D8B}" type="sibTrans" cxnId="{C24E6D45-ACD1-4536-9E94-F5CFFF96F00D}">
      <dgm:prSet/>
      <dgm:spPr/>
      <dgm:t>
        <a:bodyPr/>
        <a:lstStyle/>
        <a:p>
          <a:endParaRPr lang="en-US"/>
        </a:p>
      </dgm:t>
    </dgm:pt>
    <dgm:pt modelId="{E853811F-CD20-43F1-A563-5307F35065C7}">
      <dgm:prSet/>
      <dgm:spPr/>
      <dgm:t>
        <a:bodyPr/>
        <a:lstStyle/>
        <a:p>
          <a:pPr>
            <a:lnSpc>
              <a:spcPct val="100000"/>
            </a:lnSpc>
          </a:pPr>
          <a:r>
            <a:rPr lang="en-US"/>
            <a:t>They are usually implemented through dependency injection. </a:t>
          </a:r>
        </a:p>
      </dgm:t>
    </dgm:pt>
    <dgm:pt modelId="{CFB7662F-9194-44C6-8EDA-C1B22BE0D964}" type="parTrans" cxnId="{71E7B73C-C955-4A85-BDEA-8AF2578A348F}">
      <dgm:prSet/>
      <dgm:spPr/>
      <dgm:t>
        <a:bodyPr/>
        <a:lstStyle/>
        <a:p>
          <a:endParaRPr lang="en-US"/>
        </a:p>
      </dgm:t>
    </dgm:pt>
    <dgm:pt modelId="{32963E8F-C619-4622-BBE1-C80FF34362BF}" type="sibTrans" cxnId="{71E7B73C-C955-4A85-BDEA-8AF2578A348F}">
      <dgm:prSet/>
      <dgm:spPr/>
      <dgm:t>
        <a:bodyPr/>
        <a:lstStyle/>
        <a:p>
          <a:endParaRPr lang="en-US"/>
        </a:p>
      </dgm:t>
    </dgm:pt>
    <dgm:pt modelId="{0148006A-C23B-4143-A050-DF39511C5118}" type="pres">
      <dgm:prSet presAssocID="{3B3B2423-A9EB-48FF-BAA4-38D12C9B0428}" presName="root" presStyleCnt="0">
        <dgm:presLayoutVars>
          <dgm:dir/>
          <dgm:resizeHandles val="exact"/>
        </dgm:presLayoutVars>
      </dgm:prSet>
      <dgm:spPr/>
    </dgm:pt>
    <dgm:pt modelId="{1A5F2307-5C4B-4213-A288-0E78DF4425DE}" type="pres">
      <dgm:prSet presAssocID="{3480A06E-8400-4ED7-8DC8-3D5C34BD1500}" presName="compNode" presStyleCnt="0"/>
      <dgm:spPr/>
    </dgm:pt>
    <dgm:pt modelId="{0A5E63C1-C55F-4DF8-A93A-CB0D915E003A}" type="pres">
      <dgm:prSet presAssocID="{3480A06E-8400-4ED7-8DC8-3D5C34BD1500}" presName="bgRect" presStyleLbl="bgShp" presStyleIdx="0" presStyleCnt="4"/>
      <dgm:spPr/>
    </dgm:pt>
    <dgm:pt modelId="{440A9401-1941-40F6-9160-FDE47F26EC0E}" type="pres">
      <dgm:prSet presAssocID="{3480A06E-8400-4ED7-8DC8-3D5C34BD15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46A9CB9C-268C-4575-BCF0-60477FC23E1E}" type="pres">
      <dgm:prSet presAssocID="{3480A06E-8400-4ED7-8DC8-3D5C34BD1500}" presName="spaceRect" presStyleCnt="0"/>
      <dgm:spPr/>
    </dgm:pt>
    <dgm:pt modelId="{FC9DCB29-F62E-405F-A5C0-2569B8434CC3}" type="pres">
      <dgm:prSet presAssocID="{3480A06E-8400-4ED7-8DC8-3D5C34BD1500}" presName="parTx" presStyleLbl="revTx" presStyleIdx="0" presStyleCnt="4">
        <dgm:presLayoutVars>
          <dgm:chMax val="0"/>
          <dgm:chPref val="0"/>
        </dgm:presLayoutVars>
      </dgm:prSet>
      <dgm:spPr/>
    </dgm:pt>
    <dgm:pt modelId="{62170FC3-3FE9-47A7-8D63-7CC90F9584F1}" type="pres">
      <dgm:prSet presAssocID="{2AE1EFC0-8E80-42D0-AF38-D995BD638A37}" presName="sibTrans" presStyleCnt="0"/>
      <dgm:spPr/>
    </dgm:pt>
    <dgm:pt modelId="{0399A97A-5654-4792-BA9C-12C7DBC45A66}" type="pres">
      <dgm:prSet presAssocID="{ECAE6525-610A-4392-B76C-54A71D34E83A}" presName="compNode" presStyleCnt="0"/>
      <dgm:spPr/>
    </dgm:pt>
    <dgm:pt modelId="{F925752B-DA14-4779-ACCA-5D0ABA6F31E8}" type="pres">
      <dgm:prSet presAssocID="{ECAE6525-610A-4392-B76C-54A71D34E83A}" presName="bgRect" presStyleLbl="bgShp" presStyleIdx="1" presStyleCnt="4"/>
      <dgm:spPr/>
    </dgm:pt>
    <dgm:pt modelId="{734B7F11-5F4F-4447-803E-6760DC9CAAB9}" type="pres">
      <dgm:prSet presAssocID="{ECAE6525-610A-4392-B76C-54A71D34E8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78CC412-5D93-48C3-BFF5-BDAAA400B16D}" type="pres">
      <dgm:prSet presAssocID="{ECAE6525-610A-4392-B76C-54A71D34E83A}" presName="spaceRect" presStyleCnt="0"/>
      <dgm:spPr/>
    </dgm:pt>
    <dgm:pt modelId="{349F8F2D-F185-4D62-974A-9D1846908086}" type="pres">
      <dgm:prSet presAssocID="{ECAE6525-610A-4392-B76C-54A71D34E83A}" presName="parTx" presStyleLbl="revTx" presStyleIdx="1" presStyleCnt="4">
        <dgm:presLayoutVars>
          <dgm:chMax val="0"/>
          <dgm:chPref val="0"/>
        </dgm:presLayoutVars>
      </dgm:prSet>
      <dgm:spPr/>
    </dgm:pt>
    <dgm:pt modelId="{B0E36F15-08CB-434E-9843-F442E4146970}" type="pres">
      <dgm:prSet presAssocID="{C1F8DCF6-D205-4F0D-B57A-61701B4DA636}" presName="sibTrans" presStyleCnt="0"/>
      <dgm:spPr/>
    </dgm:pt>
    <dgm:pt modelId="{C9DCFBF2-8FF6-4EC0-9D47-EBBA4DD05A28}" type="pres">
      <dgm:prSet presAssocID="{E480B255-307C-4FC5-BF08-FD9FAC2A30F7}" presName="compNode" presStyleCnt="0"/>
      <dgm:spPr/>
    </dgm:pt>
    <dgm:pt modelId="{C806770E-1B70-4A64-B704-9ED4BE0FA6AF}" type="pres">
      <dgm:prSet presAssocID="{E480B255-307C-4FC5-BF08-FD9FAC2A30F7}" presName="bgRect" presStyleLbl="bgShp" presStyleIdx="2" presStyleCnt="4"/>
      <dgm:spPr/>
    </dgm:pt>
    <dgm:pt modelId="{EB795C3F-A57B-4D9C-9BBC-B01E36615305}" type="pres">
      <dgm:prSet presAssocID="{E480B255-307C-4FC5-BF08-FD9FAC2A30F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9951393C-04BA-4FDE-A346-172C43949A5B}" type="pres">
      <dgm:prSet presAssocID="{E480B255-307C-4FC5-BF08-FD9FAC2A30F7}" presName="spaceRect" presStyleCnt="0"/>
      <dgm:spPr/>
    </dgm:pt>
    <dgm:pt modelId="{CB0EFD5D-AD8C-45A6-B055-2892A20E3253}" type="pres">
      <dgm:prSet presAssocID="{E480B255-307C-4FC5-BF08-FD9FAC2A30F7}" presName="parTx" presStyleLbl="revTx" presStyleIdx="2" presStyleCnt="4">
        <dgm:presLayoutVars>
          <dgm:chMax val="0"/>
          <dgm:chPref val="0"/>
        </dgm:presLayoutVars>
      </dgm:prSet>
      <dgm:spPr/>
    </dgm:pt>
    <dgm:pt modelId="{6659811E-302F-4D8D-960C-D87AF1CBAC9C}" type="pres">
      <dgm:prSet presAssocID="{3F701B81-EE54-43D7-AAD0-7C8655A82D8B}" presName="sibTrans" presStyleCnt="0"/>
      <dgm:spPr/>
    </dgm:pt>
    <dgm:pt modelId="{292994BB-0607-4B7F-BFD3-4866130DA21E}" type="pres">
      <dgm:prSet presAssocID="{E853811F-CD20-43F1-A563-5307F35065C7}" presName="compNode" presStyleCnt="0"/>
      <dgm:spPr/>
    </dgm:pt>
    <dgm:pt modelId="{2EC0643C-4335-4733-9C85-77EDC64A00F2}" type="pres">
      <dgm:prSet presAssocID="{E853811F-CD20-43F1-A563-5307F35065C7}" presName="bgRect" presStyleLbl="bgShp" presStyleIdx="3" presStyleCnt="4"/>
      <dgm:spPr/>
    </dgm:pt>
    <dgm:pt modelId="{34B3D3A8-290F-4CB9-BE39-A0FCD3C70893}" type="pres">
      <dgm:prSet presAssocID="{E853811F-CD20-43F1-A563-5307F35065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edle"/>
        </a:ext>
      </dgm:extLst>
    </dgm:pt>
    <dgm:pt modelId="{82A4E927-CB4C-4855-8259-024D42934605}" type="pres">
      <dgm:prSet presAssocID="{E853811F-CD20-43F1-A563-5307F35065C7}" presName="spaceRect" presStyleCnt="0"/>
      <dgm:spPr/>
    </dgm:pt>
    <dgm:pt modelId="{5792F15F-9626-4F58-963B-E7940DA34390}" type="pres">
      <dgm:prSet presAssocID="{E853811F-CD20-43F1-A563-5307F35065C7}" presName="parTx" presStyleLbl="revTx" presStyleIdx="3" presStyleCnt="4">
        <dgm:presLayoutVars>
          <dgm:chMax val="0"/>
          <dgm:chPref val="0"/>
        </dgm:presLayoutVars>
      </dgm:prSet>
      <dgm:spPr/>
    </dgm:pt>
  </dgm:ptLst>
  <dgm:cxnLst>
    <dgm:cxn modelId="{EC69111E-BCB0-4A8C-ADAA-066C7A8F4984}" type="presOf" srcId="{3B3B2423-A9EB-48FF-BAA4-38D12C9B0428}" destId="{0148006A-C23B-4143-A050-DF39511C5118}" srcOrd="0" destOrd="0" presId="urn:microsoft.com/office/officeart/2018/2/layout/IconVerticalSolidList"/>
    <dgm:cxn modelId="{71E7B73C-C955-4A85-BDEA-8AF2578A348F}" srcId="{3B3B2423-A9EB-48FF-BAA4-38D12C9B0428}" destId="{E853811F-CD20-43F1-A563-5307F35065C7}" srcOrd="3" destOrd="0" parTransId="{CFB7662F-9194-44C6-8EDA-C1B22BE0D964}" sibTransId="{32963E8F-C619-4622-BBE1-C80FF34362BF}"/>
    <dgm:cxn modelId="{C24E6D45-ACD1-4536-9E94-F5CFFF96F00D}" srcId="{3B3B2423-A9EB-48FF-BAA4-38D12C9B0428}" destId="{E480B255-307C-4FC5-BF08-FD9FAC2A30F7}" srcOrd="2" destOrd="0" parTransId="{D06F291C-5558-4E26-9171-60C7291376FB}" sibTransId="{3F701B81-EE54-43D7-AAD0-7C8655A82D8B}"/>
    <dgm:cxn modelId="{42D5CA8F-7B0B-444A-8D8A-B6676D65D03B}" srcId="{3B3B2423-A9EB-48FF-BAA4-38D12C9B0428}" destId="{3480A06E-8400-4ED7-8DC8-3D5C34BD1500}" srcOrd="0" destOrd="0" parTransId="{FCDB7C5E-BD67-4F8E-83B6-0F5ED4C80B8C}" sibTransId="{2AE1EFC0-8E80-42D0-AF38-D995BD638A37}"/>
    <dgm:cxn modelId="{67FD7EA1-1283-4C23-B0F2-DDC89B05F440}" srcId="{3B3B2423-A9EB-48FF-BAA4-38D12C9B0428}" destId="{ECAE6525-610A-4392-B76C-54A71D34E83A}" srcOrd="1" destOrd="0" parTransId="{C303FB1B-8B36-4B17-9327-046A3D1DC48E}" sibTransId="{C1F8DCF6-D205-4F0D-B57A-61701B4DA636}"/>
    <dgm:cxn modelId="{F71D99A2-80B3-4FD2-AF56-0155EFDB0854}" type="presOf" srcId="{E853811F-CD20-43F1-A563-5307F35065C7}" destId="{5792F15F-9626-4F58-963B-E7940DA34390}" srcOrd="0" destOrd="0" presId="urn:microsoft.com/office/officeart/2018/2/layout/IconVerticalSolidList"/>
    <dgm:cxn modelId="{482556ED-4DAB-44CA-A860-DAB98114A0F2}" type="presOf" srcId="{3480A06E-8400-4ED7-8DC8-3D5C34BD1500}" destId="{FC9DCB29-F62E-405F-A5C0-2569B8434CC3}" srcOrd="0" destOrd="0" presId="urn:microsoft.com/office/officeart/2018/2/layout/IconVerticalSolidList"/>
    <dgm:cxn modelId="{9B2CCAF8-771A-4368-84B2-90D96116BDDC}" type="presOf" srcId="{E480B255-307C-4FC5-BF08-FD9FAC2A30F7}" destId="{CB0EFD5D-AD8C-45A6-B055-2892A20E3253}" srcOrd="0" destOrd="0" presId="urn:microsoft.com/office/officeart/2018/2/layout/IconVerticalSolidList"/>
    <dgm:cxn modelId="{C372A5FE-1690-4165-B0CC-C177F3D7192A}" type="presOf" srcId="{ECAE6525-610A-4392-B76C-54A71D34E83A}" destId="{349F8F2D-F185-4D62-974A-9D1846908086}" srcOrd="0" destOrd="0" presId="urn:microsoft.com/office/officeart/2018/2/layout/IconVerticalSolidList"/>
    <dgm:cxn modelId="{626411E3-B143-4A69-927D-31D3949AAEF6}" type="presParOf" srcId="{0148006A-C23B-4143-A050-DF39511C5118}" destId="{1A5F2307-5C4B-4213-A288-0E78DF4425DE}" srcOrd="0" destOrd="0" presId="urn:microsoft.com/office/officeart/2018/2/layout/IconVerticalSolidList"/>
    <dgm:cxn modelId="{0746EF72-AE87-4CA9-87CE-2A890C7C14F3}" type="presParOf" srcId="{1A5F2307-5C4B-4213-A288-0E78DF4425DE}" destId="{0A5E63C1-C55F-4DF8-A93A-CB0D915E003A}" srcOrd="0" destOrd="0" presId="urn:microsoft.com/office/officeart/2018/2/layout/IconVerticalSolidList"/>
    <dgm:cxn modelId="{D8AED7E6-CE40-46E7-B723-2527D0FD13F2}" type="presParOf" srcId="{1A5F2307-5C4B-4213-A288-0E78DF4425DE}" destId="{440A9401-1941-40F6-9160-FDE47F26EC0E}" srcOrd="1" destOrd="0" presId="urn:microsoft.com/office/officeart/2018/2/layout/IconVerticalSolidList"/>
    <dgm:cxn modelId="{21D2E34E-BD51-4750-BE54-9F3F2DA2F517}" type="presParOf" srcId="{1A5F2307-5C4B-4213-A288-0E78DF4425DE}" destId="{46A9CB9C-268C-4575-BCF0-60477FC23E1E}" srcOrd="2" destOrd="0" presId="urn:microsoft.com/office/officeart/2018/2/layout/IconVerticalSolidList"/>
    <dgm:cxn modelId="{837C4F16-A425-4501-A1D3-30D2A70B801C}" type="presParOf" srcId="{1A5F2307-5C4B-4213-A288-0E78DF4425DE}" destId="{FC9DCB29-F62E-405F-A5C0-2569B8434CC3}" srcOrd="3" destOrd="0" presId="urn:microsoft.com/office/officeart/2018/2/layout/IconVerticalSolidList"/>
    <dgm:cxn modelId="{26604722-D483-488A-8C7B-DDD8057027E3}" type="presParOf" srcId="{0148006A-C23B-4143-A050-DF39511C5118}" destId="{62170FC3-3FE9-47A7-8D63-7CC90F9584F1}" srcOrd="1" destOrd="0" presId="urn:microsoft.com/office/officeart/2018/2/layout/IconVerticalSolidList"/>
    <dgm:cxn modelId="{D36086CB-212D-4391-A8FA-06D98081F1FA}" type="presParOf" srcId="{0148006A-C23B-4143-A050-DF39511C5118}" destId="{0399A97A-5654-4792-BA9C-12C7DBC45A66}" srcOrd="2" destOrd="0" presId="urn:microsoft.com/office/officeart/2018/2/layout/IconVerticalSolidList"/>
    <dgm:cxn modelId="{D3FE0B0E-9181-46AB-AF8A-F3D3A09F4683}" type="presParOf" srcId="{0399A97A-5654-4792-BA9C-12C7DBC45A66}" destId="{F925752B-DA14-4779-ACCA-5D0ABA6F31E8}" srcOrd="0" destOrd="0" presId="urn:microsoft.com/office/officeart/2018/2/layout/IconVerticalSolidList"/>
    <dgm:cxn modelId="{F3F7977B-E2AC-493C-AF7F-A716054FEEFB}" type="presParOf" srcId="{0399A97A-5654-4792-BA9C-12C7DBC45A66}" destId="{734B7F11-5F4F-4447-803E-6760DC9CAAB9}" srcOrd="1" destOrd="0" presId="urn:microsoft.com/office/officeart/2018/2/layout/IconVerticalSolidList"/>
    <dgm:cxn modelId="{CDD0A213-2060-4552-A56E-4CFBB48B7662}" type="presParOf" srcId="{0399A97A-5654-4792-BA9C-12C7DBC45A66}" destId="{878CC412-5D93-48C3-BFF5-BDAAA400B16D}" srcOrd="2" destOrd="0" presId="urn:microsoft.com/office/officeart/2018/2/layout/IconVerticalSolidList"/>
    <dgm:cxn modelId="{C792872A-D923-49CA-BEDF-479EE273D2DA}" type="presParOf" srcId="{0399A97A-5654-4792-BA9C-12C7DBC45A66}" destId="{349F8F2D-F185-4D62-974A-9D1846908086}" srcOrd="3" destOrd="0" presId="urn:microsoft.com/office/officeart/2018/2/layout/IconVerticalSolidList"/>
    <dgm:cxn modelId="{409A1D9D-B25B-43EE-9925-3577EEC9CAEE}" type="presParOf" srcId="{0148006A-C23B-4143-A050-DF39511C5118}" destId="{B0E36F15-08CB-434E-9843-F442E4146970}" srcOrd="3" destOrd="0" presId="urn:microsoft.com/office/officeart/2018/2/layout/IconVerticalSolidList"/>
    <dgm:cxn modelId="{CA5F3373-CE4C-4005-A5EA-67B5616623C5}" type="presParOf" srcId="{0148006A-C23B-4143-A050-DF39511C5118}" destId="{C9DCFBF2-8FF6-4EC0-9D47-EBBA4DD05A28}" srcOrd="4" destOrd="0" presId="urn:microsoft.com/office/officeart/2018/2/layout/IconVerticalSolidList"/>
    <dgm:cxn modelId="{B3F04D10-1DB9-4303-952E-26A6B2CDA49A}" type="presParOf" srcId="{C9DCFBF2-8FF6-4EC0-9D47-EBBA4DD05A28}" destId="{C806770E-1B70-4A64-B704-9ED4BE0FA6AF}" srcOrd="0" destOrd="0" presId="urn:microsoft.com/office/officeart/2018/2/layout/IconVerticalSolidList"/>
    <dgm:cxn modelId="{A95528A0-6165-43E0-8019-464F7C5DE713}" type="presParOf" srcId="{C9DCFBF2-8FF6-4EC0-9D47-EBBA4DD05A28}" destId="{EB795C3F-A57B-4D9C-9BBC-B01E36615305}" srcOrd="1" destOrd="0" presId="urn:microsoft.com/office/officeart/2018/2/layout/IconVerticalSolidList"/>
    <dgm:cxn modelId="{5B0C274E-C592-482F-A82C-5FF9A2AD64A9}" type="presParOf" srcId="{C9DCFBF2-8FF6-4EC0-9D47-EBBA4DD05A28}" destId="{9951393C-04BA-4FDE-A346-172C43949A5B}" srcOrd="2" destOrd="0" presId="urn:microsoft.com/office/officeart/2018/2/layout/IconVerticalSolidList"/>
    <dgm:cxn modelId="{57C228D7-6E71-4137-89F3-8D34FD4A7FD4}" type="presParOf" srcId="{C9DCFBF2-8FF6-4EC0-9D47-EBBA4DD05A28}" destId="{CB0EFD5D-AD8C-45A6-B055-2892A20E3253}" srcOrd="3" destOrd="0" presId="urn:microsoft.com/office/officeart/2018/2/layout/IconVerticalSolidList"/>
    <dgm:cxn modelId="{128ADA30-AF52-496B-9B80-75D081B6368B}" type="presParOf" srcId="{0148006A-C23B-4143-A050-DF39511C5118}" destId="{6659811E-302F-4D8D-960C-D87AF1CBAC9C}" srcOrd="5" destOrd="0" presId="urn:microsoft.com/office/officeart/2018/2/layout/IconVerticalSolidList"/>
    <dgm:cxn modelId="{6D361253-2C7A-4591-ACB6-435D435F1A62}" type="presParOf" srcId="{0148006A-C23B-4143-A050-DF39511C5118}" destId="{292994BB-0607-4B7F-BFD3-4866130DA21E}" srcOrd="6" destOrd="0" presId="urn:microsoft.com/office/officeart/2018/2/layout/IconVerticalSolidList"/>
    <dgm:cxn modelId="{27B6A353-B41F-4AFB-832D-A459FB7771FF}" type="presParOf" srcId="{292994BB-0607-4B7F-BFD3-4866130DA21E}" destId="{2EC0643C-4335-4733-9C85-77EDC64A00F2}" srcOrd="0" destOrd="0" presId="urn:microsoft.com/office/officeart/2018/2/layout/IconVerticalSolidList"/>
    <dgm:cxn modelId="{ADFD1632-D482-472A-B5A7-9753AFB0E9F2}" type="presParOf" srcId="{292994BB-0607-4B7F-BFD3-4866130DA21E}" destId="{34B3D3A8-290F-4CB9-BE39-A0FCD3C70893}" srcOrd="1" destOrd="0" presId="urn:microsoft.com/office/officeart/2018/2/layout/IconVerticalSolidList"/>
    <dgm:cxn modelId="{C8622083-ACD4-47C2-B318-01FB30FFB5A1}" type="presParOf" srcId="{292994BB-0607-4B7F-BFD3-4866130DA21E}" destId="{82A4E927-CB4C-4855-8259-024D42934605}" srcOrd="2" destOrd="0" presId="urn:microsoft.com/office/officeart/2018/2/layout/IconVerticalSolidList"/>
    <dgm:cxn modelId="{20B79D7B-749A-42C7-B9EE-2CF4CBCC65A8}" type="presParOf" srcId="{292994BB-0607-4B7F-BFD3-4866130DA21E}" destId="{5792F15F-9626-4F58-963B-E7940DA343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A66292-A546-4003-973C-503A3D1CA845}"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5D416C5D-4A91-4020-8FE0-B367030E2ED3}">
      <dgm:prSet/>
      <dgm:spPr/>
      <dgm:t>
        <a:bodyPr/>
        <a:lstStyle/>
        <a:p>
          <a:pPr>
            <a:lnSpc>
              <a:spcPct val="100000"/>
            </a:lnSpc>
          </a:pPr>
          <a:r>
            <a:rPr lang="en-US"/>
            <a:t>Services in Angular are simply typescript classes with the @injectible decorator. </a:t>
          </a:r>
        </a:p>
      </dgm:t>
    </dgm:pt>
    <dgm:pt modelId="{5E64A816-F80A-47EF-80B7-381503F0E03B}" type="parTrans" cxnId="{92CAEA89-3EDC-4AC3-9F79-24D0A35A3F90}">
      <dgm:prSet/>
      <dgm:spPr/>
      <dgm:t>
        <a:bodyPr/>
        <a:lstStyle/>
        <a:p>
          <a:endParaRPr lang="en-US"/>
        </a:p>
      </dgm:t>
    </dgm:pt>
    <dgm:pt modelId="{53E6FD0E-CCF1-4460-9468-FFB64A81FED4}" type="sibTrans" cxnId="{92CAEA89-3EDC-4AC3-9F79-24D0A35A3F90}">
      <dgm:prSet/>
      <dgm:spPr/>
      <dgm:t>
        <a:bodyPr/>
        <a:lstStyle/>
        <a:p>
          <a:pPr>
            <a:lnSpc>
              <a:spcPct val="100000"/>
            </a:lnSpc>
          </a:pPr>
          <a:endParaRPr lang="en-US"/>
        </a:p>
      </dgm:t>
    </dgm:pt>
    <dgm:pt modelId="{91A06FD9-235E-479C-BE63-1E2C54B41F3E}">
      <dgm:prSet/>
      <dgm:spPr/>
      <dgm:t>
        <a:bodyPr/>
        <a:lstStyle/>
        <a:p>
          <a:pPr>
            <a:lnSpc>
              <a:spcPct val="100000"/>
            </a:lnSpc>
          </a:pPr>
          <a:r>
            <a:rPr lang="en-US"/>
            <a:t>This decorator tells angular that the class is a service and can be injected into components that need that service. </a:t>
          </a:r>
        </a:p>
      </dgm:t>
    </dgm:pt>
    <dgm:pt modelId="{6994F9D7-ED35-413C-96C4-76D9A013FCB4}" type="parTrans" cxnId="{4AA531F1-209C-4E2D-B4FC-8ADFAA7EBB8B}">
      <dgm:prSet/>
      <dgm:spPr/>
      <dgm:t>
        <a:bodyPr/>
        <a:lstStyle/>
        <a:p>
          <a:endParaRPr lang="en-US"/>
        </a:p>
      </dgm:t>
    </dgm:pt>
    <dgm:pt modelId="{8ED40CEC-E7AC-425E-94A9-13731BD1EF27}" type="sibTrans" cxnId="{4AA531F1-209C-4E2D-B4FC-8ADFAA7EBB8B}">
      <dgm:prSet/>
      <dgm:spPr/>
      <dgm:t>
        <a:bodyPr/>
        <a:lstStyle/>
        <a:p>
          <a:pPr>
            <a:lnSpc>
              <a:spcPct val="100000"/>
            </a:lnSpc>
          </a:pPr>
          <a:endParaRPr lang="en-US"/>
        </a:p>
      </dgm:t>
    </dgm:pt>
    <dgm:pt modelId="{CFEC78F1-EE9F-4583-9923-671BFD225FE8}">
      <dgm:prSet/>
      <dgm:spPr/>
      <dgm:t>
        <a:bodyPr/>
        <a:lstStyle/>
        <a:p>
          <a:pPr>
            <a:lnSpc>
              <a:spcPct val="100000"/>
            </a:lnSpc>
          </a:pPr>
          <a:r>
            <a:rPr lang="en-US"/>
            <a:t>They can also inject other services as dependencies. </a:t>
          </a:r>
        </a:p>
      </dgm:t>
    </dgm:pt>
    <dgm:pt modelId="{8408DF44-1BFC-4583-B87A-1ECEE3ECD655}" type="parTrans" cxnId="{8BFD462D-7534-4709-B687-5FCC0B589611}">
      <dgm:prSet/>
      <dgm:spPr/>
      <dgm:t>
        <a:bodyPr/>
        <a:lstStyle/>
        <a:p>
          <a:endParaRPr lang="en-US"/>
        </a:p>
      </dgm:t>
    </dgm:pt>
    <dgm:pt modelId="{9AA5A041-2FF1-4DF4-855D-2244CBCC2382}" type="sibTrans" cxnId="{8BFD462D-7534-4709-B687-5FCC0B589611}">
      <dgm:prSet/>
      <dgm:spPr/>
      <dgm:t>
        <a:bodyPr/>
        <a:lstStyle/>
        <a:p>
          <a:pPr>
            <a:lnSpc>
              <a:spcPct val="100000"/>
            </a:lnSpc>
          </a:pPr>
          <a:endParaRPr lang="en-US"/>
        </a:p>
      </dgm:t>
    </dgm:pt>
    <dgm:pt modelId="{57CF3B7F-75AD-4026-82C2-D46265EF9B22}">
      <dgm:prSet/>
      <dgm:spPr/>
      <dgm:t>
        <a:bodyPr/>
        <a:lstStyle/>
        <a:p>
          <a:pPr>
            <a:lnSpc>
              <a:spcPct val="100000"/>
            </a:lnSpc>
          </a:pPr>
          <a:r>
            <a:rPr lang="en-US"/>
            <a:t>These services are used to hold business logic.</a:t>
          </a:r>
        </a:p>
      </dgm:t>
    </dgm:pt>
    <dgm:pt modelId="{0CEED285-5728-4677-BC97-E04EA99007FC}" type="parTrans" cxnId="{6AD99B19-ACA2-4BF4-8A5B-5A3D0F91B8A0}">
      <dgm:prSet/>
      <dgm:spPr/>
      <dgm:t>
        <a:bodyPr/>
        <a:lstStyle/>
        <a:p>
          <a:endParaRPr lang="en-US"/>
        </a:p>
      </dgm:t>
    </dgm:pt>
    <dgm:pt modelId="{C44426F5-F23A-4DD7-B61F-94DA2C910184}" type="sibTrans" cxnId="{6AD99B19-ACA2-4BF4-8A5B-5A3D0F91B8A0}">
      <dgm:prSet/>
      <dgm:spPr/>
      <dgm:t>
        <a:bodyPr/>
        <a:lstStyle/>
        <a:p>
          <a:endParaRPr lang="en-US"/>
        </a:p>
      </dgm:t>
    </dgm:pt>
    <dgm:pt modelId="{DED3DDCB-789B-4A29-A40D-48BFF6172DB8}" type="pres">
      <dgm:prSet presAssocID="{29A66292-A546-4003-973C-503A3D1CA845}" presName="root" presStyleCnt="0">
        <dgm:presLayoutVars>
          <dgm:dir/>
          <dgm:resizeHandles val="exact"/>
        </dgm:presLayoutVars>
      </dgm:prSet>
      <dgm:spPr/>
    </dgm:pt>
    <dgm:pt modelId="{D862E7BC-5198-4026-B0EE-9E923FE0EC9D}" type="pres">
      <dgm:prSet presAssocID="{29A66292-A546-4003-973C-503A3D1CA845}" presName="container" presStyleCnt="0">
        <dgm:presLayoutVars>
          <dgm:dir/>
          <dgm:resizeHandles val="exact"/>
        </dgm:presLayoutVars>
      </dgm:prSet>
      <dgm:spPr/>
    </dgm:pt>
    <dgm:pt modelId="{75FCA72C-B04C-4740-8BA9-2489061F930A}" type="pres">
      <dgm:prSet presAssocID="{5D416C5D-4A91-4020-8FE0-B367030E2ED3}" presName="compNode" presStyleCnt="0"/>
      <dgm:spPr/>
    </dgm:pt>
    <dgm:pt modelId="{F2A17549-F395-42B6-A469-6EDDE7DE42EE}" type="pres">
      <dgm:prSet presAssocID="{5D416C5D-4A91-4020-8FE0-B367030E2ED3}" presName="iconBgRect" presStyleLbl="bgShp" presStyleIdx="0" presStyleCnt="4"/>
      <dgm:spPr/>
    </dgm:pt>
    <dgm:pt modelId="{6A8773A4-FC5F-421A-8A27-4D725F7C31F7}" type="pres">
      <dgm:prSet presAssocID="{5D416C5D-4A91-4020-8FE0-B367030E2E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bow"/>
        </a:ext>
      </dgm:extLst>
    </dgm:pt>
    <dgm:pt modelId="{0701C877-407A-4348-B27B-FFCD63A6EFD0}" type="pres">
      <dgm:prSet presAssocID="{5D416C5D-4A91-4020-8FE0-B367030E2ED3}" presName="spaceRect" presStyleCnt="0"/>
      <dgm:spPr/>
    </dgm:pt>
    <dgm:pt modelId="{D97F4213-A56B-483B-9DBB-91F0C237FF50}" type="pres">
      <dgm:prSet presAssocID="{5D416C5D-4A91-4020-8FE0-B367030E2ED3}" presName="textRect" presStyleLbl="revTx" presStyleIdx="0" presStyleCnt="4">
        <dgm:presLayoutVars>
          <dgm:chMax val="1"/>
          <dgm:chPref val="1"/>
        </dgm:presLayoutVars>
      </dgm:prSet>
      <dgm:spPr/>
    </dgm:pt>
    <dgm:pt modelId="{D6195B98-E51F-4844-9B70-82AE0B53D685}" type="pres">
      <dgm:prSet presAssocID="{53E6FD0E-CCF1-4460-9468-FFB64A81FED4}" presName="sibTrans" presStyleLbl="sibTrans2D1" presStyleIdx="0" presStyleCnt="0"/>
      <dgm:spPr/>
    </dgm:pt>
    <dgm:pt modelId="{DCFF3D52-5819-4184-81D6-2EAB5FCD6132}" type="pres">
      <dgm:prSet presAssocID="{91A06FD9-235E-479C-BE63-1E2C54B41F3E}" presName="compNode" presStyleCnt="0"/>
      <dgm:spPr/>
    </dgm:pt>
    <dgm:pt modelId="{0C2F2778-A868-4B12-9835-A6DA72493DA8}" type="pres">
      <dgm:prSet presAssocID="{91A06FD9-235E-479C-BE63-1E2C54B41F3E}" presName="iconBgRect" presStyleLbl="bgShp" presStyleIdx="1" presStyleCnt="4"/>
      <dgm:spPr/>
    </dgm:pt>
    <dgm:pt modelId="{D519A987-B551-4B0B-9343-427DB6C85D06}" type="pres">
      <dgm:prSet presAssocID="{91A06FD9-235E-479C-BE63-1E2C54B41F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int"/>
        </a:ext>
      </dgm:extLst>
    </dgm:pt>
    <dgm:pt modelId="{A283BEFD-5DDE-4F9B-BD7F-B56511E8C06D}" type="pres">
      <dgm:prSet presAssocID="{91A06FD9-235E-479C-BE63-1E2C54B41F3E}" presName="spaceRect" presStyleCnt="0"/>
      <dgm:spPr/>
    </dgm:pt>
    <dgm:pt modelId="{48CF020D-1B33-4A58-B16C-5A527F1BED34}" type="pres">
      <dgm:prSet presAssocID="{91A06FD9-235E-479C-BE63-1E2C54B41F3E}" presName="textRect" presStyleLbl="revTx" presStyleIdx="1" presStyleCnt="4">
        <dgm:presLayoutVars>
          <dgm:chMax val="1"/>
          <dgm:chPref val="1"/>
        </dgm:presLayoutVars>
      </dgm:prSet>
      <dgm:spPr/>
    </dgm:pt>
    <dgm:pt modelId="{8E1D6811-AF5D-4E13-AA68-F1C3974B240C}" type="pres">
      <dgm:prSet presAssocID="{8ED40CEC-E7AC-425E-94A9-13731BD1EF27}" presName="sibTrans" presStyleLbl="sibTrans2D1" presStyleIdx="0" presStyleCnt="0"/>
      <dgm:spPr/>
    </dgm:pt>
    <dgm:pt modelId="{204A75AE-5A36-4699-8EF5-5649195BFFDE}" type="pres">
      <dgm:prSet presAssocID="{CFEC78F1-EE9F-4583-9923-671BFD225FE8}" presName="compNode" presStyleCnt="0"/>
      <dgm:spPr/>
    </dgm:pt>
    <dgm:pt modelId="{98435892-0A8E-40A5-A284-ADDA0D0F8C48}" type="pres">
      <dgm:prSet presAssocID="{CFEC78F1-EE9F-4583-9923-671BFD225FE8}" presName="iconBgRect" presStyleLbl="bgShp" presStyleIdx="2" presStyleCnt="4"/>
      <dgm:spPr/>
    </dgm:pt>
    <dgm:pt modelId="{C2F2BCD4-E060-4DAC-9898-CA97B22D221C}" type="pres">
      <dgm:prSet presAssocID="{CFEC78F1-EE9F-4583-9923-671BFD225FE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dropper"/>
        </a:ext>
      </dgm:extLst>
    </dgm:pt>
    <dgm:pt modelId="{BF78393D-56BB-4E10-B218-85AD082763D4}" type="pres">
      <dgm:prSet presAssocID="{CFEC78F1-EE9F-4583-9923-671BFD225FE8}" presName="spaceRect" presStyleCnt="0"/>
      <dgm:spPr/>
    </dgm:pt>
    <dgm:pt modelId="{2AF6277B-E55A-4E76-B675-327A45C7429F}" type="pres">
      <dgm:prSet presAssocID="{CFEC78F1-EE9F-4583-9923-671BFD225FE8}" presName="textRect" presStyleLbl="revTx" presStyleIdx="2" presStyleCnt="4">
        <dgm:presLayoutVars>
          <dgm:chMax val="1"/>
          <dgm:chPref val="1"/>
        </dgm:presLayoutVars>
      </dgm:prSet>
      <dgm:spPr/>
    </dgm:pt>
    <dgm:pt modelId="{7BC88998-7F7B-4D09-8CC0-638AD17802C9}" type="pres">
      <dgm:prSet presAssocID="{9AA5A041-2FF1-4DF4-855D-2244CBCC2382}" presName="sibTrans" presStyleLbl="sibTrans2D1" presStyleIdx="0" presStyleCnt="0"/>
      <dgm:spPr/>
    </dgm:pt>
    <dgm:pt modelId="{83126022-E7B2-43A7-B37A-8A45903FF3FB}" type="pres">
      <dgm:prSet presAssocID="{57CF3B7F-75AD-4026-82C2-D46265EF9B22}" presName="compNode" presStyleCnt="0"/>
      <dgm:spPr/>
    </dgm:pt>
    <dgm:pt modelId="{6A8975CB-1950-4D9F-A549-A306FD82369B}" type="pres">
      <dgm:prSet presAssocID="{57CF3B7F-75AD-4026-82C2-D46265EF9B22}" presName="iconBgRect" presStyleLbl="bgShp" presStyleIdx="3" presStyleCnt="4"/>
      <dgm:spPr/>
    </dgm:pt>
    <dgm:pt modelId="{32B0F977-02C6-4AD1-BF6B-BEFE7381F6E9}" type="pres">
      <dgm:prSet presAssocID="{57CF3B7F-75AD-4026-82C2-D46265EF9B2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50894CE5-FD72-472B-ABBD-E6FE45C9F0F1}" type="pres">
      <dgm:prSet presAssocID="{57CF3B7F-75AD-4026-82C2-D46265EF9B22}" presName="spaceRect" presStyleCnt="0"/>
      <dgm:spPr/>
    </dgm:pt>
    <dgm:pt modelId="{82DB5AF9-2452-4000-9CC2-29F7C530BD3B}" type="pres">
      <dgm:prSet presAssocID="{57CF3B7F-75AD-4026-82C2-D46265EF9B22}" presName="textRect" presStyleLbl="revTx" presStyleIdx="3" presStyleCnt="4">
        <dgm:presLayoutVars>
          <dgm:chMax val="1"/>
          <dgm:chPref val="1"/>
        </dgm:presLayoutVars>
      </dgm:prSet>
      <dgm:spPr/>
    </dgm:pt>
  </dgm:ptLst>
  <dgm:cxnLst>
    <dgm:cxn modelId="{6AD99B19-ACA2-4BF4-8A5B-5A3D0F91B8A0}" srcId="{29A66292-A546-4003-973C-503A3D1CA845}" destId="{57CF3B7F-75AD-4026-82C2-D46265EF9B22}" srcOrd="3" destOrd="0" parTransId="{0CEED285-5728-4677-BC97-E04EA99007FC}" sibTransId="{C44426F5-F23A-4DD7-B61F-94DA2C910184}"/>
    <dgm:cxn modelId="{8BFD462D-7534-4709-B687-5FCC0B589611}" srcId="{29A66292-A546-4003-973C-503A3D1CA845}" destId="{CFEC78F1-EE9F-4583-9923-671BFD225FE8}" srcOrd="2" destOrd="0" parTransId="{8408DF44-1BFC-4583-B87A-1ECEE3ECD655}" sibTransId="{9AA5A041-2FF1-4DF4-855D-2244CBCC2382}"/>
    <dgm:cxn modelId="{2EA9563C-BA39-40FA-A5CE-E9A0011CAFBF}" type="presOf" srcId="{8ED40CEC-E7AC-425E-94A9-13731BD1EF27}" destId="{8E1D6811-AF5D-4E13-AA68-F1C3974B240C}" srcOrd="0" destOrd="0" presId="urn:microsoft.com/office/officeart/2018/2/layout/IconCircleList"/>
    <dgm:cxn modelId="{95213F41-5687-4497-A24F-15A87828054F}" type="presOf" srcId="{CFEC78F1-EE9F-4583-9923-671BFD225FE8}" destId="{2AF6277B-E55A-4E76-B675-327A45C7429F}" srcOrd="0" destOrd="0" presId="urn:microsoft.com/office/officeart/2018/2/layout/IconCircleList"/>
    <dgm:cxn modelId="{54A66270-1A15-4A2C-B78D-F24C68335C92}" type="presOf" srcId="{53E6FD0E-CCF1-4460-9468-FFB64A81FED4}" destId="{D6195B98-E51F-4844-9B70-82AE0B53D685}" srcOrd="0" destOrd="0" presId="urn:microsoft.com/office/officeart/2018/2/layout/IconCircleList"/>
    <dgm:cxn modelId="{F524D970-9881-4987-9295-FDB94C85FB34}" type="presOf" srcId="{9AA5A041-2FF1-4DF4-855D-2244CBCC2382}" destId="{7BC88998-7F7B-4D09-8CC0-638AD17802C9}" srcOrd="0" destOrd="0" presId="urn:microsoft.com/office/officeart/2018/2/layout/IconCircleList"/>
    <dgm:cxn modelId="{92CAEA89-3EDC-4AC3-9F79-24D0A35A3F90}" srcId="{29A66292-A546-4003-973C-503A3D1CA845}" destId="{5D416C5D-4A91-4020-8FE0-B367030E2ED3}" srcOrd="0" destOrd="0" parTransId="{5E64A816-F80A-47EF-80B7-381503F0E03B}" sibTransId="{53E6FD0E-CCF1-4460-9468-FFB64A81FED4}"/>
    <dgm:cxn modelId="{7E45CAB2-B4E9-4946-8A61-D19494791C2E}" type="presOf" srcId="{57CF3B7F-75AD-4026-82C2-D46265EF9B22}" destId="{82DB5AF9-2452-4000-9CC2-29F7C530BD3B}" srcOrd="0" destOrd="0" presId="urn:microsoft.com/office/officeart/2018/2/layout/IconCircleList"/>
    <dgm:cxn modelId="{25AAC4C7-7D3F-4D21-912F-6F8A5119A780}" type="presOf" srcId="{91A06FD9-235E-479C-BE63-1E2C54B41F3E}" destId="{48CF020D-1B33-4A58-B16C-5A527F1BED34}" srcOrd="0" destOrd="0" presId="urn:microsoft.com/office/officeart/2018/2/layout/IconCircleList"/>
    <dgm:cxn modelId="{CFC6F2F0-CFD3-415A-B432-E21EB4DEB78C}" type="presOf" srcId="{29A66292-A546-4003-973C-503A3D1CA845}" destId="{DED3DDCB-789B-4A29-A40D-48BFF6172DB8}" srcOrd="0" destOrd="0" presId="urn:microsoft.com/office/officeart/2018/2/layout/IconCircleList"/>
    <dgm:cxn modelId="{4AA531F1-209C-4E2D-B4FC-8ADFAA7EBB8B}" srcId="{29A66292-A546-4003-973C-503A3D1CA845}" destId="{91A06FD9-235E-479C-BE63-1E2C54B41F3E}" srcOrd="1" destOrd="0" parTransId="{6994F9D7-ED35-413C-96C4-76D9A013FCB4}" sibTransId="{8ED40CEC-E7AC-425E-94A9-13731BD1EF27}"/>
    <dgm:cxn modelId="{EE1484F6-977C-43A4-A153-B0902ADA5477}" type="presOf" srcId="{5D416C5D-4A91-4020-8FE0-B367030E2ED3}" destId="{D97F4213-A56B-483B-9DBB-91F0C237FF50}" srcOrd="0" destOrd="0" presId="urn:microsoft.com/office/officeart/2018/2/layout/IconCircleList"/>
    <dgm:cxn modelId="{21B2D54A-4041-42FB-90D9-9D9AB7D868ED}" type="presParOf" srcId="{DED3DDCB-789B-4A29-A40D-48BFF6172DB8}" destId="{D862E7BC-5198-4026-B0EE-9E923FE0EC9D}" srcOrd="0" destOrd="0" presId="urn:microsoft.com/office/officeart/2018/2/layout/IconCircleList"/>
    <dgm:cxn modelId="{6B0074D6-D685-4B0F-B062-593A8502E961}" type="presParOf" srcId="{D862E7BC-5198-4026-B0EE-9E923FE0EC9D}" destId="{75FCA72C-B04C-4740-8BA9-2489061F930A}" srcOrd="0" destOrd="0" presId="urn:microsoft.com/office/officeart/2018/2/layout/IconCircleList"/>
    <dgm:cxn modelId="{D0678CB1-0A7C-4144-8640-5FC822A30453}" type="presParOf" srcId="{75FCA72C-B04C-4740-8BA9-2489061F930A}" destId="{F2A17549-F395-42B6-A469-6EDDE7DE42EE}" srcOrd="0" destOrd="0" presId="urn:microsoft.com/office/officeart/2018/2/layout/IconCircleList"/>
    <dgm:cxn modelId="{53D9560B-E8C9-4616-BBCF-81841445774D}" type="presParOf" srcId="{75FCA72C-B04C-4740-8BA9-2489061F930A}" destId="{6A8773A4-FC5F-421A-8A27-4D725F7C31F7}" srcOrd="1" destOrd="0" presId="urn:microsoft.com/office/officeart/2018/2/layout/IconCircleList"/>
    <dgm:cxn modelId="{319E0ECB-8C0A-4B2F-9553-2746A709A3C8}" type="presParOf" srcId="{75FCA72C-B04C-4740-8BA9-2489061F930A}" destId="{0701C877-407A-4348-B27B-FFCD63A6EFD0}" srcOrd="2" destOrd="0" presId="urn:microsoft.com/office/officeart/2018/2/layout/IconCircleList"/>
    <dgm:cxn modelId="{61B92E4A-AA55-47F2-ACBD-866923C41FB2}" type="presParOf" srcId="{75FCA72C-B04C-4740-8BA9-2489061F930A}" destId="{D97F4213-A56B-483B-9DBB-91F0C237FF50}" srcOrd="3" destOrd="0" presId="urn:microsoft.com/office/officeart/2018/2/layout/IconCircleList"/>
    <dgm:cxn modelId="{A7EC3FB6-6A2F-4C6B-A26D-8B6E14D43F1D}" type="presParOf" srcId="{D862E7BC-5198-4026-B0EE-9E923FE0EC9D}" destId="{D6195B98-E51F-4844-9B70-82AE0B53D685}" srcOrd="1" destOrd="0" presId="urn:microsoft.com/office/officeart/2018/2/layout/IconCircleList"/>
    <dgm:cxn modelId="{78824332-12FD-452B-B1D2-F725A1ED10B5}" type="presParOf" srcId="{D862E7BC-5198-4026-B0EE-9E923FE0EC9D}" destId="{DCFF3D52-5819-4184-81D6-2EAB5FCD6132}" srcOrd="2" destOrd="0" presId="urn:microsoft.com/office/officeart/2018/2/layout/IconCircleList"/>
    <dgm:cxn modelId="{DD7E95D9-19B6-46DF-83DA-2814FB95A7BE}" type="presParOf" srcId="{DCFF3D52-5819-4184-81D6-2EAB5FCD6132}" destId="{0C2F2778-A868-4B12-9835-A6DA72493DA8}" srcOrd="0" destOrd="0" presId="urn:microsoft.com/office/officeart/2018/2/layout/IconCircleList"/>
    <dgm:cxn modelId="{C362D4D9-3007-4C9F-B5EA-F1FD2C6C2F88}" type="presParOf" srcId="{DCFF3D52-5819-4184-81D6-2EAB5FCD6132}" destId="{D519A987-B551-4B0B-9343-427DB6C85D06}" srcOrd="1" destOrd="0" presId="urn:microsoft.com/office/officeart/2018/2/layout/IconCircleList"/>
    <dgm:cxn modelId="{3C860F76-3CCA-4590-B4D6-996217D95D19}" type="presParOf" srcId="{DCFF3D52-5819-4184-81D6-2EAB5FCD6132}" destId="{A283BEFD-5DDE-4F9B-BD7F-B56511E8C06D}" srcOrd="2" destOrd="0" presId="urn:microsoft.com/office/officeart/2018/2/layout/IconCircleList"/>
    <dgm:cxn modelId="{CEB0B0D5-67F9-4646-9550-8E025868919B}" type="presParOf" srcId="{DCFF3D52-5819-4184-81D6-2EAB5FCD6132}" destId="{48CF020D-1B33-4A58-B16C-5A527F1BED34}" srcOrd="3" destOrd="0" presId="urn:microsoft.com/office/officeart/2018/2/layout/IconCircleList"/>
    <dgm:cxn modelId="{20B7CA4C-DD12-42B2-B55B-DFA2373001D5}" type="presParOf" srcId="{D862E7BC-5198-4026-B0EE-9E923FE0EC9D}" destId="{8E1D6811-AF5D-4E13-AA68-F1C3974B240C}" srcOrd="3" destOrd="0" presId="urn:microsoft.com/office/officeart/2018/2/layout/IconCircleList"/>
    <dgm:cxn modelId="{63C1C85A-4363-46FE-A3AE-9657358DA047}" type="presParOf" srcId="{D862E7BC-5198-4026-B0EE-9E923FE0EC9D}" destId="{204A75AE-5A36-4699-8EF5-5649195BFFDE}" srcOrd="4" destOrd="0" presId="urn:microsoft.com/office/officeart/2018/2/layout/IconCircleList"/>
    <dgm:cxn modelId="{0706CE74-6C7F-445F-AF95-033C2A31A4AB}" type="presParOf" srcId="{204A75AE-5A36-4699-8EF5-5649195BFFDE}" destId="{98435892-0A8E-40A5-A284-ADDA0D0F8C48}" srcOrd="0" destOrd="0" presId="urn:microsoft.com/office/officeart/2018/2/layout/IconCircleList"/>
    <dgm:cxn modelId="{F031D906-10F0-45BE-9815-EE2A8CAB094E}" type="presParOf" srcId="{204A75AE-5A36-4699-8EF5-5649195BFFDE}" destId="{C2F2BCD4-E060-4DAC-9898-CA97B22D221C}" srcOrd="1" destOrd="0" presId="urn:microsoft.com/office/officeart/2018/2/layout/IconCircleList"/>
    <dgm:cxn modelId="{7B1C6DCF-9486-4305-8CD9-921B84918030}" type="presParOf" srcId="{204A75AE-5A36-4699-8EF5-5649195BFFDE}" destId="{BF78393D-56BB-4E10-B218-85AD082763D4}" srcOrd="2" destOrd="0" presId="urn:microsoft.com/office/officeart/2018/2/layout/IconCircleList"/>
    <dgm:cxn modelId="{5BDA8FEE-10B2-4B00-BA73-7380A0DE84F7}" type="presParOf" srcId="{204A75AE-5A36-4699-8EF5-5649195BFFDE}" destId="{2AF6277B-E55A-4E76-B675-327A45C7429F}" srcOrd="3" destOrd="0" presId="urn:microsoft.com/office/officeart/2018/2/layout/IconCircleList"/>
    <dgm:cxn modelId="{621F52F9-DB5E-4F9A-B15F-6244B823B43F}" type="presParOf" srcId="{D862E7BC-5198-4026-B0EE-9E923FE0EC9D}" destId="{7BC88998-7F7B-4D09-8CC0-638AD17802C9}" srcOrd="5" destOrd="0" presId="urn:microsoft.com/office/officeart/2018/2/layout/IconCircleList"/>
    <dgm:cxn modelId="{9CF9F7D5-FC65-450B-94FF-D5C7B64116B9}" type="presParOf" srcId="{D862E7BC-5198-4026-B0EE-9E923FE0EC9D}" destId="{83126022-E7B2-43A7-B37A-8A45903FF3FB}" srcOrd="6" destOrd="0" presId="urn:microsoft.com/office/officeart/2018/2/layout/IconCircleList"/>
    <dgm:cxn modelId="{07A9E737-056B-46F4-A2C5-EDBD2E2C1F27}" type="presParOf" srcId="{83126022-E7B2-43A7-B37A-8A45903FF3FB}" destId="{6A8975CB-1950-4D9F-A549-A306FD82369B}" srcOrd="0" destOrd="0" presId="urn:microsoft.com/office/officeart/2018/2/layout/IconCircleList"/>
    <dgm:cxn modelId="{3CB730E5-C050-4F7D-A853-BFCEE72CCFD0}" type="presParOf" srcId="{83126022-E7B2-43A7-B37A-8A45903FF3FB}" destId="{32B0F977-02C6-4AD1-BF6B-BEFE7381F6E9}" srcOrd="1" destOrd="0" presId="urn:microsoft.com/office/officeart/2018/2/layout/IconCircleList"/>
    <dgm:cxn modelId="{32580B4F-52B9-47DA-A6FC-B75179E07CE3}" type="presParOf" srcId="{83126022-E7B2-43A7-B37A-8A45903FF3FB}" destId="{50894CE5-FD72-472B-ABBD-E6FE45C9F0F1}" srcOrd="2" destOrd="0" presId="urn:microsoft.com/office/officeart/2018/2/layout/IconCircleList"/>
    <dgm:cxn modelId="{0CCCA8E8-FF87-4328-A0D9-2564B7E20A7B}" type="presParOf" srcId="{83126022-E7B2-43A7-B37A-8A45903FF3FB}" destId="{82DB5AF9-2452-4000-9CC2-29F7C530BD3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3699ED1-63EC-4527-B74E-75AC908FC899}" type="doc">
      <dgm:prSet loTypeId="urn:microsoft.com/office/officeart/2016/7/layout/LinearArrowProcessNumbered" loCatId="process" qsTypeId="urn:microsoft.com/office/officeart/2005/8/quickstyle/simple4" qsCatId="simple" csTypeId="urn:microsoft.com/office/officeart/2005/8/colors/accent3_2" csCatId="accent3"/>
      <dgm:spPr/>
      <dgm:t>
        <a:bodyPr/>
        <a:lstStyle/>
        <a:p>
          <a:endParaRPr lang="en-US"/>
        </a:p>
      </dgm:t>
    </dgm:pt>
    <dgm:pt modelId="{96409BAD-9CA5-4169-BBCD-490D9F6618C6}">
      <dgm:prSet/>
      <dgm:spPr/>
      <dgm:t>
        <a:bodyPr/>
        <a:lstStyle/>
        <a:p>
          <a:r>
            <a:rPr lang="en-US"/>
            <a:t>Angular offers a robust and comprehensive framework for building modern web applications.</a:t>
          </a:r>
        </a:p>
      </dgm:t>
    </dgm:pt>
    <dgm:pt modelId="{3B629CC4-9978-4B5F-A9A5-7984C59B4512}" type="parTrans" cxnId="{9A5C96F8-7379-4089-81D1-BF100091BDE1}">
      <dgm:prSet/>
      <dgm:spPr/>
      <dgm:t>
        <a:bodyPr/>
        <a:lstStyle/>
        <a:p>
          <a:endParaRPr lang="en-US"/>
        </a:p>
      </dgm:t>
    </dgm:pt>
    <dgm:pt modelId="{A6B81AE9-3D89-4367-9A27-F400FF551370}" type="sibTrans" cxnId="{9A5C96F8-7379-4089-81D1-BF100091BDE1}">
      <dgm:prSet phldrT="1"/>
      <dgm:spPr/>
      <dgm:t>
        <a:bodyPr/>
        <a:lstStyle/>
        <a:p>
          <a:r>
            <a:rPr lang="en-US"/>
            <a:t>1</a:t>
          </a:r>
        </a:p>
      </dgm:t>
    </dgm:pt>
    <dgm:pt modelId="{CC7392A4-0C53-41AB-B7BA-30C59CC06720}">
      <dgm:prSet/>
      <dgm:spPr/>
      <dgm:t>
        <a:bodyPr/>
        <a:lstStyle/>
        <a:p>
          <a:r>
            <a:rPr lang="en-US"/>
            <a:t>Its features, architecture, and rich ecosystem make it a popular choice among developers.</a:t>
          </a:r>
        </a:p>
      </dgm:t>
    </dgm:pt>
    <dgm:pt modelId="{060E00C7-B3C0-412A-A710-579A637E13B5}" type="parTrans" cxnId="{F7BFC8F3-EB54-43C7-A37D-46C884C5F390}">
      <dgm:prSet/>
      <dgm:spPr/>
      <dgm:t>
        <a:bodyPr/>
        <a:lstStyle/>
        <a:p>
          <a:endParaRPr lang="en-US"/>
        </a:p>
      </dgm:t>
    </dgm:pt>
    <dgm:pt modelId="{7EFCB4F7-BE2E-4CAB-8E28-5B2E2C589E60}" type="sibTrans" cxnId="{F7BFC8F3-EB54-43C7-A37D-46C884C5F390}">
      <dgm:prSet phldrT="2"/>
      <dgm:spPr/>
      <dgm:t>
        <a:bodyPr/>
        <a:lstStyle/>
        <a:p>
          <a:r>
            <a:rPr lang="en-US"/>
            <a:t>2</a:t>
          </a:r>
        </a:p>
      </dgm:t>
    </dgm:pt>
    <dgm:pt modelId="{830ADAC1-8143-4A72-9C16-11BF23D6CD03}">
      <dgm:prSet/>
      <dgm:spPr/>
      <dgm:t>
        <a:bodyPr/>
        <a:lstStyle/>
        <a:p>
          <a:r>
            <a:rPr lang="en-US"/>
            <a:t>With Angular, you can create scalable and maintainable applications that provide a seamless user experience.</a:t>
          </a:r>
        </a:p>
      </dgm:t>
    </dgm:pt>
    <dgm:pt modelId="{25DCFF86-B213-4FA2-82A4-A6F67E6B7DEC}" type="parTrans" cxnId="{B46062DF-66A9-48C3-81ED-9DA042BEEC0D}">
      <dgm:prSet/>
      <dgm:spPr/>
      <dgm:t>
        <a:bodyPr/>
        <a:lstStyle/>
        <a:p>
          <a:endParaRPr lang="en-US"/>
        </a:p>
      </dgm:t>
    </dgm:pt>
    <dgm:pt modelId="{0E0BAA67-8AB0-4C8F-9820-70B3C04557CF}" type="sibTrans" cxnId="{B46062DF-66A9-48C3-81ED-9DA042BEEC0D}">
      <dgm:prSet phldrT="3"/>
      <dgm:spPr/>
      <dgm:t>
        <a:bodyPr/>
        <a:lstStyle/>
        <a:p>
          <a:r>
            <a:rPr lang="en-US"/>
            <a:t>3</a:t>
          </a:r>
        </a:p>
      </dgm:t>
    </dgm:pt>
    <dgm:pt modelId="{58159886-388E-4166-AA64-D3914534A0C3}">
      <dgm:prSet/>
      <dgm:spPr/>
      <dgm:t>
        <a:bodyPr/>
        <a:lstStyle/>
        <a:p>
          <a:r>
            <a:rPr lang="en-US"/>
            <a:t>The powerful MVC architecture promotes modularity, reusability, and separation of concerns in application development.</a:t>
          </a:r>
        </a:p>
      </dgm:t>
    </dgm:pt>
    <dgm:pt modelId="{1941D632-3E23-4B15-9C59-8E180C05F99F}" type="parTrans" cxnId="{2AD7442B-F9EB-429B-8EC2-D7BFB9661B18}">
      <dgm:prSet/>
      <dgm:spPr/>
      <dgm:t>
        <a:bodyPr/>
        <a:lstStyle/>
        <a:p>
          <a:endParaRPr lang="en-US"/>
        </a:p>
      </dgm:t>
    </dgm:pt>
    <dgm:pt modelId="{86FDB972-BAE6-4690-8D83-1CBFD187E768}" type="sibTrans" cxnId="{2AD7442B-F9EB-429B-8EC2-D7BFB9661B18}">
      <dgm:prSet phldrT="4"/>
      <dgm:spPr/>
      <dgm:t>
        <a:bodyPr/>
        <a:lstStyle/>
        <a:p>
          <a:r>
            <a:rPr lang="en-US"/>
            <a:t>4</a:t>
          </a:r>
        </a:p>
      </dgm:t>
    </dgm:pt>
    <dgm:pt modelId="{BDAA07B0-1DAC-40B5-BE4F-6970C9F0F4A3}">
      <dgm:prSet/>
      <dgm:spPr/>
      <dgm:t>
        <a:bodyPr/>
        <a:lstStyle/>
        <a:p>
          <a:r>
            <a:rPr lang="en-US"/>
            <a:t>Two-way data binding simplifies data synchronization and reduces boilerplate code.</a:t>
          </a:r>
        </a:p>
      </dgm:t>
    </dgm:pt>
    <dgm:pt modelId="{44DD8204-B593-4219-998D-CCF1BE15393F}" type="parTrans" cxnId="{58656F81-0D03-4ADE-980C-4427EF7C2E4B}">
      <dgm:prSet/>
      <dgm:spPr/>
      <dgm:t>
        <a:bodyPr/>
        <a:lstStyle/>
        <a:p>
          <a:endParaRPr lang="en-US"/>
        </a:p>
      </dgm:t>
    </dgm:pt>
    <dgm:pt modelId="{C8BABC18-6D0D-432E-8492-0906B0DDDD30}" type="sibTrans" cxnId="{58656F81-0D03-4ADE-980C-4427EF7C2E4B}">
      <dgm:prSet phldrT="5"/>
      <dgm:spPr/>
      <dgm:t>
        <a:bodyPr/>
        <a:lstStyle/>
        <a:p>
          <a:r>
            <a:rPr lang="en-US"/>
            <a:t>5</a:t>
          </a:r>
        </a:p>
      </dgm:t>
    </dgm:pt>
    <dgm:pt modelId="{175235BF-58CC-484F-B157-152C4D5E24B4}">
      <dgm:prSet/>
      <dgm:spPr/>
      <dgm:t>
        <a:bodyPr/>
        <a:lstStyle/>
        <a:p>
          <a:r>
            <a:rPr lang="en-US"/>
            <a:t>Dependency injection facilitates component communication, code reusability, and unit testing.</a:t>
          </a:r>
        </a:p>
      </dgm:t>
    </dgm:pt>
    <dgm:pt modelId="{8385042D-9A32-4531-A58E-7244175849D7}" type="parTrans" cxnId="{44650D3E-9238-4E5F-A348-7AD95BF3D0EB}">
      <dgm:prSet/>
      <dgm:spPr/>
      <dgm:t>
        <a:bodyPr/>
        <a:lstStyle/>
        <a:p>
          <a:endParaRPr lang="en-US"/>
        </a:p>
      </dgm:t>
    </dgm:pt>
    <dgm:pt modelId="{1D35F826-3187-47FE-92C5-DA3D6D335EEB}" type="sibTrans" cxnId="{44650D3E-9238-4E5F-A348-7AD95BF3D0EB}">
      <dgm:prSet phldrT="6"/>
      <dgm:spPr/>
      <dgm:t>
        <a:bodyPr/>
        <a:lstStyle/>
        <a:p>
          <a:r>
            <a:rPr lang="en-US"/>
            <a:t>6</a:t>
          </a:r>
        </a:p>
      </dgm:t>
    </dgm:pt>
    <dgm:pt modelId="{8176E78F-0C0E-4387-A2C3-E404FDFE0B72}">
      <dgm:prSet/>
      <dgm:spPr/>
      <dgm:t>
        <a:bodyPr/>
        <a:lstStyle/>
        <a:p>
          <a:r>
            <a:rPr lang="en-US"/>
            <a:t>Reactive programming with RxJS allows for efficient handling of asynchronous operations and event-based programming.</a:t>
          </a:r>
        </a:p>
      </dgm:t>
    </dgm:pt>
    <dgm:pt modelId="{86BD2F16-8AE8-4052-8F94-886EFA1CA385}" type="parTrans" cxnId="{F5F1CF0F-F1C3-4E30-890C-1580FD671783}">
      <dgm:prSet/>
      <dgm:spPr/>
      <dgm:t>
        <a:bodyPr/>
        <a:lstStyle/>
        <a:p>
          <a:endParaRPr lang="en-US"/>
        </a:p>
      </dgm:t>
    </dgm:pt>
    <dgm:pt modelId="{722D26B7-6626-4998-871F-EF40FCD14A89}" type="sibTrans" cxnId="{F5F1CF0F-F1C3-4E30-890C-1580FD671783}">
      <dgm:prSet phldrT="7"/>
      <dgm:spPr/>
      <dgm:t>
        <a:bodyPr/>
        <a:lstStyle/>
        <a:p>
          <a:r>
            <a:rPr lang="en-US"/>
            <a:t>7</a:t>
          </a:r>
        </a:p>
      </dgm:t>
    </dgm:pt>
    <dgm:pt modelId="{64A2287A-B4BC-4DED-A4D3-DF5FC6BB4788}">
      <dgm:prSet/>
      <dgm:spPr/>
      <dgm:t>
        <a:bodyPr/>
        <a:lstStyle/>
        <a:p>
          <a:r>
            <a:rPr lang="en-US" dirty="0"/>
            <a:t>Angular CLI provides a comprehensive set of tools for project scaffolding, building, testing, and deployment.</a:t>
          </a:r>
        </a:p>
      </dgm:t>
    </dgm:pt>
    <dgm:pt modelId="{7CA74D34-7610-430D-80A9-78751EC3DB95}" type="parTrans" cxnId="{5FB1AB36-E1F8-475E-92EC-03686BDAD631}">
      <dgm:prSet/>
      <dgm:spPr/>
      <dgm:t>
        <a:bodyPr/>
        <a:lstStyle/>
        <a:p>
          <a:endParaRPr lang="en-US"/>
        </a:p>
      </dgm:t>
    </dgm:pt>
    <dgm:pt modelId="{7B520C92-7A0A-48F1-A5AA-1CF6EC167414}" type="sibTrans" cxnId="{5FB1AB36-E1F8-475E-92EC-03686BDAD631}">
      <dgm:prSet phldrT="8"/>
      <dgm:spPr/>
      <dgm:t>
        <a:bodyPr/>
        <a:lstStyle/>
        <a:p>
          <a:r>
            <a:rPr lang="en-US"/>
            <a:t>8</a:t>
          </a:r>
        </a:p>
      </dgm:t>
    </dgm:pt>
    <dgm:pt modelId="{8E5709FA-2BCE-49AC-96FF-CFA7913A388F}">
      <dgm:prSet/>
      <dgm:spPr/>
      <dgm:t>
        <a:bodyPr/>
        <a:lstStyle/>
        <a:p>
          <a:r>
            <a:rPr lang="en-US"/>
            <a:t>Angular's cross-platform capabilities enable the development of web, mobile, and desktop applications from a single codebase.</a:t>
          </a:r>
        </a:p>
      </dgm:t>
    </dgm:pt>
    <dgm:pt modelId="{105C71C9-7F4B-4978-8EB8-819B5E9681E3}" type="parTrans" cxnId="{49A4C1D4-BBDB-4C30-972E-C2745BC3F7E0}">
      <dgm:prSet/>
      <dgm:spPr/>
      <dgm:t>
        <a:bodyPr/>
        <a:lstStyle/>
        <a:p>
          <a:endParaRPr lang="en-US"/>
        </a:p>
      </dgm:t>
    </dgm:pt>
    <dgm:pt modelId="{DCF27669-E3CB-49F8-AE18-16E0CC5E92D8}" type="sibTrans" cxnId="{49A4C1D4-BBDB-4C30-972E-C2745BC3F7E0}">
      <dgm:prSet phldrT="9"/>
      <dgm:spPr/>
      <dgm:t>
        <a:bodyPr/>
        <a:lstStyle/>
        <a:p>
          <a:r>
            <a:rPr lang="en-US"/>
            <a:t>9</a:t>
          </a:r>
        </a:p>
      </dgm:t>
    </dgm:pt>
    <dgm:pt modelId="{56B7B5A5-6FDB-4FAF-AE14-1FC476792F24}" type="pres">
      <dgm:prSet presAssocID="{A3699ED1-63EC-4527-B74E-75AC908FC899}" presName="linearFlow" presStyleCnt="0">
        <dgm:presLayoutVars>
          <dgm:dir/>
          <dgm:animLvl val="lvl"/>
          <dgm:resizeHandles val="exact"/>
        </dgm:presLayoutVars>
      </dgm:prSet>
      <dgm:spPr/>
    </dgm:pt>
    <dgm:pt modelId="{8354E9C1-93BA-4F66-AAD0-EB5718D03D2F}" type="pres">
      <dgm:prSet presAssocID="{96409BAD-9CA5-4169-BBCD-490D9F6618C6}" presName="compositeNode" presStyleCnt="0"/>
      <dgm:spPr/>
    </dgm:pt>
    <dgm:pt modelId="{841F19F9-3ACF-4109-9BA8-0D6A04F0CAD9}" type="pres">
      <dgm:prSet presAssocID="{96409BAD-9CA5-4169-BBCD-490D9F6618C6}" presName="parTx" presStyleLbl="node1" presStyleIdx="0" presStyleCnt="0">
        <dgm:presLayoutVars>
          <dgm:chMax val="0"/>
          <dgm:chPref val="0"/>
          <dgm:bulletEnabled val="1"/>
        </dgm:presLayoutVars>
      </dgm:prSet>
      <dgm:spPr/>
    </dgm:pt>
    <dgm:pt modelId="{ADEC6D1F-F5C0-4134-BBC0-170A88B94E27}" type="pres">
      <dgm:prSet presAssocID="{96409BAD-9CA5-4169-BBCD-490D9F6618C6}" presName="parSh" presStyleCnt="0"/>
      <dgm:spPr/>
    </dgm:pt>
    <dgm:pt modelId="{4ADE035F-FA1E-4F6C-AD08-E0F6D0F8FE59}" type="pres">
      <dgm:prSet presAssocID="{96409BAD-9CA5-4169-BBCD-490D9F6618C6}" presName="lineNode" presStyleLbl="alignAccFollowNode1" presStyleIdx="0" presStyleCnt="27"/>
      <dgm:spPr/>
    </dgm:pt>
    <dgm:pt modelId="{A9BB697B-D8D0-4BFF-B5D8-22D7B26B3802}" type="pres">
      <dgm:prSet presAssocID="{96409BAD-9CA5-4169-BBCD-490D9F6618C6}" presName="lineArrowNode" presStyleLbl="alignAccFollowNode1" presStyleIdx="1" presStyleCnt="27"/>
      <dgm:spPr/>
    </dgm:pt>
    <dgm:pt modelId="{5673399E-BC54-4C5F-931E-628BC26A0C71}" type="pres">
      <dgm:prSet presAssocID="{A6B81AE9-3D89-4367-9A27-F400FF551370}" presName="sibTransNodeCircle" presStyleLbl="alignNode1" presStyleIdx="0" presStyleCnt="9">
        <dgm:presLayoutVars>
          <dgm:chMax val="0"/>
          <dgm:bulletEnabled/>
        </dgm:presLayoutVars>
      </dgm:prSet>
      <dgm:spPr/>
    </dgm:pt>
    <dgm:pt modelId="{AE314E44-2D2A-48C0-8C2D-29A08FB01A89}" type="pres">
      <dgm:prSet presAssocID="{A6B81AE9-3D89-4367-9A27-F400FF551370}" presName="spacerBetweenCircleAndCallout" presStyleCnt="0">
        <dgm:presLayoutVars/>
      </dgm:prSet>
      <dgm:spPr/>
    </dgm:pt>
    <dgm:pt modelId="{BD829899-9548-46C8-8EE0-A45F534C5B6D}" type="pres">
      <dgm:prSet presAssocID="{96409BAD-9CA5-4169-BBCD-490D9F6618C6}" presName="nodeText" presStyleLbl="alignAccFollowNode1" presStyleIdx="2" presStyleCnt="27">
        <dgm:presLayoutVars>
          <dgm:bulletEnabled val="1"/>
        </dgm:presLayoutVars>
      </dgm:prSet>
      <dgm:spPr/>
    </dgm:pt>
    <dgm:pt modelId="{00CD4198-6D6A-43A6-9264-65D60DB26AF4}" type="pres">
      <dgm:prSet presAssocID="{A6B81AE9-3D89-4367-9A27-F400FF551370}" presName="sibTransComposite" presStyleCnt="0"/>
      <dgm:spPr/>
    </dgm:pt>
    <dgm:pt modelId="{54B28892-50D6-4F23-9CDD-0C60F30E0C3B}" type="pres">
      <dgm:prSet presAssocID="{CC7392A4-0C53-41AB-B7BA-30C59CC06720}" presName="compositeNode" presStyleCnt="0"/>
      <dgm:spPr/>
    </dgm:pt>
    <dgm:pt modelId="{C5D8A41E-4A5C-4F98-89D3-EBF9B4DC145E}" type="pres">
      <dgm:prSet presAssocID="{CC7392A4-0C53-41AB-B7BA-30C59CC06720}" presName="parTx" presStyleLbl="node1" presStyleIdx="0" presStyleCnt="0">
        <dgm:presLayoutVars>
          <dgm:chMax val="0"/>
          <dgm:chPref val="0"/>
          <dgm:bulletEnabled val="1"/>
        </dgm:presLayoutVars>
      </dgm:prSet>
      <dgm:spPr/>
    </dgm:pt>
    <dgm:pt modelId="{199C844B-7B7A-495C-864F-896137B339D8}" type="pres">
      <dgm:prSet presAssocID="{CC7392A4-0C53-41AB-B7BA-30C59CC06720}" presName="parSh" presStyleCnt="0"/>
      <dgm:spPr/>
    </dgm:pt>
    <dgm:pt modelId="{E1491E94-78FF-45A8-89C8-772741326966}" type="pres">
      <dgm:prSet presAssocID="{CC7392A4-0C53-41AB-B7BA-30C59CC06720}" presName="lineNode" presStyleLbl="alignAccFollowNode1" presStyleIdx="3" presStyleCnt="27"/>
      <dgm:spPr/>
    </dgm:pt>
    <dgm:pt modelId="{6C119748-7725-44FE-ABB9-0C4A67A60160}" type="pres">
      <dgm:prSet presAssocID="{CC7392A4-0C53-41AB-B7BA-30C59CC06720}" presName="lineArrowNode" presStyleLbl="alignAccFollowNode1" presStyleIdx="4" presStyleCnt="27"/>
      <dgm:spPr/>
    </dgm:pt>
    <dgm:pt modelId="{E91D1296-F491-47F2-B441-1F9C7BCDE7AA}" type="pres">
      <dgm:prSet presAssocID="{7EFCB4F7-BE2E-4CAB-8E28-5B2E2C589E60}" presName="sibTransNodeCircle" presStyleLbl="alignNode1" presStyleIdx="1" presStyleCnt="9">
        <dgm:presLayoutVars>
          <dgm:chMax val="0"/>
          <dgm:bulletEnabled/>
        </dgm:presLayoutVars>
      </dgm:prSet>
      <dgm:spPr/>
    </dgm:pt>
    <dgm:pt modelId="{B09E90E0-77EE-4E3D-AF28-1F1928157F39}" type="pres">
      <dgm:prSet presAssocID="{7EFCB4F7-BE2E-4CAB-8E28-5B2E2C589E60}" presName="spacerBetweenCircleAndCallout" presStyleCnt="0">
        <dgm:presLayoutVars/>
      </dgm:prSet>
      <dgm:spPr/>
    </dgm:pt>
    <dgm:pt modelId="{C268E797-354F-4FF4-8481-97237393CB28}" type="pres">
      <dgm:prSet presAssocID="{CC7392A4-0C53-41AB-B7BA-30C59CC06720}" presName="nodeText" presStyleLbl="alignAccFollowNode1" presStyleIdx="5" presStyleCnt="27">
        <dgm:presLayoutVars>
          <dgm:bulletEnabled val="1"/>
        </dgm:presLayoutVars>
      </dgm:prSet>
      <dgm:spPr/>
    </dgm:pt>
    <dgm:pt modelId="{CC8D5CDC-946E-4A1F-A0E1-95A447F33C0B}" type="pres">
      <dgm:prSet presAssocID="{7EFCB4F7-BE2E-4CAB-8E28-5B2E2C589E60}" presName="sibTransComposite" presStyleCnt="0"/>
      <dgm:spPr/>
    </dgm:pt>
    <dgm:pt modelId="{B6448AFC-5044-414E-9BB8-294E8DC93248}" type="pres">
      <dgm:prSet presAssocID="{830ADAC1-8143-4A72-9C16-11BF23D6CD03}" presName="compositeNode" presStyleCnt="0"/>
      <dgm:spPr/>
    </dgm:pt>
    <dgm:pt modelId="{7AAD34F7-3D65-4074-96CE-2745F788B9A5}" type="pres">
      <dgm:prSet presAssocID="{830ADAC1-8143-4A72-9C16-11BF23D6CD03}" presName="parTx" presStyleLbl="node1" presStyleIdx="0" presStyleCnt="0">
        <dgm:presLayoutVars>
          <dgm:chMax val="0"/>
          <dgm:chPref val="0"/>
          <dgm:bulletEnabled val="1"/>
        </dgm:presLayoutVars>
      </dgm:prSet>
      <dgm:spPr/>
    </dgm:pt>
    <dgm:pt modelId="{B823AFDD-89DA-44BF-8BC5-77BEA8905652}" type="pres">
      <dgm:prSet presAssocID="{830ADAC1-8143-4A72-9C16-11BF23D6CD03}" presName="parSh" presStyleCnt="0"/>
      <dgm:spPr/>
    </dgm:pt>
    <dgm:pt modelId="{7387EA2C-10A1-4191-9AD6-AB0571D75A68}" type="pres">
      <dgm:prSet presAssocID="{830ADAC1-8143-4A72-9C16-11BF23D6CD03}" presName="lineNode" presStyleLbl="alignAccFollowNode1" presStyleIdx="6" presStyleCnt="27"/>
      <dgm:spPr/>
    </dgm:pt>
    <dgm:pt modelId="{37A7F900-8D05-4A8D-B3EC-9641D6E251A1}" type="pres">
      <dgm:prSet presAssocID="{830ADAC1-8143-4A72-9C16-11BF23D6CD03}" presName="lineArrowNode" presStyleLbl="alignAccFollowNode1" presStyleIdx="7" presStyleCnt="27"/>
      <dgm:spPr/>
    </dgm:pt>
    <dgm:pt modelId="{323D63BA-0770-47C9-8DD5-20A6D56AC564}" type="pres">
      <dgm:prSet presAssocID="{0E0BAA67-8AB0-4C8F-9820-70B3C04557CF}" presName="sibTransNodeCircle" presStyleLbl="alignNode1" presStyleIdx="2" presStyleCnt="9">
        <dgm:presLayoutVars>
          <dgm:chMax val="0"/>
          <dgm:bulletEnabled/>
        </dgm:presLayoutVars>
      </dgm:prSet>
      <dgm:spPr/>
    </dgm:pt>
    <dgm:pt modelId="{DA5F8624-59C8-4509-919B-EEFD8AF1D190}" type="pres">
      <dgm:prSet presAssocID="{0E0BAA67-8AB0-4C8F-9820-70B3C04557CF}" presName="spacerBetweenCircleAndCallout" presStyleCnt="0">
        <dgm:presLayoutVars/>
      </dgm:prSet>
      <dgm:spPr/>
    </dgm:pt>
    <dgm:pt modelId="{28558E4F-B0E1-4CD8-8E0B-5F02D725C878}" type="pres">
      <dgm:prSet presAssocID="{830ADAC1-8143-4A72-9C16-11BF23D6CD03}" presName="nodeText" presStyleLbl="alignAccFollowNode1" presStyleIdx="8" presStyleCnt="27">
        <dgm:presLayoutVars>
          <dgm:bulletEnabled val="1"/>
        </dgm:presLayoutVars>
      </dgm:prSet>
      <dgm:spPr/>
    </dgm:pt>
    <dgm:pt modelId="{405AC24A-6BCB-43ED-A344-625393FDED40}" type="pres">
      <dgm:prSet presAssocID="{0E0BAA67-8AB0-4C8F-9820-70B3C04557CF}" presName="sibTransComposite" presStyleCnt="0"/>
      <dgm:spPr/>
    </dgm:pt>
    <dgm:pt modelId="{62F29864-B0AF-4008-9495-92B0F34B35E8}" type="pres">
      <dgm:prSet presAssocID="{58159886-388E-4166-AA64-D3914534A0C3}" presName="compositeNode" presStyleCnt="0"/>
      <dgm:spPr/>
    </dgm:pt>
    <dgm:pt modelId="{99DEC87E-106F-4DCA-9B38-219715FFD886}" type="pres">
      <dgm:prSet presAssocID="{58159886-388E-4166-AA64-D3914534A0C3}" presName="parTx" presStyleLbl="node1" presStyleIdx="0" presStyleCnt="0">
        <dgm:presLayoutVars>
          <dgm:chMax val="0"/>
          <dgm:chPref val="0"/>
          <dgm:bulletEnabled val="1"/>
        </dgm:presLayoutVars>
      </dgm:prSet>
      <dgm:spPr/>
    </dgm:pt>
    <dgm:pt modelId="{13428459-CDC3-4A8A-9A4D-21E053928530}" type="pres">
      <dgm:prSet presAssocID="{58159886-388E-4166-AA64-D3914534A0C3}" presName="parSh" presStyleCnt="0"/>
      <dgm:spPr/>
    </dgm:pt>
    <dgm:pt modelId="{A3DD915D-0773-47CF-8B58-4875C247C94E}" type="pres">
      <dgm:prSet presAssocID="{58159886-388E-4166-AA64-D3914534A0C3}" presName="lineNode" presStyleLbl="alignAccFollowNode1" presStyleIdx="9" presStyleCnt="27"/>
      <dgm:spPr/>
    </dgm:pt>
    <dgm:pt modelId="{35A7EA21-BB11-461C-A57E-B47C81BA32E9}" type="pres">
      <dgm:prSet presAssocID="{58159886-388E-4166-AA64-D3914534A0C3}" presName="lineArrowNode" presStyleLbl="alignAccFollowNode1" presStyleIdx="10" presStyleCnt="27"/>
      <dgm:spPr/>
    </dgm:pt>
    <dgm:pt modelId="{BF85BD2E-13CC-4695-A8AD-789001ADE0E8}" type="pres">
      <dgm:prSet presAssocID="{86FDB972-BAE6-4690-8D83-1CBFD187E768}" presName="sibTransNodeCircle" presStyleLbl="alignNode1" presStyleIdx="3" presStyleCnt="9">
        <dgm:presLayoutVars>
          <dgm:chMax val="0"/>
          <dgm:bulletEnabled/>
        </dgm:presLayoutVars>
      </dgm:prSet>
      <dgm:spPr/>
    </dgm:pt>
    <dgm:pt modelId="{44697C03-F30A-4435-939F-9A730F2585B8}" type="pres">
      <dgm:prSet presAssocID="{86FDB972-BAE6-4690-8D83-1CBFD187E768}" presName="spacerBetweenCircleAndCallout" presStyleCnt="0">
        <dgm:presLayoutVars/>
      </dgm:prSet>
      <dgm:spPr/>
    </dgm:pt>
    <dgm:pt modelId="{D75E225D-1AFF-4FAC-9778-F45135211102}" type="pres">
      <dgm:prSet presAssocID="{58159886-388E-4166-AA64-D3914534A0C3}" presName="nodeText" presStyleLbl="alignAccFollowNode1" presStyleIdx="11" presStyleCnt="27">
        <dgm:presLayoutVars>
          <dgm:bulletEnabled val="1"/>
        </dgm:presLayoutVars>
      </dgm:prSet>
      <dgm:spPr/>
    </dgm:pt>
    <dgm:pt modelId="{40AE6A07-2A54-4B9D-88A2-374157ACBD94}" type="pres">
      <dgm:prSet presAssocID="{86FDB972-BAE6-4690-8D83-1CBFD187E768}" presName="sibTransComposite" presStyleCnt="0"/>
      <dgm:spPr/>
    </dgm:pt>
    <dgm:pt modelId="{EBD81F61-3E87-4DF5-8DC1-1D1F5E5A64E2}" type="pres">
      <dgm:prSet presAssocID="{BDAA07B0-1DAC-40B5-BE4F-6970C9F0F4A3}" presName="compositeNode" presStyleCnt="0"/>
      <dgm:spPr/>
    </dgm:pt>
    <dgm:pt modelId="{370B7071-C0AC-474D-AA20-F83B80720EAA}" type="pres">
      <dgm:prSet presAssocID="{BDAA07B0-1DAC-40B5-BE4F-6970C9F0F4A3}" presName="parTx" presStyleLbl="node1" presStyleIdx="0" presStyleCnt="0">
        <dgm:presLayoutVars>
          <dgm:chMax val="0"/>
          <dgm:chPref val="0"/>
          <dgm:bulletEnabled val="1"/>
        </dgm:presLayoutVars>
      </dgm:prSet>
      <dgm:spPr/>
    </dgm:pt>
    <dgm:pt modelId="{B867DD6F-313C-47C1-8A77-BC99AD9DCBBE}" type="pres">
      <dgm:prSet presAssocID="{BDAA07B0-1DAC-40B5-BE4F-6970C9F0F4A3}" presName="parSh" presStyleCnt="0"/>
      <dgm:spPr/>
    </dgm:pt>
    <dgm:pt modelId="{7A994B52-CB48-4EE3-BC6D-D895A498B43A}" type="pres">
      <dgm:prSet presAssocID="{BDAA07B0-1DAC-40B5-BE4F-6970C9F0F4A3}" presName="lineNode" presStyleLbl="alignAccFollowNode1" presStyleIdx="12" presStyleCnt="27"/>
      <dgm:spPr/>
    </dgm:pt>
    <dgm:pt modelId="{6757C438-66CB-4959-AD88-222FB498536C}" type="pres">
      <dgm:prSet presAssocID="{BDAA07B0-1DAC-40B5-BE4F-6970C9F0F4A3}" presName="lineArrowNode" presStyleLbl="alignAccFollowNode1" presStyleIdx="13" presStyleCnt="27"/>
      <dgm:spPr/>
    </dgm:pt>
    <dgm:pt modelId="{158E404B-63D5-4EFB-B847-DA35631D0193}" type="pres">
      <dgm:prSet presAssocID="{C8BABC18-6D0D-432E-8492-0906B0DDDD30}" presName="sibTransNodeCircle" presStyleLbl="alignNode1" presStyleIdx="4" presStyleCnt="9">
        <dgm:presLayoutVars>
          <dgm:chMax val="0"/>
          <dgm:bulletEnabled/>
        </dgm:presLayoutVars>
      </dgm:prSet>
      <dgm:spPr/>
    </dgm:pt>
    <dgm:pt modelId="{767975FC-E6FD-44CB-8758-9E66296DBE5D}" type="pres">
      <dgm:prSet presAssocID="{C8BABC18-6D0D-432E-8492-0906B0DDDD30}" presName="spacerBetweenCircleAndCallout" presStyleCnt="0">
        <dgm:presLayoutVars/>
      </dgm:prSet>
      <dgm:spPr/>
    </dgm:pt>
    <dgm:pt modelId="{2E412494-7159-49A4-8C0F-6843DD983191}" type="pres">
      <dgm:prSet presAssocID="{BDAA07B0-1DAC-40B5-BE4F-6970C9F0F4A3}" presName="nodeText" presStyleLbl="alignAccFollowNode1" presStyleIdx="14" presStyleCnt="27">
        <dgm:presLayoutVars>
          <dgm:bulletEnabled val="1"/>
        </dgm:presLayoutVars>
      </dgm:prSet>
      <dgm:spPr/>
    </dgm:pt>
    <dgm:pt modelId="{256CD959-4BC8-4372-8256-EA62EE7DCB61}" type="pres">
      <dgm:prSet presAssocID="{C8BABC18-6D0D-432E-8492-0906B0DDDD30}" presName="sibTransComposite" presStyleCnt="0"/>
      <dgm:spPr/>
    </dgm:pt>
    <dgm:pt modelId="{4EB96DE2-96F1-4031-805A-F3585FB54AD8}" type="pres">
      <dgm:prSet presAssocID="{175235BF-58CC-484F-B157-152C4D5E24B4}" presName="compositeNode" presStyleCnt="0"/>
      <dgm:spPr/>
    </dgm:pt>
    <dgm:pt modelId="{20B72ECF-97A0-4DED-BE74-C5E89E2B4473}" type="pres">
      <dgm:prSet presAssocID="{175235BF-58CC-484F-B157-152C4D5E24B4}" presName="parTx" presStyleLbl="node1" presStyleIdx="0" presStyleCnt="0">
        <dgm:presLayoutVars>
          <dgm:chMax val="0"/>
          <dgm:chPref val="0"/>
          <dgm:bulletEnabled val="1"/>
        </dgm:presLayoutVars>
      </dgm:prSet>
      <dgm:spPr/>
    </dgm:pt>
    <dgm:pt modelId="{9C5C2976-B3B3-4206-ABA1-959DA204AC6B}" type="pres">
      <dgm:prSet presAssocID="{175235BF-58CC-484F-B157-152C4D5E24B4}" presName="parSh" presStyleCnt="0"/>
      <dgm:spPr/>
    </dgm:pt>
    <dgm:pt modelId="{7296D4FE-E36E-4054-A2AF-1EDA2380086C}" type="pres">
      <dgm:prSet presAssocID="{175235BF-58CC-484F-B157-152C4D5E24B4}" presName="lineNode" presStyleLbl="alignAccFollowNode1" presStyleIdx="15" presStyleCnt="27"/>
      <dgm:spPr/>
    </dgm:pt>
    <dgm:pt modelId="{D683F234-4826-470E-AE52-A1B37F35B577}" type="pres">
      <dgm:prSet presAssocID="{175235BF-58CC-484F-B157-152C4D5E24B4}" presName="lineArrowNode" presStyleLbl="alignAccFollowNode1" presStyleIdx="16" presStyleCnt="27"/>
      <dgm:spPr/>
    </dgm:pt>
    <dgm:pt modelId="{DDA4520A-C003-4502-AB4E-522D4EF0DDFD}" type="pres">
      <dgm:prSet presAssocID="{1D35F826-3187-47FE-92C5-DA3D6D335EEB}" presName="sibTransNodeCircle" presStyleLbl="alignNode1" presStyleIdx="5" presStyleCnt="9">
        <dgm:presLayoutVars>
          <dgm:chMax val="0"/>
          <dgm:bulletEnabled/>
        </dgm:presLayoutVars>
      </dgm:prSet>
      <dgm:spPr/>
    </dgm:pt>
    <dgm:pt modelId="{1530D7BA-3D31-48A8-8C28-9E6BC7527417}" type="pres">
      <dgm:prSet presAssocID="{1D35F826-3187-47FE-92C5-DA3D6D335EEB}" presName="spacerBetweenCircleAndCallout" presStyleCnt="0">
        <dgm:presLayoutVars/>
      </dgm:prSet>
      <dgm:spPr/>
    </dgm:pt>
    <dgm:pt modelId="{A3629FCB-A491-4EFF-90BB-51C5EA96E34C}" type="pres">
      <dgm:prSet presAssocID="{175235BF-58CC-484F-B157-152C4D5E24B4}" presName="nodeText" presStyleLbl="alignAccFollowNode1" presStyleIdx="17" presStyleCnt="27">
        <dgm:presLayoutVars>
          <dgm:bulletEnabled val="1"/>
        </dgm:presLayoutVars>
      </dgm:prSet>
      <dgm:spPr/>
    </dgm:pt>
    <dgm:pt modelId="{DB27C98E-7B59-4244-A9A7-8DE5E6413D87}" type="pres">
      <dgm:prSet presAssocID="{1D35F826-3187-47FE-92C5-DA3D6D335EEB}" presName="sibTransComposite" presStyleCnt="0"/>
      <dgm:spPr/>
    </dgm:pt>
    <dgm:pt modelId="{33CE09E7-744E-4DD2-8402-3B75054D0735}" type="pres">
      <dgm:prSet presAssocID="{8176E78F-0C0E-4387-A2C3-E404FDFE0B72}" presName="compositeNode" presStyleCnt="0"/>
      <dgm:spPr/>
    </dgm:pt>
    <dgm:pt modelId="{9DEC2C41-3656-4F91-AD51-C992AD3282C2}" type="pres">
      <dgm:prSet presAssocID="{8176E78F-0C0E-4387-A2C3-E404FDFE0B72}" presName="parTx" presStyleLbl="node1" presStyleIdx="0" presStyleCnt="0">
        <dgm:presLayoutVars>
          <dgm:chMax val="0"/>
          <dgm:chPref val="0"/>
          <dgm:bulletEnabled val="1"/>
        </dgm:presLayoutVars>
      </dgm:prSet>
      <dgm:spPr/>
    </dgm:pt>
    <dgm:pt modelId="{9B518FBE-27F0-4114-B88D-A13EB88A4949}" type="pres">
      <dgm:prSet presAssocID="{8176E78F-0C0E-4387-A2C3-E404FDFE0B72}" presName="parSh" presStyleCnt="0"/>
      <dgm:spPr/>
    </dgm:pt>
    <dgm:pt modelId="{8524F4AC-CD63-4368-996D-09E4AE0C510F}" type="pres">
      <dgm:prSet presAssocID="{8176E78F-0C0E-4387-A2C3-E404FDFE0B72}" presName="lineNode" presStyleLbl="alignAccFollowNode1" presStyleIdx="18" presStyleCnt="27"/>
      <dgm:spPr/>
    </dgm:pt>
    <dgm:pt modelId="{39E40639-98C1-4E98-8AC7-87100D8F66EE}" type="pres">
      <dgm:prSet presAssocID="{8176E78F-0C0E-4387-A2C3-E404FDFE0B72}" presName="lineArrowNode" presStyleLbl="alignAccFollowNode1" presStyleIdx="19" presStyleCnt="27"/>
      <dgm:spPr/>
    </dgm:pt>
    <dgm:pt modelId="{F2E9E015-6F3F-451C-8976-9D15C02084B9}" type="pres">
      <dgm:prSet presAssocID="{722D26B7-6626-4998-871F-EF40FCD14A89}" presName="sibTransNodeCircle" presStyleLbl="alignNode1" presStyleIdx="6" presStyleCnt="9">
        <dgm:presLayoutVars>
          <dgm:chMax val="0"/>
          <dgm:bulletEnabled/>
        </dgm:presLayoutVars>
      </dgm:prSet>
      <dgm:spPr/>
    </dgm:pt>
    <dgm:pt modelId="{4AFD51BA-62F3-4C88-830A-C737492311AC}" type="pres">
      <dgm:prSet presAssocID="{722D26B7-6626-4998-871F-EF40FCD14A89}" presName="spacerBetweenCircleAndCallout" presStyleCnt="0">
        <dgm:presLayoutVars/>
      </dgm:prSet>
      <dgm:spPr/>
    </dgm:pt>
    <dgm:pt modelId="{AA4BEE71-C339-4E9D-BAF2-E8D1CCD603F7}" type="pres">
      <dgm:prSet presAssocID="{8176E78F-0C0E-4387-A2C3-E404FDFE0B72}" presName="nodeText" presStyleLbl="alignAccFollowNode1" presStyleIdx="20" presStyleCnt="27">
        <dgm:presLayoutVars>
          <dgm:bulletEnabled val="1"/>
        </dgm:presLayoutVars>
      </dgm:prSet>
      <dgm:spPr/>
    </dgm:pt>
    <dgm:pt modelId="{02B1184E-DDE3-45A6-B320-1BA0B316D58D}" type="pres">
      <dgm:prSet presAssocID="{722D26B7-6626-4998-871F-EF40FCD14A89}" presName="sibTransComposite" presStyleCnt="0"/>
      <dgm:spPr/>
    </dgm:pt>
    <dgm:pt modelId="{84B6F95B-686C-4529-809A-4BF2F2A7259A}" type="pres">
      <dgm:prSet presAssocID="{64A2287A-B4BC-4DED-A4D3-DF5FC6BB4788}" presName="compositeNode" presStyleCnt="0"/>
      <dgm:spPr/>
    </dgm:pt>
    <dgm:pt modelId="{B070EDDE-4081-4FF9-846E-32ECCCB4034A}" type="pres">
      <dgm:prSet presAssocID="{64A2287A-B4BC-4DED-A4D3-DF5FC6BB4788}" presName="parTx" presStyleLbl="node1" presStyleIdx="0" presStyleCnt="0">
        <dgm:presLayoutVars>
          <dgm:chMax val="0"/>
          <dgm:chPref val="0"/>
          <dgm:bulletEnabled val="1"/>
        </dgm:presLayoutVars>
      </dgm:prSet>
      <dgm:spPr/>
    </dgm:pt>
    <dgm:pt modelId="{0DAF0545-59CB-4255-95A7-4BB0F60E2310}" type="pres">
      <dgm:prSet presAssocID="{64A2287A-B4BC-4DED-A4D3-DF5FC6BB4788}" presName="parSh" presStyleCnt="0"/>
      <dgm:spPr/>
    </dgm:pt>
    <dgm:pt modelId="{B88F4A70-B883-45EC-877B-F965C9C87944}" type="pres">
      <dgm:prSet presAssocID="{64A2287A-B4BC-4DED-A4D3-DF5FC6BB4788}" presName="lineNode" presStyleLbl="alignAccFollowNode1" presStyleIdx="21" presStyleCnt="27"/>
      <dgm:spPr/>
    </dgm:pt>
    <dgm:pt modelId="{998A121D-8F19-491D-B001-F2C0B276FE87}" type="pres">
      <dgm:prSet presAssocID="{64A2287A-B4BC-4DED-A4D3-DF5FC6BB4788}" presName="lineArrowNode" presStyleLbl="alignAccFollowNode1" presStyleIdx="22" presStyleCnt="27"/>
      <dgm:spPr/>
    </dgm:pt>
    <dgm:pt modelId="{5B8E1822-820A-4AD5-9F1D-4431765288DB}" type="pres">
      <dgm:prSet presAssocID="{7B520C92-7A0A-48F1-A5AA-1CF6EC167414}" presName="sibTransNodeCircle" presStyleLbl="alignNode1" presStyleIdx="7" presStyleCnt="9">
        <dgm:presLayoutVars>
          <dgm:chMax val="0"/>
          <dgm:bulletEnabled/>
        </dgm:presLayoutVars>
      </dgm:prSet>
      <dgm:spPr/>
    </dgm:pt>
    <dgm:pt modelId="{DC54F964-D677-4283-AE68-614F176A1EB9}" type="pres">
      <dgm:prSet presAssocID="{7B520C92-7A0A-48F1-A5AA-1CF6EC167414}" presName="spacerBetweenCircleAndCallout" presStyleCnt="0">
        <dgm:presLayoutVars/>
      </dgm:prSet>
      <dgm:spPr/>
    </dgm:pt>
    <dgm:pt modelId="{5A3BED11-F11A-426B-8125-B34F6A176780}" type="pres">
      <dgm:prSet presAssocID="{64A2287A-B4BC-4DED-A4D3-DF5FC6BB4788}" presName="nodeText" presStyleLbl="alignAccFollowNode1" presStyleIdx="23" presStyleCnt="27">
        <dgm:presLayoutVars>
          <dgm:bulletEnabled val="1"/>
        </dgm:presLayoutVars>
      </dgm:prSet>
      <dgm:spPr/>
    </dgm:pt>
    <dgm:pt modelId="{33A81AE1-81CC-49BC-8569-ABC51782099C}" type="pres">
      <dgm:prSet presAssocID="{7B520C92-7A0A-48F1-A5AA-1CF6EC167414}" presName="sibTransComposite" presStyleCnt="0"/>
      <dgm:spPr/>
    </dgm:pt>
    <dgm:pt modelId="{CD85E33F-C731-43FA-9ED6-BDE22DB3B5AC}" type="pres">
      <dgm:prSet presAssocID="{8E5709FA-2BCE-49AC-96FF-CFA7913A388F}" presName="compositeNode" presStyleCnt="0"/>
      <dgm:spPr/>
    </dgm:pt>
    <dgm:pt modelId="{160F2714-2657-4889-85A1-46801388D5C3}" type="pres">
      <dgm:prSet presAssocID="{8E5709FA-2BCE-49AC-96FF-CFA7913A388F}" presName="parTx" presStyleLbl="node1" presStyleIdx="0" presStyleCnt="0">
        <dgm:presLayoutVars>
          <dgm:chMax val="0"/>
          <dgm:chPref val="0"/>
          <dgm:bulletEnabled val="1"/>
        </dgm:presLayoutVars>
      </dgm:prSet>
      <dgm:spPr/>
    </dgm:pt>
    <dgm:pt modelId="{1A2D3EEF-2A61-452D-9663-1E2B6A2198F6}" type="pres">
      <dgm:prSet presAssocID="{8E5709FA-2BCE-49AC-96FF-CFA7913A388F}" presName="parSh" presStyleCnt="0"/>
      <dgm:spPr/>
    </dgm:pt>
    <dgm:pt modelId="{B65BA24D-FD94-42AF-8364-B3E420DB0DF9}" type="pres">
      <dgm:prSet presAssocID="{8E5709FA-2BCE-49AC-96FF-CFA7913A388F}" presName="lineNode" presStyleLbl="alignAccFollowNode1" presStyleIdx="24" presStyleCnt="27"/>
      <dgm:spPr/>
    </dgm:pt>
    <dgm:pt modelId="{FD318207-E49E-41D7-9BA7-C5C01AC90C2C}" type="pres">
      <dgm:prSet presAssocID="{8E5709FA-2BCE-49AC-96FF-CFA7913A388F}" presName="lineArrowNode" presStyleLbl="alignAccFollowNode1" presStyleIdx="25" presStyleCnt="27"/>
      <dgm:spPr/>
    </dgm:pt>
    <dgm:pt modelId="{18B49994-D1F9-46A8-815D-E321EA0A4656}" type="pres">
      <dgm:prSet presAssocID="{DCF27669-E3CB-49F8-AE18-16E0CC5E92D8}" presName="sibTransNodeCircle" presStyleLbl="alignNode1" presStyleIdx="8" presStyleCnt="9">
        <dgm:presLayoutVars>
          <dgm:chMax val="0"/>
          <dgm:bulletEnabled/>
        </dgm:presLayoutVars>
      </dgm:prSet>
      <dgm:spPr/>
    </dgm:pt>
    <dgm:pt modelId="{D63E9B35-B50D-451B-A020-B05059856C18}" type="pres">
      <dgm:prSet presAssocID="{DCF27669-E3CB-49F8-AE18-16E0CC5E92D8}" presName="spacerBetweenCircleAndCallout" presStyleCnt="0">
        <dgm:presLayoutVars/>
      </dgm:prSet>
      <dgm:spPr/>
    </dgm:pt>
    <dgm:pt modelId="{B05AE790-4A3D-4C95-8EA5-F0899C3B4EDF}" type="pres">
      <dgm:prSet presAssocID="{8E5709FA-2BCE-49AC-96FF-CFA7913A388F}" presName="nodeText" presStyleLbl="alignAccFollowNode1" presStyleIdx="26" presStyleCnt="27">
        <dgm:presLayoutVars>
          <dgm:bulletEnabled val="1"/>
        </dgm:presLayoutVars>
      </dgm:prSet>
      <dgm:spPr/>
    </dgm:pt>
  </dgm:ptLst>
  <dgm:cxnLst>
    <dgm:cxn modelId="{A87FC902-1624-4C37-B59C-D7D4D3204D29}" type="presOf" srcId="{DCF27669-E3CB-49F8-AE18-16E0CC5E92D8}" destId="{18B49994-D1F9-46A8-815D-E321EA0A4656}" srcOrd="0" destOrd="0" presId="urn:microsoft.com/office/officeart/2016/7/layout/LinearArrowProcessNumbered"/>
    <dgm:cxn modelId="{EC5F8D06-77C0-4026-AFAE-093AB18B3DAB}" type="presOf" srcId="{830ADAC1-8143-4A72-9C16-11BF23D6CD03}" destId="{28558E4F-B0E1-4CD8-8E0B-5F02D725C878}" srcOrd="0" destOrd="0" presId="urn:microsoft.com/office/officeart/2016/7/layout/LinearArrowProcessNumbered"/>
    <dgm:cxn modelId="{F5F1CF0F-F1C3-4E30-890C-1580FD671783}" srcId="{A3699ED1-63EC-4527-B74E-75AC908FC899}" destId="{8176E78F-0C0E-4387-A2C3-E404FDFE0B72}" srcOrd="6" destOrd="0" parTransId="{86BD2F16-8AE8-4052-8F94-886EFA1CA385}" sibTransId="{722D26B7-6626-4998-871F-EF40FCD14A89}"/>
    <dgm:cxn modelId="{B7A57512-402F-4066-B8FB-10D8C5CF6C55}" type="presOf" srcId="{A6B81AE9-3D89-4367-9A27-F400FF551370}" destId="{5673399E-BC54-4C5F-931E-628BC26A0C71}" srcOrd="0" destOrd="0" presId="urn:microsoft.com/office/officeart/2016/7/layout/LinearArrowProcessNumbered"/>
    <dgm:cxn modelId="{2BFB3F27-FA19-46E9-86EE-904E0A19A049}" type="presOf" srcId="{175235BF-58CC-484F-B157-152C4D5E24B4}" destId="{A3629FCB-A491-4EFF-90BB-51C5EA96E34C}" srcOrd="0" destOrd="0" presId="urn:microsoft.com/office/officeart/2016/7/layout/LinearArrowProcessNumbered"/>
    <dgm:cxn modelId="{2AD7442B-F9EB-429B-8EC2-D7BFB9661B18}" srcId="{A3699ED1-63EC-4527-B74E-75AC908FC899}" destId="{58159886-388E-4166-AA64-D3914534A0C3}" srcOrd="3" destOrd="0" parTransId="{1941D632-3E23-4B15-9C59-8E180C05F99F}" sibTransId="{86FDB972-BAE6-4690-8D83-1CBFD187E768}"/>
    <dgm:cxn modelId="{439CD92E-A329-4047-8D16-0882FF240EFD}" type="presOf" srcId="{7B520C92-7A0A-48F1-A5AA-1CF6EC167414}" destId="{5B8E1822-820A-4AD5-9F1D-4431765288DB}" srcOrd="0" destOrd="0" presId="urn:microsoft.com/office/officeart/2016/7/layout/LinearArrowProcessNumbered"/>
    <dgm:cxn modelId="{5BF50536-0E0A-4213-85BD-435EA98EAD32}" type="presOf" srcId="{C8BABC18-6D0D-432E-8492-0906B0DDDD30}" destId="{158E404B-63D5-4EFB-B847-DA35631D0193}" srcOrd="0" destOrd="0" presId="urn:microsoft.com/office/officeart/2016/7/layout/LinearArrowProcessNumbered"/>
    <dgm:cxn modelId="{5FB1AB36-E1F8-475E-92EC-03686BDAD631}" srcId="{A3699ED1-63EC-4527-B74E-75AC908FC899}" destId="{64A2287A-B4BC-4DED-A4D3-DF5FC6BB4788}" srcOrd="7" destOrd="0" parTransId="{7CA74D34-7610-430D-80A9-78751EC3DB95}" sibTransId="{7B520C92-7A0A-48F1-A5AA-1CF6EC167414}"/>
    <dgm:cxn modelId="{44650D3E-9238-4E5F-A348-7AD95BF3D0EB}" srcId="{A3699ED1-63EC-4527-B74E-75AC908FC899}" destId="{175235BF-58CC-484F-B157-152C4D5E24B4}" srcOrd="5" destOrd="0" parTransId="{8385042D-9A32-4531-A58E-7244175849D7}" sibTransId="{1D35F826-3187-47FE-92C5-DA3D6D335EEB}"/>
    <dgm:cxn modelId="{48663A4B-4D24-469A-8A88-2D60B37EBC0B}" type="presOf" srcId="{BDAA07B0-1DAC-40B5-BE4F-6970C9F0F4A3}" destId="{2E412494-7159-49A4-8C0F-6843DD983191}" srcOrd="0" destOrd="0" presId="urn:microsoft.com/office/officeart/2016/7/layout/LinearArrowProcessNumbered"/>
    <dgm:cxn modelId="{B33FEE6E-AEA7-4CE2-B34F-3EF8D6772A0C}" type="presOf" srcId="{86FDB972-BAE6-4690-8D83-1CBFD187E768}" destId="{BF85BD2E-13CC-4695-A8AD-789001ADE0E8}" srcOrd="0" destOrd="0" presId="urn:microsoft.com/office/officeart/2016/7/layout/LinearArrowProcessNumbered"/>
    <dgm:cxn modelId="{E8F19E75-4460-46E0-BC57-1F317DB4E976}" type="presOf" srcId="{1D35F826-3187-47FE-92C5-DA3D6D335EEB}" destId="{DDA4520A-C003-4502-AB4E-522D4EF0DDFD}" srcOrd="0" destOrd="0" presId="urn:microsoft.com/office/officeart/2016/7/layout/LinearArrowProcessNumbered"/>
    <dgm:cxn modelId="{58656F81-0D03-4ADE-980C-4427EF7C2E4B}" srcId="{A3699ED1-63EC-4527-B74E-75AC908FC899}" destId="{BDAA07B0-1DAC-40B5-BE4F-6970C9F0F4A3}" srcOrd="4" destOrd="0" parTransId="{44DD8204-B593-4219-998D-CCF1BE15393F}" sibTransId="{C8BABC18-6D0D-432E-8492-0906B0DDDD30}"/>
    <dgm:cxn modelId="{186292B2-73AE-4C68-928D-98411DB45FF9}" type="presOf" srcId="{7EFCB4F7-BE2E-4CAB-8E28-5B2E2C589E60}" destId="{E91D1296-F491-47F2-B441-1F9C7BCDE7AA}" srcOrd="0" destOrd="0" presId="urn:microsoft.com/office/officeart/2016/7/layout/LinearArrowProcessNumbered"/>
    <dgm:cxn modelId="{0069EBB6-F4BD-4F70-98C5-634AE80F6881}" type="presOf" srcId="{96409BAD-9CA5-4169-BBCD-490D9F6618C6}" destId="{BD829899-9548-46C8-8EE0-A45F534C5B6D}" srcOrd="0" destOrd="0" presId="urn:microsoft.com/office/officeart/2016/7/layout/LinearArrowProcessNumbered"/>
    <dgm:cxn modelId="{5CE8F9C9-5831-44C2-925A-F1A977F95744}" type="presOf" srcId="{722D26B7-6626-4998-871F-EF40FCD14A89}" destId="{F2E9E015-6F3F-451C-8976-9D15C02084B9}" srcOrd="0" destOrd="0" presId="urn:microsoft.com/office/officeart/2016/7/layout/LinearArrowProcessNumbered"/>
    <dgm:cxn modelId="{773C83D0-C1E0-40CC-B7C5-48C9F7E10E20}" type="presOf" srcId="{A3699ED1-63EC-4527-B74E-75AC908FC899}" destId="{56B7B5A5-6FDB-4FAF-AE14-1FC476792F24}" srcOrd="0" destOrd="0" presId="urn:microsoft.com/office/officeart/2016/7/layout/LinearArrowProcessNumbered"/>
    <dgm:cxn modelId="{47302FD4-7E18-44D8-BA48-15BE832C020A}" type="presOf" srcId="{8E5709FA-2BCE-49AC-96FF-CFA7913A388F}" destId="{B05AE790-4A3D-4C95-8EA5-F0899C3B4EDF}" srcOrd="0" destOrd="0" presId="urn:microsoft.com/office/officeart/2016/7/layout/LinearArrowProcessNumbered"/>
    <dgm:cxn modelId="{49A4C1D4-BBDB-4C30-972E-C2745BC3F7E0}" srcId="{A3699ED1-63EC-4527-B74E-75AC908FC899}" destId="{8E5709FA-2BCE-49AC-96FF-CFA7913A388F}" srcOrd="8" destOrd="0" parTransId="{105C71C9-7F4B-4978-8EB8-819B5E9681E3}" sibTransId="{DCF27669-E3CB-49F8-AE18-16E0CC5E92D8}"/>
    <dgm:cxn modelId="{9D378AD8-DB99-4B6E-9F49-26B249C7FCE8}" type="presOf" srcId="{CC7392A4-0C53-41AB-B7BA-30C59CC06720}" destId="{C268E797-354F-4FF4-8481-97237393CB28}" srcOrd="0" destOrd="0" presId="urn:microsoft.com/office/officeart/2016/7/layout/LinearArrowProcessNumbered"/>
    <dgm:cxn modelId="{B46062DF-66A9-48C3-81ED-9DA042BEEC0D}" srcId="{A3699ED1-63EC-4527-B74E-75AC908FC899}" destId="{830ADAC1-8143-4A72-9C16-11BF23D6CD03}" srcOrd="2" destOrd="0" parTransId="{25DCFF86-B213-4FA2-82A4-A6F67E6B7DEC}" sibTransId="{0E0BAA67-8AB0-4C8F-9820-70B3C04557CF}"/>
    <dgm:cxn modelId="{A8433DE4-2E4E-45F4-B948-31D0A5C20138}" type="presOf" srcId="{64A2287A-B4BC-4DED-A4D3-DF5FC6BB4788}" destId="{5A3BED11-F11A-426B-8125-B34F6A176780}" srcOrd="0" destOrd="0" presId="urn:microsoft.com/office/officeart/2016/7/layout/LinearArrowProcessNumbered"/>
    <dgm:cxn modelId="{7952F7EA-F28E-49D0-A0F0-0EDD0C128119}" type="presOf" srcId="{58159886-388E-4166-AA64-D3914534A0C3}" destId="{D75E225D-1AFF-4FAC-9778-F45135211102}" srcOrd="0" destOrd="0" presId="urn:microsoft.com/office/officeart/2016/7/layout/LinearArrowProcessNumbered"/>
    <dgm:cxn modelId="{99595CEB-7729-4A9F-8F33-ABB6B0FD6091}" type="presOf" srcId="{0E0BAA67-8AB0-4C8F-9820-70B3C04557CF}" destId="{323D63BA-0770-47C9-8DD5-20A6D56AC564}" srcOrd="0" destOrd="0" presId="urn:microsoft.com/office/officeart/2016/7/layout/LinearArrowProcessNumbered"/>
    <dgm:cxn modelId="{F7BFC8F3-EB54-43C7-A37D-46C884C5F390}" srcId="{A3699ED1-63EC-4527-B74E-75AC908FC899}" destId="{CC7392A4-0C53-41AB-B7BA-30C59CC06720}" srcOrd="1" destOrd="0" parTransId="{060E00C7-B3C0-412A-A710-579A637E13B5}" sibTransId="{7EFCB4F7-BE2E-4CAB-8E28-5B2E2C589E60}"/>
    <dgm:cxn modelId="{9A5C96F8-7379-4089-81D1-BF100091BDE1}" srcId="{A3699ED1-63EC-4527-B74E-75AC908FC899}" destId="{96409BAD-9CA5-4169-BBCD-490D9F6618C6}" srcOrd="0" destOrd="0" parTransId="{3B629CC4-9978-4B5F-A9A5-7984C59B4512}" sibTransId="{A6B81AE9-3D89-4367-9A27-F400FF551370}"/>
    <dgm:cxn modelId="{0652BDF9-A7B1-45EB-8008-31F25AD3AD83}" type="presOf" srcId="{8176E78F-0C0E-4387-A2C3-E404FDFE0B72}" destId="{AA4BEE71-C339-4E9D-BAF2-E8D1CCD603F7}" srcOrd="0" destOrd="0" presId="urn:microsoft.com/office/officeart/2016/7/layout/LinearArrowProcessNumbered"/>
    <dgm:cxn modelId="{E12E6BAF-2D53-437C-BF7E-71036DBD154C}" type="presParOf" srcId="{56B7B5A5-6FDB-4FAF-AE14-1FC476792F24}" destId="{8354E9C1-93BA-4F66-AAD0-EB5718D03D2F}" srcOrd="0" destOrd="0" presId="urn:microsoft.com/office/officeart/2016/7/layout/LinearArrowProcessNumbered"/>
    <dgm:cxn modelId="{7BBFF3DF-5767-443C-93E9-5058ECAC59F7}" type="presParOf" srcId="{8354E9C1-93BA-4F66-AAD0-EB5718D03D2F}" destId="{841F19F9-3ACF-4109-9BA8-0D6A04F0CAD9}" srcOrd="0" destOrd="0" presId="urn:microsoft.com/office/officeart/2016/7/layout/LinearArrowProcessNumbered"/>
    <dgm:cxn modelId="{2FB42E43-9424-41E7-8F92-AE0950444786}" type="presParOf" srcId="{8354E9C1-93BA-4F66-AAD0-EB5718D03D2F}" destId="{ADEC6D1F-F5C0-4134-BBC0-170A88B94E27}" srcOrd="1" destOrd="0" presId="urn:microsoft.com/office/officeart/2016/7/layout/LinearArrowProcessNumbered"/>
    <dgm:cxn modelId="{00A4772C-7B48-464E-BF95-D88895DE98A2}" type="presParOf" srcId="{ADEC6D1F-F5C0-4134-BBC0-170A88B94E27}" destId="{4ADE035F-FA1E-4F6C-AD08-E0F6D0F8FE59}" srcOrd="0" destOrd="0" presId="urn:microsoft.com/office/officeart/2016/7/layout/LinearArrowProcessNumbered"/>
    <dgm:cxn modelId="{F7E65CF5-EA18-4550-B891-10ECC0376A79}" type="presParOf" srcId="{ADEC6D1F-F5C0-4134-BBC0-170A88B94E27}" destId="{A9BB697B-D8D0-4BFF-B5D8-22D7B26B3802}" srcOrd="1" destOrd="0" presId="urn:microsoft.com/office/officeart/2016/7/layout/LinearArrowProcessNumbered"/>
    <dgm:cxn modelId="{71EB8F0E-AA22-4D9E-AF85-C56A5DEBB5E0}" type="presParOf" srcId="{ADEC6D1F-F5C0-4134-BBC0-170A88B94E27}" destId="{5673399E-BC54-4C5F-931E-628BC26A0C71}" srcOrd="2" destOrd="0" presId="urn:microsoft.com/office/officeart/2016/7/layout/LinearArrowProcessNumbered"/>
    <dgm:cxn modelId="{87E67BC9-839E-4C83-A615-FA4E048E7FB0}" type="presParOf" srcId="{ADEC6D1F-F5C0-4134-BBC0-170A88B94E27}" destId="{AE314E44-2D2A-48C0-8C2D-29A08FB01A89}" srcOrd="3" destOrd="0" presId="urn:microsoft.com/office/officeart/2016/7/layout/LinearArrowProcessNumbered"/>
    <dgm:cxn modelId="{07344A6C-0FD7-456A-9F53-7ED2C5001A60}" type="presParOf" srcId="{8354E9C1-93BA-4F66-AAD0-EB5718D03D2F}" destId="{BD829899-9548-46C8-8EE0-A45F534C5B6D}" srcOrd="2" destOrd="0" presId="urn:microsoft.com/office/officeart/2016/7/layout/LinearArrowProcessNumbered"/>
    <dgm:cxn modelId="{1EC319E8-14EB-401F-A2C8-EA17378DDB45}" type="presParOf" srcId="{56B7B5A5-6FDB-4FAF-AE14-1FC476792F24}" destId="{00CD4198-6D6A-43A6-9264-65D60DB26AF4}" srcOrd="1" destOrd="0" presId="urn:microsoft.com/office/officeart/2016/7/layout/LinearArrowProcessNumbered"/>
    <dgm:cxn modelId="{93FA79C8-99D3-493C-9C95-DE9E3A4FA346}" type="presParOf" srcId="{56B7B5A5-6FDB-4FAF-AE14-1FC476792F24}" destId="{54B28892-50D6-4F23-9CDD-0C60F30E0C3B}" srcOrd="2" destOrd="0" presId="urn:microsoft.com/office/officeart/2016/7/layout/LinearArrowProcessNumbered"/>
    <dgm:cxn modelId="{13C1E56F-B8C0-4A15-89A6-24650DE0C588}" type="presParOf" srcId="{54B28892-50D6-4F23-9CDD-0C60F30E0C3B}" destId="{C5D8A41E-4A5C-4F98-89D3-EBF9B4DC145E}" srcOrd="0" destOrd="0" presId="urn:microsoft.com/office/officeart/2016/7/layout/LinearArrowProcessNumbered"/>
    <dgm:cxn modelId="{1FB92DEB-7E53-42BC-A9BC-197F7E679533}" type="presParOf" srcId="{54B28892-50D6-4F23-9CDD-0C60F30E0C3B}" destId="{199C844B-7B7A-495C-864F-896137B339D8}" srcOrd="1" destOrd="0" presId="urn:microsoft.com/office/officeart/2016/7/layout/LinearArrowProcessNumbered"/>
    <dgm:cxn modelId="{ACA67B11-9C36-4480-9F66-2155216BB8B3}" type="presParOf" srcId="{199C844B-7B7A-495C-864F-896137B339D8}" destId="{E1491E94-78FF-45A8-89C8-772741326966}" srcOrd="0" destOrd="0" presId="urn:microsoft.com/office/officeart/2016/7/layout/LinearArrowProcessNumbered"/>
    <dgm:cxn modelId="{A39D24CC-AB24-4328-BD73-C6D0C010B65D}" type="presParOf" srcId="{199C844B-7B7A-495C-864F-896137B339D8}" destId="{6C119748-7725-44FE-ABB9-0C4A67A60160}" srcOrd="1" destOrd="0" presId="urn:microsoft.com/office/officeart/2016/7/layout/LinearArrowProcessNumbered"/>
    <dgm:cxn modelId="{607070E8-3B35-4F17-82BC-4F84D5E5EA2A}" type="presParOf" srcId="{199C844B-7B7A-495C-864F-896137B339D8}" destId="{E91D1296-F491-47F2-B441-1F9C7BCDE7AA}" srcOrd="2" destOrd="0" presId="urn:microsoft.com/office/officeart/2016/7/layout/LinearArrowProcessNumbered"/>
    <dgm:cxn modelId="{A35E18EF-3E8C-45EC-BC6C-9BD147D79BE1}" type="presParOf" srcId="{199C844B-7B7A-495C-864F-896137B339D8}" destId="{B09E90E0-77EE-4E3D-AF28-1F1928157F39}" srcOrd="3" destOrd="0" presId="urn:microsoft.com/office/officeart/2016/7/layout/LinearArrowProcessNumbered"/>
    <dgm:cxn modelId="{BD809647-2238-440C-8C55-8F3C9C7E6A5D}" type="presParOf" srcId="{54B28892-50D6-4F23-9CDD-0C60F30E0C3B}" destId="{C268E797-354F-4FF4-8481-97237393CB28}" srcOrd="2" destOrd="0" presId="urn:microsoft.com/office/officeart/2016/7/layout/LinearArrowProcessNumbered"/>
    <dgm:cxn modelId="{31C6A982-2178-48AA-B6FE-7F0D33F70CEC}" type="presParOf" srcId="{56B7B5A5-6FDB-4FAF-AE14-1FC476792F24}" destId="{CC8D5CDC-946E-4A1F-A0E1-95A447F33C0B}" srcOrd="3" destOrd="0" presId="urn:microsoft.com/office/officeart/2016/7/layout/LinearArrowProcessNumbered"/>
    <dgm:cxn modelId="{82C3836E-182B-4F5E-994A-38288CED0C3A}" type="presParOf" srcId="{56B7B5A5-6FDB-4FAF-AE14-1FC476792F24}" destId="{B6448AFC-5044-414E-9BB8-294E8DC93248}" srcOrd="4" destOrd="0" presId="urn:microsoft.com/office/officeart/2016/7/layout/LinearArrowProcessNumbered"/>
    <dgm:cxn modelId="{3428D24C-A4F6-44EA-A896-415C295F6D1D}" type="presParOf" srcId="{B6448AFC-5044-414E-9BB8-294E8DC93248}" destId="{7AAD34F7-3D65-4074-96CE-2745F788B9A5}" srcOrd="0" destOrd="0" presId="urn:microsoft.com/office/officeart/2016/7/layout/LinearArrowProcessNumbered"/>
    <dgm:cxn modelId="{F76C7A11-A35C-4EB7-A6EC-34CF288F147F}" type="presParOf" srcId="{B6448AFC-5044-414E-9BB8-294E8DC93248}" destId="{B823AFDD-89DA-44BF-8BC5-77BEA8905652}" srcOrd="1" destOrd="0" presId="urn:microsoft.com/office/officeart/2016/7/layout/LinearArrowProcessNumbered"/>
    <dgm:cxn modelId="{7DE47169-6DA7-40B1-9715-D45A2762ACF9}" type="presParOf" srcId="{B823AFDD-89DA-44BF-8BC5-77BEA8905652}" destId="{7387EA2C-10A1-4191-9AD6-AB0571D75A68}" srcOrd="0" destOrd="0" presId="urn:microsoft.com/office/officeart/2016/7/layout/LinearArrowProcessNumbered"/>
    <dgm:cxn modelId="{C8BBA8A9-896A-41D8-90FA-B5D04CFD3F60}" type="presParOf" srcId="{B823AFDD-89DA-44BF-8BC5-77BEA8905652}" destId="{37A7F900-8D05-4A8D-B3EC-9641D6E251A1}" srcOrd="1" destOrd="0" presId="urn:microsoft.com/office/officeart/2016/7/layout/LinearArrowProcessNumbered"/>
    <dgm:cxn modelId="{06061C36-71E0-49DF-87AD-7635D3CC4FE2}" type="presParOf" srcId="{B823AFDD-89DA-44BF-8BC5-77BEA8905652}" destId="{323D63BA-0770-47C9-8DD5-20A6D56AC564}" srcOrd="2" destOrd="0" presId="urn:microsoft.com/office/officeart/2016/7/layout/LinearArrowProcessNumbered"/>
    <dgm:cxn modelId="{E42A05F2-A6FF-4DAE-9615-BAAAFDE08508}" type="presParOf" srcId="{B823AFDD-89DA-44BF-8BC5-77BEA8905652}" destId="{DA5F8624-59C8-4509-919B-EEFD8AF1D190}" srcOrd="3" destOrd="0" presId="urn:microsoft.com/office/officeart/2016/7/layout/LinearArrowProcessNumbered"/>
    <dgm:cxn modelId="{424E1272-9941-4DB6-9FA2-150DE7823958}" type="presParOf" srcId="{B6448AFC-5044-414E-9BB8-294E8DC93248}" destId="{28558E4F-B0E1-4CD8-8E0B-5F02D725C878}" srcOrd="2" destOrd="0" presId="urn:microsoft.com/office/officeart/2016/7/layout/LinearArrowProcessNumbered"/>
    <dgm:cxn modelId="{E75BF685-8C11-4EBA-8849-3388AC178C2B}" type="presParOf" srcId="{56B7B5A5-6FDB-4FAF-AE14-1FC476792F24}" destId="{405AC24A-6BCB-43ED-A344-625393FDED40}" srcOrd="5" destOrd="0" presId="urn:microsoft.com/office/officeart/2016/7/layout/LinearArrowProcessNumbered"/>
    <dgm:cxn modelId="{BE211C9B-AB91-4327-8600-951FE88E5364}" type="presParOf" srcId="{56B7B5A5-6FDB-4FAF-AE14-1FC476792F24}" destId="{62F29864-B0AF-4008-9495-92B0F34B35E8}" srcOrd="6" destOrd="0" presId="urn:microsoft.com/office/officeart/2016/7/layout/LinearArrowProcessNumbered"/>
    <dgm:cxn modelId="{A538AF3C-5827-457F-8C73-BAABA5CDE690}" type="presParOf" srcId="{62F29864-B0AF-4008-9495-92B0F34B35E8}" destId="{99DEC87E-106F-4DCA-9B38-219715FFD886}" srcOrd="0" destOrd="0" presId="urn:microsoft.com/office/officeart/2016/7/layout/LinearArrowProcessNumbered"/>
    <dgm:cxn modelId="{00FCB47B-9661-4179-BC39-030AA4209EBA}" type="presParOf" srcId="{62F29864-B0AF-4008-9495-92B0F34B35E8}" destId="{13428459-CDC3-4A8A-9A4D-21E053928530}" srcOrd="1" destOrd="0" presId="urn:microsoft.com/office/officeart/2016/7/layout/LinearArrowProcessNumbered"/>
    <dgm:cxn modelId="{04A7B8F0-9E28-4A74-B122-C5E03BD3DB28}" type="presParOf" srcId="{13428459-CDC3-4A8A-9A4D-21E053928530}" destId="{A3DD915D-0773-47CF-8B58-4875C247C94E}" srcOrd="0" destOrd="0" presId="urn:microsoft.com/office/officeart/2016/7/layout/LinearArrowProcessNumbered"/>
    <dgm:cxn modelId="{79723223-83DC-4CF3-A279-811F450E7191}" type="presParOf" srcId="{13428459-CDC3-4A8A-9A4D-21E053928530}" destId="{35A7EA21-BB11-461C-A57E-B47C81BA32E9}" srcOrd="1" destOrd="0" presId="urn:microsoft.com/office/officeart/2016/7/layout/LinearArrowProcessNumbered"/>
    <dgm:cxn modelId="{81E88FBF-8C83-4A17-A50E-FA3BA61722D8}" type="presParOf" srcId="{13428459-CDC3-4A8A-9A4D-21E053928530}" destId="{BF85BD2E-13CC-4695-A8AD-789001ADE0E8}" srcOrd="2" destOrd="0" presId="urn:microsoft.com/office/officeart/2016/7/layout/LinearArrowProcessNumbered"/>
    <dgm:cxn modelId="{3E0C01C6-D4DF-4754-A040-DC27C365128A}" type="presParOf" srcId="{13428459-CDC3-4A8A-9A4D-21E053928530}" destId="{44697C03-F30A-4435-939F-9A730F2585B8}" srcOrd="3" destOrd="0" presId="urn:microsoft.com/office/officeart/2016/7/layout/LinearArrowProcessNumbered"/>
    <dgm:cxn modelId="{BF3DDB7D-6F06-4CE7-AB66-22B447D84C02}" type="presParOf" srcId="{62F29864-B0AF-4008-9495-92B0F34B35E8}" destId="{D75E225D-1AFF-4FAC-9778-F45135211102}" srcOrd="2" destOrd="0" presId="urn:microsoft.com/office/officeart/2016/7/layout/LinearArrowProcessNumbered"/>
    <dgm:cxn modelId="{FC488AEF-4971-4F39-8779-FB2AE85914EE}" type="presParOf" srcId="{56B7B5A5-6FDB-4FAF-AE14-1FC476792F24}" destId="{40AE6A07-2A54-4B9D-88A2-374157ACBD94}" srcOrd="7" destOrd="0" presId="urn:microsoft.com/office/officeart/2016/7/layout/LinearArrowProcessNumbered"/>
    <dgm:cxn modelId="{C0FBEDA9-9790-4C7D-99CE-7BA2361A2272}" type="presParOf" srcId="{56B7B5A5-6FDB-4FAF-AE14-1FC476792F24}" destId="{EBD81F61-3E87-4DF5-8DC1-1D1F5E5A64E2}" srcOrd="8" destOrd="0" presId="urn:microsoft.com/office/officeart/2016/7/layout/LinearArrowProcessNumbered"/>
    <dgm:cxn modelId="{C7B90AAF-5853-4205-B0F5-3DFD06EE0261}" type="presParOf" srcId="{EBD81F61-3E87-4DF5-8DC1-1D1F5E5A64E2}" destId="{370B7071-C0AC-474D-AA20-F83B80720EAA}" srcOrd="0" destOrd="0" presId="urn:microsoft.com/office/officeart/2016/7/layout/LinearArrowProcessNumbered"/>
    <dgm:cxn modelId="{EBF49538-8B21-4EE5-A7F2-201C97907743}" type="presParOf" srcId="{EBD81F61-3E87-4DF5-8DC1-1D1F5E5A64E2}" destId="{B867DD6F-313C-47C1-8A77-BC99AD9DCBBE}" srcOrd="1" destOrd="0" presId="urn:microsoft.com/office/officeart/2016/7/layout/LinearArrowProcessNumbered"/>
    <dgm:cxn modelId="{CED7B8A9-1428-4AFA-AF95-195C2D82D4CF}" type="presParOf" srcId="{B867DD6F-313C-47C1-8A77-BC99AD9DCBBE}" destId="{7A994B52-CB48-4EE3-BC6D-D895A498B43A}" srcOrd="0" destOrd="0" presId="urn:microsoft.com/office/officeart/2016/7/layout/LinearArrowProcessNumbered"/>
    <dgm:cxn modelId="{3957F8D3-5C80-4288-8479-FC487AA4229A}" type="presParOf" srcId="{B867DD6F-313C-47C1-8A77-BC99AD9DCBBE}" destId="{6757C438-66CB-4959-AD88-222FB498536C}" srcOrd="1" destOrd="0" presId="urn:microsoft.com/office/officeart/2016/7/layout/LinearArrowProcessNumbered"/>
    <dgm:cxn modelId="{912C571A-A137-4F9A-866A-92AA47FE33B3}" type="presParOf" srcId="{B867DD6F-313C-47C1-8A77-BC99AD9DCBBE}" destId="{158E404B-63D5-4EFB-B847-DA35631D0193}" srcOrd="2" destOrd="0" presId="urn:microsoft.com/office/officeart/2016/7/layout/LinearArrowProcessNumbered"/>
    <dgm:cxn modelId="{34B91543-F855-4EFA-8AF2-5FD91EC7CC4E}" type="presParOf" srcId="{B867DD6F-313C-47C1-8A77-BC99AD9DCBBE}" destId="{767975FC-E6FD-44CB-8758-9E66296DBE5D}" srcOrd="3" destOrd="0" presId="urn:microsoft.com/office/officeart/2016/7/layout/LinearArrowProcessNumbered"/>
    <dgm:cxn modelId="{20C32AF6-FA06-402D-A091-1CE83DD02326}" type="presParOf" srcId="{EBD81F61-3E87-4DF5-8DC1-1D1F5E5A64E2}" destId="{2E412494-7159-49A4-8C0F-6843DD983191}" srcOrd="2" destOrd="0" presId="urn:microsoft.com/office/officeart/2016/7/layout/LinearArrowProcessNumbered"/>
    <dgm:cxn modelId="{6E5060BB-C702-4077-8486-F8E8F9F6C9A6}" type="presParOf" srcId="{56B7B5A5-6FDB-4FAF-AE14-1FC476792F24}" destId="{256CD959-4BC8-4372-8256-EA62EE7DCB61}" srcOrd="9" destOrd="0" presId="urn:microsoft.com/office/officeart/2016/7/layout/LinearArrowProcessNumbered"/>
    <dgm:cxn modelId="{6F47FFAC-258D-4C73-A4DE-5B2C0E8DF172}" type="presParOf" srcId="{56B7B5A5-6FDB-4FAF-AE14-1FC476792F24}" destId="{4EB96DE2-96F1-4031-805A-F3585FB54AD8}" srcOrd="10" destOrd="0" presId="urn:microsoft.com/office/officeart/2016/7/layout/LinearArrowProcessNumbered"/>
    <dgm:cxn modelId="{B3A526B8-7AFE-4F84-80D3-B3543EFB0F21}" type="presParOf" srcId="{4EB96DE2-96F1-4031-805A-F3585FB54AD8}" destId="{20B72ECF-97A0-4DED-BE74-C5E89E2B4473}" srcOrd="0" destOrd="0" presId="urn:microsoft.com/office/officeart/2016/7/layout/LinearArrowProcessNumbered"/>
    <dgm:cxn modelId="{D91459FC-EB72-4B98-BA48-15A68DB0F84D}" type="presParOf" srcId="{4EB96DE2-96F1-4031-805A-F3585FB54AD8}" destId="{9C5C2976-B3B3-4206-ABA1-959DA204AC6B}" srcOrd="1" destOrd="0" presId="urn:microsoft.com/office/officeart/2016/7/layout/LinearArrowProcessNumbered"/>
    <dgm:cxn modelId="{3DA66A29-E76E-4873-890D-DA51A7D13A74}" type="presParOf" srcId="{9C5C2976-B3B3-4206-ABA1-959DA204AC6B}" destId="{7296D4FE-E36E-4054-A2AF-1EDA2380086C}" srcOrd="0" destOrd="0" presId="urn:microsoft.com/office/officeart/2016/7/layout/LinearArrowProcessNumbered"/>
    <dgm:cxn modelId="{3B5ECFE8-4FA4-49D0-990D-E7EBC07120FD}" type="presParOf" srcId="{9C5C2976-B3B3-4206-ABA1-959DA204AC6B}" destId="{D683F234-4826-470E-AE52-A1B37F35B577}" srcOrd="1" destOrd="0" presId="urn:microsoft.com/office/officeart/2016/7/layout/LinearArrowProcessNumbered"/>
    <dgm:cxn modelId="{7A1E45CE-DD49-40C2-BA1D-7D82429D21B3}" type="presParOf" srcId="{9C5C2976-B3B3-4206-ABA1-959DA204AC6B}" destId="{DDA4520A-C003-4502-AB4E-522D4EF0DDFD}" srcOrd="2" destOrd="0" presId="urn:microsoft.com/office/officeart/2016/7/layout/LinearArrowProcessNumbered"/>
    <dgm:cxn modelId="{31BD7393-7284-4E2F-9008-D14765CE55CE}" type="presParOf" srcId="{9C5C2976-B3B3-4206-ABA1-959DA204AC6B}" destId="{1530D7BA-3D31-48A8-8C28-9E6BC7527417}" srcOrd="3" destOrd="0" presId="urn:microsoft.com/office/officeart/2016/7/layout/LinearArrowProcessNumbered"/>
    <dgm:cxn modelId="{AC8D0945-8E0C-4B39-BC8B-DBD313FB2CDF}" type="presParOf" srcId="{4EB96DE2-96F1-4031-805A-F3585FB54AD8}" destId="{A3629FCB-A491-4EFF-90BB-51C5EA96E34C}" srcOrd="2" destOrd="0" presId="urn:microsoft.com/office/officeart/2016/7/layout/LinearArrowProcessNumbered"/>
    <dgm:cxn modelId="{90E38328-A9A3-4884-8313-79ED9BD36575}" type="presParOf" srcId="{56B7B5A5-6FDB-4FAF-AE14-1FC476792F24}" destId="{DB27C98E-7B59-4244-A9A7-8DE5E6413D87}" srcOrd="11" destOrd="0" presId="urn:microsoft.com/office/officeart/2016/7/layout/LinearArrowProcessNumbered"/>
    <dgm:cxn modelId="{4D5D95D5-4D9F-4F8A-ACA3-360197A21FBB}" type="presParOf" srcId="{56B7B5A5-6FDB-4FAF-AE14-1FC476792F24}" destId="{33CE09E7-744E-4DD2-8402-3B75054D0735}" srcOrd="12" destOrd="0" presId="urn:microsoft.com/office/officeart/2016/7/layout/LinearArrowProcessNumbered"/>
    <dgm:cxn modelId="{A2D0D6A5-96AF-4E5C-86F4-5CC79A413501}" type="presParOf" srcId="{33CE09E7-744E-4DD2-8402-3B75054D0735}" destId="{9DEC2C41-3656-4F91-AD51-C992AD3282C2}" srcOrd="0" destOrd="0" presId="urn:microsoft.com/office/officeart/2016/7/layout/LinearArrowProcessNumbered"/>
    <dgm:cxn modelId="{F5B16CAE-D3C9-4055-9802-4DBD39CFA4FF}" type="presParOf" srcId="{33CE09E7-744E-4DD2-8402-3B75054D0735}" destId="{9B518FBE-27F0-4114-B88D-A13EB88A4949}" srcOrd="1" destOrd="0" presId="urn:microsoft.com/office/officeart/2016/7/layout/LinearArrowProcessNumbered"/>
    <dgm:cxn modelId="{004CED75-6C3F-42A9-ABD8-EEE8AEF70329}" type="presParOf" srcId="{9B518FBE-27F0-4114-B88D-A13EB88A4949}" destId="{8524F4AC-CD63-4368-996D-09E4AE0C510F}" srcOrd="0" destOrd="0" presId="urn:microsoft.com/office/officeart/2016/7/layout/LinearArrowProcessNumbered"/>
    <dgm:cxn modelId="{8635800C-336D-4192-8874-98541CCC9A62}" type="presParOf" srcId="{9B518FBE-27F0-4114-B88D-A13EB88A4949}" destId="{39E40639-98C1-4E98-8AC7-87100D8F66EE}" srcOrd="1" destOrd="0" presId="urn:microsoft.com/office/officeart/2016/7/layout/LinearArrowProcessNumbered"/>
    <dgm:cxn modelId="{960FDED1-189E-468B-9E2D-35EA2A174DB2}" type="presParOf" srcId="{9B518FBE-27F0-4114-B88D-A13EB88A4949}" destId="{F2E9E015-6F3F-451C-8976-9D15C02084B9}" srcOrd="2" destOrd="0" presId="urn:microsoft.com/office/officeart/2016/7/layout/LinearArrowProcessNumbered"/>
    <dgm:cxn modelId="{A396F057-AD85-424F-B85A-3E6B94A26603}" type="presParOf" srcId="{9B518FBE-27F0-4114-B88D-A13EB88A4949}" destId="{4AFD51BA-62F3-4C88-830A-C737492311AC}" srcOrd="3" destOrd="0" presId="urn:microsoft.com/office/officeart/2016/7/layout/LinearArrowProcessNumbered"/>
    <dgm:cxn modelId="{D95A252D-E564-4AFF-AE3B-AF3FDA297AC3}" type="presParOf" srcId="{33CE09E7-744E-4DD2-8402-3B75054D0735}" destId="{AA4BEE71-C339-4E9D-BAF2-E8D1CCD603F7}" srcOrd="2" destOrd="0" presId="urn:microsoft.com/office/officeart/2016/7/layout/LinearArrowProcessNumbered"/>
    <dgm:cxn modelId="{C544B40D-B639-4361-8419-BB2E4DF437AB}" type="presParOf" srcId="{56B7B5A5-6FDB-4FAF-AE14-1FC476792F24}" destId="{02B1184E-DDE3-45A6-B320-1BA0B316D58D}" srcOrd="13" destOrd="0" presId="urn:microsoft.com/office/officeart/2016/7/layout/LinearArrowProcessNumbered"/>
    <dgm:cxn modelId="{83CC40F0-5471-4D1E-BBAB-F1030C1BC014}" type="presParOf" srcId="{56B7B5A5-6FDB-4FAF-AE14-1FC476792F24}" destId="{84B6F95B-686C-4529-809A-4BF2F2A7259A}" srcOrd="14" destOrd="0" presId="urn:microsoft.com/office/officeart/2016/7/layout/LinearArrowProcessNumbered"/>
    <dgm:cxn modelId="{B125DC33-9F85-495F-B2E9-259BDBF09BFF}" type="presParOf" srcId="{84B6F95B-686C-4529-809A-4BF2F2A7259A}" destId="{B070EDDE-4081-4FF9-846E-32ECCCB4034A}" srcOrd="0" destOrd="0" presId="urn:microsoft.com/office/officeart/2016/7/layout/LinearArrowProcessNumbered"/>
    <dgm:cxn modelId="{BC4DEF44-43E0-43D5-AAD0-547CE6A76F39}" type="presParOf" srcId="{84B6F95B-686C-4529-809A-4BF2F2A7259A}" destId="{0DAF0545-59CB-4255-95A7-4BB0F60E2310}" srcOrd="1" destOrd="0" presId="urn:microsoft.com/office/officeart/2016/7/layout/LinearArrowProcessNumbered"/>
    <dgm:cxn modelId="{6568A0B6-E7BF-46D7-9661-C299F01A124F}" type="presParOf" srcId="{0DAF0545-59CB-4255-95A7-4BB0F60E2310}" destId="{B88F4A70-B883-45EC-877B-F965C9C87944}" srcOrd="0" destOrd="0" presId="urn:microsoft.com/office/officeart/2016/7/layout/LinearArrowProcessNumbered"/>
    <dgm:cxn modelId="{73D5642A-2F42-45A3-8969-A34A8ED947E6}" type="presParOf" srcId="{0DAF0545-59CB-4255-95A7-4BB0F60E2310}" destId="{998A121D-8F19-491D-B001-F2C0B276FE87}" srcOrd="1" destOrd="0" presId="urn:microsoft.com/office/officeart/2016/7/layout/LinearArrowProcessNumbered"/>
    <dgm:cxn modelId="{661DF5EF-9886-44DB-A884-9B2F45FDA719}" type="presParOf" srcId="{0DAF0545-59CB-4255-95A7-4BB0F60E2310}" destId="{5B8E1822-820A-4AD5-9F1D-4431765288DB}" srcOrd="2" destOrd="0" presId="urn:microsoft.com/office/officeart/2016/7/layout/LinearArrowProcessNumbered"/>
    <dgm:cxn modelId="{DEB31630-4A75-4670-807A-C96348CF123A}" type="presParOf" srcId="{0DAF0545-59CB-4255-95A7-4BB0F60E2310}" destId="{DC54F964-D677-4283-AE68-614F176A1EB9}" srcOrd="3" destOrd="0" presId="urn:microsoft.com/office/officeart/2016/7/layout/LinearArrowProcessNumbered"/>
    <dgm:cxn modelId="{8E5031E9-39B4-433A-8AE7-DEFE447E6CF1}" type="presParOf" srcId="{84B6F95B-686C-4529-809A-4BF2F2A7259A}" destId="{5A3BED11-F11A-426B-8125-B34F6A176780}" srcOrd="2" destOrd="0" presId="urn:microsoft.com/office/officeart/2016/7/layout/LinearArrowProcessNumbered"/>
    <dgm:cxn modelId="{AABFFC86-FC3C-4E11-99FE-7E800559F657}" type="presParOf" srcId="{56B7B5A5-6FDB-4FAF-AE14-1FC476792F24}" destId="{33A81AE1-81CC-49BC-8569-ABC51782099C}" srcOrd="15" destOrd="0" presId="urn:microsoft.com/office/officeart/2016/7/layout/LinearArrowProcessNumbered"/>
    <dgm:cxn modelId="{2E9E5F0F-3A00-4E8D-AF1D-6491DE60DA73}" type="presParOf" srcId="{56B7B5A5-6FDB-4FAF-AE14-1FC476792F24}" destId="{CD85E33F-C731-43FA-9ED6-BDE22DB3B5AC}" srcOrd="16" destOrd="0" presId="urn:microsoft.com/office/officeart/2016/7/layout/LinearArrowProcessNumbered"/>
    <dgm:cxn modelId="{F3F67C50-C84B-47AB-9979-56697FCE42A4}" type="presParOf" srcId="{CD85E33F-C731-43FA-9ED6-BDE22DB3B5AC}" destId="{160F2714-2657-4889-85A1-46801388D5C3}" srcOrd="0" destOrd="0" presId="urn:microsoft.com/office/officeart/2016/7/layout/LinearArrowProcessNumbered"/>
    <dgm:cxn modelId="{F302FEC1-C1B9-4D62-AA01-2F42D01D0492}" type="presParOf" srcId="{CD85E33F-C731-43FA-9ED6-BDE22DB3B5AC}" destId="{1A2D3EEF-2A61-452D-9663-1E2B6A2198F6}" srcOrd="1" destOrd="0" presId="urn:microsoft.com/office/officeart/2016/7/layout/LinearArrowProcessNumbered"/>
    <dgm:cxn modelId="{D1D7894F-4500-47F7-A4CE-7D4F409E5DF4}" type="presParOf" srcId="{1A2D3EEF-2A61-452D-9663-1E2B6A2198F6}" destId="{B65BA24D-FD94-42AF-8364-B3E420DB0DF9}" srcOrd="0" destOrd="0" presId="urn:microsoft.com/office/officeart/2016/7/layout/LinearArrowProcessNumbered"/>
    <dgm:cxn modelId="{DF27CA8B-B1B8-4133-A6CD-6E41A8A9FC14}" type="presParOf" srcId="{1A2D3EEF-2A61-452D-9663-1E2B6A2198F6}" destId="{FD318207-E49E-41D7-9BA7-C5C01AC90C2C}" srcOrd="1" destOrd="0" presId="urn:microsoft.com/office/officeart/2016/7/layout/LinearArrowProcessNumbered"/>
    <dgm:cxn modelId="{7451EF33-2BD6-4B8D-B3B9-8E45C6C0B698}" type="presParOf" srcId="{1A2D3EEF-2A61-452D-9663-1E2B6A2198F6}" destId="{18B49994-D1F9-46A8-815D-E321EA0A4656}" srcOrd="2" destOrd="0" presId="urn:microsoft.com/office/officeart/2016/7/layout/LinearArrowProcessNumbered"/>
    <dgm:cxn modelId="{41AF67DF-BDA1-448B-BEF6-22BA3ADB6A0E}" type="presParOf" srcId="{1A2D3EEF-2A61-452D-9663-1E2B6A2198F6}" destId="{D63E9B35-B50D-451B-A020-B05059856C18}" srcOrd="3" destOrd="0" presId="urn:microsoft.com/office/officeart/2016/7/layout/LinearArrowProcessNumbered"/>
    <dgm:cxn modelId="{0AF7F4E1-6DEC-4C35-B93D-0F9087094AFB}" type="presParOf" srcId="{CD85E33F-C731-43FA-9ED6-BDE22DB3B5AC}" destId="{B05AE790-4A3D-4C95-8EA5-F0899C3B4EDF}"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15EE6-166F-4C2D-A358-18D15EC60B67}">
      <dsp:nvSpPr>
        <dsp:cNvPr id="0" name=""/>
        <dsp:cNvSpPr/>
      </dsp:nvSpPr>
      <dsp:spPr>
        <a:xfrm>
          <a:off x="5593889" y="1541078"/>
          <a:ext cx="2966176" cy="705815"/>
        </a:xfrm>
        <a:custGeom>
          <a:avLst/>
          <a:gdLst/>
          <a:ahLst/>
          <a:cxnLst/>
          <a:rect l="0" t="0" r="0" b="0"/>
          <a:pathLst>
            <a:path>
              <a:moveTo>
                <a:pt x="0" y="0"/>
              </a:moveTo>
              <a:lnTo>
                <a:pt x="0" y="480992"/>
              </a:lnTo>
              <a:lnTo>
                <a:pt x="2966176" y="480992"/>
              </a:lnTo>
              <a:lnTo>
                <a:pt x="2966176" y="705815"/>
              </a:lnTo>
            </a:path>
          </a:pathLst>
        </a:custGeom>
        <a:noFill/>
        <a:ln w="1270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5E1468-2655-4B1F-A98C-35C43586A692}">
      <dsp:nvSpPr>
        <dsp:cNvPr id="0" name=""/>
        <dsp:cNvSpPr/>
      </dsp:nvSpPr>
      <dsp:spPr>
        <a:xfrm>
          <a:off x="5548169" y="1541078"/>
          <a:ext cx="91440" cy="705815"/>
        </a:xfrm>
        <a:custGeom>
          <a:avLst/>
          <a:gdLst/>
          <a:ahLst/>
          <a:cxnLst/>
          <a:rect l="0" t="0" r="0" b="0"/>
          <a:pathLst>
            <a:path>
              <a:moveTo>
                <a:pt x="45720" y="0"/>
              </a:moveTo>
              <a:lnTo>
                <a:pt x="45720" y="705815"/>
              </a:lnTo>
            </a:path>
          </a:pathLst>
        </a:custGeom>
        <a:noFill/>
        <a:ln w="1270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563C97-3A39-47CE-AAC1-A6DEFFD14E1D}">
      <dsp:nvSpPr>
        <dsp:cNvPr id="0" name=""/>
        <dsp:cNvSpPr/>
      </dsp:nvSpPr>
      <dsp:spPr>
        <a:xfrm>
          <a:off x="2627712" y="1541078"/>
          <a:ext cx="2966176" cy="705815"/>
        </a:xfrm>
        <a:custGeom>
          <a:avLst/>
          <a:gdLst/>
          <a:ahLst/>
          <a:cxnLst/>
          <a:rect l="0" t="0" r="0" b="0"/>
          <a:pathLst>
            <a:path>
              <a:moveTo>
                <a:pt x="2966176" y="0"/>
              </a:moveTo>
              <a:lnTo>
                <a:pt x="2966176" y="480992"/>
              </a:lnTo>
              <a:lnTo>
                <a:pt x="0" y="480992"/>
              </a:lnTo>
              <a:lnTo>
                <a:pt x="0" y="705815"/>
              </a:lnTo>
            </a:path>
          </a:pathLst>
        </a:custGeom>
        <a:noFill/>
        <a:ln w="12700" cap="sq"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72B3AA-D073-4878-9090-9C4CE342AD18}">
      <dsp:nvSpPr>
        <dsp:cNvPr id="0" name=""/>
        <dsp:cNvSpPr/>
      </dsp:nvSpPr>
      <dsp:spPr>
        <a:xfrm>
          <a:off x="4380453" y="14"/>
          <a:ext cx="2426872" cy="1541063"/>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C721CE5-406C-4D89-BE1A-5E70898BE0FF}">
      <dsp:nvSpPr>
        <dsp:cNvPr id="0" name=""/>
        <dsp:cNvSpPr/>
      </dsp:nvSpPr>
      <dsp:spPr>
        <a:xfrm>
          <a:off x="4650106" y="256184"/>
          <a:ext cx="2426872" cy="1541063"/>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latin typeface="Arial"/>
            </a:rPr>
            <a:t> Data</a:t>
          </a:r>
          <a:r>
            <a:rPr lang="en-US" sz="3000" kern="1200"/>
            <a:t> binding</a:t>
          </a:r>
        </a:p>
      </dsp:txBody>
      <dsp:txXfrm>
        <a:off x="4695242" y="301320"/>
        <a:ext cx="2336600" cy="1450791"/>
      </dsp:txXfrm>
    </dsp:sp>
    <dsp:sp modelId="{49408CA3-A895-4D9E-BA38-0FC76DAEDA0F}">
      <dsp:nvSpPr>
        <dsp:cNvPr id="0" name=""/>
        <dsp:cNvSpPr/>
      </dsp:nvSpPr>
      <dsp:spPr>
        <a:xfrm>
          <a:off x="1414276" y="2246893"/>
          <a:ext cx="2426872" cy="1541063"/>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127FF79-A2D7-463F-A515-7CBF5DF5DEF8}">
      <dsp:nvSpPr>
        <dsp:cNvPr id="0" name=""/>
        <dsp:cNvSpPr/>
      </dsp:nvSpPr>
      <dsp:spPr>
        <a:xfrm>
          <a:off x="1683929" y="2503063"/>
          <a:ext cx="2426872" cy="1541063"/>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Interpolation</a:t>
          </a:r>
        </a:p>
      </dsp:txBody>
      <dsp:txXfrm>
        <a:off x="1729065" y="2548199"/>
        <a:ext cx="2336600" cy="1450791"/>
      </dsp:txXfrm>
    </dsp:sp>
    <dsp:sp modelId="{961B60BD-1B4A-45F6-B151-E557A4D5F752}">
      <dsp:nvSpPr>
        <dsp:cNvPr id="0" name=""/>
        <dsp:cNvSpPr/>
      </dsp:nvSpPr>
      <dsp:spPr>
        <a:xfrm>
          <a:off x="4380453" y="2246893"/>
          <a:ext cx="2426872" cy="1541063"/>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CFC8F59-8E6A-4652-B290-4742B017E642}">
      <dsp:nvSpPr>
        <dsp:cNvPr id="0" name=""/>
        <dsp:cNvSpPr/>
      </dsp:nvSpPr>
      <dsp:spPr>
        <a:xfrm>
          <a:off x="4650106" y="2503063"/>
          <a:ext cx="2426872" cy="1541063"/>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Property binding</a:t>
          </a:r>
        </a:p>
      </dsp:txBody>
      <dsp:txXfrm>
        <a:off x="4695242" y="2548199"/>
        <a:ext cx="2336600" cy="1450791"/>
      </dsp:txXfrm>
    </dsp:sp>
    <dsp:sp modelId="{E077A7FB-9B2B-4BB9-B2A4-79D33BAB8597}">
      <dsp:nvSpPr>
        <dsp:cNvPr id="0" name=""/>
        <dsp:cNvSpPr/>
      </dsp:nvSpPr>
      <dsp:spPr>
        <a:xfrm>
          <a:off x="7346630" y="2246893"/>
          <a:ext cx="2426872" cy="1541063"/>
        </a:xfrm>
        <a:prstGeom prst="roundRect">
          <a:avLst>
            <a:gd name="adj" fmla="val 10000"/>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C4E2083-5D8A-4688-BF5E-DB5876AE0935}">
      <dsp:nvSpPr>
        <dsp:cNvPr id="0" name=""/>
        <dsp:cNvSpPr/>
      </dsp:nvSpPr>
      <dsp:spPr>
        <a:xfrm>
          <a:off x="7616283" y="2503063"/>
          <a:ext cx="2426872" cy="1541063"/>
        </a:xfrm>
        <a:prstGeom prst="roundRect">
          <a:avLst>
            <a:gd name="adj" fmla="val 10000"/>
          </a:avLst>
        </a:prstGeom>
        <a:solidFill>
          <a:schemeClr val="lt1">
            <a:alpha val="9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Event binding</a:t>
          </a:r>
        </a:p>
      </dsp:txBody>
      <dsp:txXfrm>
        <a:off x="7661419" y="2548199"/>
        <a:ext cx="2336600" cy="1450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13948-32FD-4CF8-A27D-A56F947A3807}">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A75B36-546F-4886-A32D-27698E501298}">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38DC344-15A3-47B1-83BB-AEFAB98A28BB}">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Property binding is a one-way data binding mechanism that allows you to set the properties for HTML elements. </a:t>
          </a:r>
        </a:p>
      </dsp:txBody>
      <dsp:txXfrm>
        <a:off x="1402804" y="519"/>
        <a:ext cx="10054627" cy="1214549"/>
      </dsp:txXfrm>
    </dsp:sp>
    <dsp:sp modelId="{2BCF1947-C5C6-4E41-ADE4-46EE563E163C}">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2CE9F5-C878-4B88-9082-86DDFB4F59DD}">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79952A4-1C4A-42FD-9BB5-15A22F3CD817}">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It involves updating a property value in the component and binding the value to an HTML element in the same view. </a:t>
          </a:r>
        </a:p>
      </dsp:txBody>
      <dsp:txXfrm>
        <a:off x="1402804" y="1518705"/>
        <a:ext cx="10054627" cy="1214549"/>
      </dsp:txXfrm>
    </dsp:sp>
    <dsp:sp modelId="{6FBD9C26-D8F7-4FE9-AE08-AB37E6D7F26F}">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B080A-CB79-4041-9B56-0FA098C66A77}">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34F1DCC-8D72-46C1-A920-F4522F40C6EE}">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latin typeface="Arial"/>
            </a:rPr>
            <a:t>Use</a:t>
          </a:r>
          <a:r>
            <a:rPr lang="en-US" sz="2500" kern="1200"/>
            <a:t> property binding for toggle functionality and sharing data between components. It uses the "[]" syntax for data binding. </a:t>
          </a:r>
        </a:p>
      </dsp:txBody>
      <dsp:txXfrm>
        <a:off x="1402804" y="3036891"/>
        <a:ext cx="10054627" cy="1214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576CF-4A71-4DDB-868F-D7F1E848F173}">
      <dsp:nvSpPr>
        <dsp:cNvPr id="0" name=""/>
        <dsp:cNvSpPr/>
      </dsp:nvSpPr>
      <dsp:spPr>
        <a:xfrm>
          <a:off x="0" y="519"/>
          <a:ext cx="6633557"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0FF6C-C9ED-46A8-922F-31D4DD9C1CC4}">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415F5C3-522A-45FC-AE86-07DB5E19A205}">
      <dsp:nvSpPr>
        <dsp:cNvPr id="0" name=""/>
        <dsp:cNvSpPr/>
      </dsp:nvSpPr>
      <dsp:spPr>
        <a:xfrm>
          <a:off x="1402804" y="519"/>
          <a:ext cx="5230752"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Event binding type is when information flows from the view to the component when an event is triggered.</a:t>
          </a:r>
        </a:p>
      </dsp:txBody>
      <dsp:txXfrm>
        <a:off x="1402804" y="519"/>
        <a:ext cx="5230752" cy="1214549"/>
      </dsp:txXfrm>
    </dsp:sp>
    <dsp:sp modelId="{968E87BC-2EAE-4DF7-9CC3-AF1A45193989}">
      <dsp:nvSpPr>
        <dsp:cNvPr id="0" name=""/>
        <dsp:cNvSpPr/>
      </dsp:nvSpPr>
      <dsp:spPr>
        <a:xfrm>
          <a:off x="0" y="1518705"/>
          <a:ext cx="6633557"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26C92-AECE-4E0C-9D3F-C1A74EF3EFF4}">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7E92726-93D0-43EF-B607-4B18A88544A4}">
      <dsp:nvSpPr>
        <dsp:cNvPr id="0" name=""/>
        <dsp:cNvSpPr/>
      </dsp:nvSpPr>
      <dsp:spPr>
        <a:xfrm>
          <a:off x="1402804" y="1518705"/>
          <a:ext cx="5230752"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The event could be a mouse click or keypress. The view sends the data to update the component. </a:t>
          </a:r>
        </a:p>
      </dsp:txBody>
      <dsp:txXfrm>
        <a:off x="1402804" y="1518705"/>
        <a:ext cx="5230752" cy="1214549"/>
      </dsp:txXfrm>
    </dsp:sp>
    <dsp:sp modelId="{3D380EA9-573E-4B94-94A9-D718B16C42CB}">
      <dsp:nvSpPr>
        <dsp:cNvPr id="0" name=""/>
        <dsp:cNvSpPr/>
      </dsp:nvSpPr>
      <dsp:spPr>
        <a:xfrm>
          <a:off x="0" y="3036891"/>
          <a:ext cx="6633557"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4C5A83-F073-42C6-8831-0E9DF54B5C07}">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3465049-6D78-401D-B4E6-71893E4D462C}">
      <dsp:nvSpPr>
        <dsp:cNvPr id="0" name=""/>
        <dsp:cNvSpPr/>
      </dsp:nvSpPr>
      <dsp:spPr>
        <a:xfrm>
          <a:off x="1402804" y="3036891"/>
          <a:ext cx="5230752"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latin typeface="Arial"/>
            </a:rPr>
            <a:t>It</a:t>
          </a:r>
          <a:r>
            <a:rPr lang="en-US" sz="2100" kern="1200"/>
            <a:t> is the exact opposite of property binding, where the data goes from the component to the view.</a:t>
          </a:r>
        </a:p>
      </dsp:txBody>
      <dsp:txXfrm>
        <a:off x="1402804" y="3036891"/>
        <a:ext cx="5230752" cy="12145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90C19-EC8B-4734-B3B5-2DC5F0009D84}">
      <dsp:nvSpPr>
        <dsp:cNvPr id="0" name=""/>
        <dsp:cNvSpPr/>
      </dsp:nvSpPr>
      <dsp:spPr>
        <a:xfrm>
          <a:off x="0" y="519"/>
          <a:ext cx="6799811"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0D0DB-7B7D-43A9-B05A-15D9E83D8020}">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BB3382D-03DD-485A-82ED-3AB9B5744002}">
      <dsp:nvSpPr>
        <dsp:cNvPr id="0" name=""/>
        <dsp:cNvSpPr/>
      </dsp:nvSpPr>
      <dsp:spPr>
        <a:xfrm>
          <a:off x="1402804" y="519"/>
          <a:ext cx="5397006"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44550">
            <a:lnSpc>
              <a:spcPct val="90000"/>
            </a:lnSpc>
            <a:spcBef>
              <a:spcPct val="0"/>
            </a:spcBef>
            <a:spcAft>
              <a:spcPct val="35000"/>
            </a:spcAft>
            <a:buNone/>
          </a:pPr>
          <a:r>
            <a:rPr lang="en-US" sz="1900" kern="1200">
              <a:latin typeface="Arial"/>
            </a:rPr>
            <a:t>Two-way</a:t>
          </a:r>
          <a:r>
            <a:rPr lang="en-US" sz="1900" kern="1200"/>
            <a:t> binding is a mechanism where data flows from the component to the view and back.</a:t>
          </a:r>
        </a:p>
      </dsp:txBody>
      <dsp:txXfrm>
        <a:off x="1402804" y="519"/>
        <a:ext cx="5397006" cy="1214549"/>
      </dsp:txXfrm>
    </dsp:sp>
    <dsp:sp modelId="{A56A3752-3A3E-4AFE-949D-771E45C83723}">
      <dsp:nvSpPr>
        <dsp:cNvPr id="0" name=""/>
        <dsp:cNvSpPr/>
      </dsp:nvSpPr>
      <dsp:spPr>
        <a:xfrm>
          <a:off x="0" y="1518705"/>
          <a:ext cx="6799811"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9BBCBA-F0C0-4BAB-AC5F-7FD13C1CADD1}">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759A45A-AC2F-44CD-8651-D83FAA8B6436}">
      <dsp:nvSpPr>
        <dsp:cNvPr id="0" name=""/>
        <dsp:cNvSpPr/>
      </dsp:nvSpPr>
      <dsp:spPr>
        <a:xfrm>
          <a:off x="1402804" y="1518705"/>
          <a:ext cx="5397006"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44550">
            <a:lnSpc>
              <a:spcPct val="90000"/>
            </a:lnSpc>
            <a:spcBef>
              <a:spcPct val="0"/>
            </a:spcBef>
            <a:spcAft>
              <a:spcPct val="35000"/>
            </a:spcAft>
            <a:buNone/>
          </a:pPr>
          <a:r>
            <a:rPr lang="en-US" sz="1900" kern="1200"/>
            <a:t>This binding ensures that the component and view are always in sync. Any changes made on either end are immediately reflected on both.</a:t>
          </a:r>
        </a:p>
      </dsp:txBody>
      <dsp:txXfrm>
        <a:off x="1402804" y="1518705"/>
        <a:ext cx="5397006" cy="1214549"/>
      </dsp:txXfrm>
    </dsp:sp>
    <dsp:sp modelId="{DD675193-4A86-48A4-839C-826931C38B31}">
      <dsp:nvSpPr>
        <dsp:cNvPr id="0" name=""/>
        <dsp:cNvSpPr/>
      </dsp:nvSpPr>
      <dsp:spPr>
        <a:xfrm>
          <a:off x="0" y="3036891"/>
          <a:ext cx="6799811"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AE7E9-D878-422F-8611-267AF888CEA3}">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0A9414D-381D-42E0-B1B6-28D6115600FA}">
      <dsp:nvSpPr>
        <dsp:cNvPr id="0" name=""/>
        <dsp:cNvSpPr/>
      </dsp:nvSpPr>
      <dsp:spPr>
        <a:xfrm>
          <a:off x="1402804" y="3036891"/>
          <a:ext cx="5397006"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44550">
            <a:lnSpc>
              <a:spcPct val="90000"/>
            </a:lnSpc>
            <a:spcBef>
              <a:spcPct val="0"/>
            </a:spcBef>
            <a:spcAft>
              <a:spcPct val="35000"/>
            </a:spcAft>
            <a:buNone/>
          </a:pPr>
          <a:r>
            <a:rPr lang="en-US" sz="1900" kern="1200"/>
            <a:t>The general syntax to denote two-way data binding is a combination of Square brackets and parentheses "[()]". </a:t>
          </a:r>
        </a:p>
      </dsp:txBody>
      <dsp:txXfrm>
        <a:off x="1402804" y="3036891"/>
        <a:ext cx="5397006" cy="12145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B5CCF-9A62-4088-AE7C-9E9E4B99E91F}">
      <dsp:nvSpPr>
        <dsp:cNvPr id="0" name=""/>
        <dsp:cNvSpPr/>
      </dsp:nvSpPr>
      <dsp:spPr>
        <a:xfrm>
          <a:off x="0" y="3985"/>
          <a:ext cx="11464833" cy="8488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D5A89-FB12-4878-9414-58B0C9E7527D}">
      <dsp:nvSpPr>
        <dsp:cNvPr id="0" name=""/>
        <dsp:cNvSpPr/>
      </dsp:nvSpPr>
      <dsp:spPr>
        <a:xfrm>
          <a:off x="256775" y="194975"/>
          <a:ext cx="466865" cy="466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84BE4B1-F9CC-4B56-8423-572001B56807}">
      <dsp:nvSpPr>
        <dsp:cNvPr id="0" name=""/>
        <dsp:cNvSpPr/>
      </dsp:nvSpPr>
      <dsp:spPr>
        <a:xfrm>
          <a:off x="980416" y="3985"/>
          <a:ext cx="10484416"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844550">
            <a:lnSpc>
              <a:spcPct val="90000"/>
            </a:lnSpc>
            <a:spcBef>
              <a:spcPct val="0"/>
            </a:spcBef>
            <a:spcAft>
              <a:spcPct val="35000"/>
            </a:spcAft>
            <a:buNone/>
          </a:pPr>
          <a:r>
            <a:rPr lang="en-US" sz="1900" b="1" kern="1200"/>
            <a:t>Structural Directives</a:t>
          </a:r>
          <a:endParaRPr lang="en-US" sz="1900" kern="1200"/>
        </a:p>
      </dsp:txBody>
      <dsp:txXfrm>
        <a:off x="980416" y="3985"/>
        <a:ext cx="10484416" cy="848845"/>
      </dsp:txXfrm>
    </dsp:sp>
    <dsp:sp modelId="{542FE541-69B5-4A4A-8037-2551AC79D301}">
      <dsp:nvSpPr>
        <dsp:cNvPr id="0" name=""/>
        <dsp:cNvSpPr/>
      </dsp:nvSpPr>
      <dsp:spPr>
        <a:xfrm>
          <a:off x="0" y="1065042"/>
          <a:ext cx="11464833" cy="8488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FA592-7EFB-4F2B-843B-514F46FBFE05}">
      <dsp:nvSpPr>
        <dsp:cNvPr id="0" name=""/>
        <dsp:cNvSpPr/>
      </dsp:nvSpPr>
      <dsp:spPr>
        <a:xfrm>
          <a:off x="256775" y="1256032"/>
          <a:ext cx="466865" cy="466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710D41E-E74A-482B-AF79-E28D189FD126}">
      <dsp:nvSpPr>
        <dsp:cNvPr id="0" name=""/>
        <dsp:cNvSpPr/>
      </dsp:nvSpPr>
      <dsp:spPr>
        <a:xfrm>
          <a:off x="980416" y="1065042"/>
          <a:ext cx="10484416"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844550">
            <a:lnSpc>
              <a:spcPct val="90000"/>
            </a:lnSpc>
            <a:spcBef>
              <a:spcPct val="0"/>
            </a:spcBef>
            <a:spcAft>
              <a:spcPct val="35000"/>
            </a:spcAft>
            <a:buNone/>
          </a:pPr>
          <a:r>
            <a:rPr lang="en-US" sz="1900" kern="1200"/>
            <a:t>Structural directives modify the structure of the DOM by adding, removing, or replacing elements.</a:t>
          </a:r>
        </a:p>
      </dsp:txBody>
      <dsp:txXfrm>
        <a:off x="980416" y="1065042"/>
        <a:ext cx="10484416" cy="848845"/>
      </dsp:txXfrm>
    </dsp:sp>
    <dsp:sp modelId="{018801AA-9A69-4742-A234-D5ECE6CDB354}">
      <dsp:nvSpPr>
        <dsp:cNvPr id="0" name=""/>
        <dsp:cNvSpPr/>
      </dsp:nvSpPr>
      <dsp:spPr>
        <a:xfrm>
          <a:off x="0" y="2126099"/>
          <a:ext cx="11464833" cy="8488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0063E-D28A-411E-B464-314E4E794466}">
      <dsp:nvSpPr>
        <dsp:cNvPr id="0" name=""/>
        <dsp:cNvSpPr/>
      </dsp:nvSpPr>
      <dsp:spPr>
        <a:xfrm>
          <a:off x="256775" y="2317089"/>
          <a:ext cx="466865" cy="466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13746AA-20A8-4209-9399-03D48B2743C8}">
      <dsp:nvSpPr>
        <dsp:cNvPr id="0" name=""/>
        <dsp:cNvSpPr/>
      </dsp:nvSpPr>
      <dsp:spPr>
        <a:xfrm>
          <a:off x="980416" y="2126099"/>
          <a:ext cx="5159174"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844550">
            <a:lnSpc>
              <a:spcPct val="90000"/>
            </a:lnSpc>
            <a:spcBef>
              <a:spcPct val="0"/>
            </a:spcBef>
            <a:spcAft>
              <a:spcPct val="35000"/>
            </a:spcAft>
            <a:buNone/>
          </a:pPr>
          <a:r>
            <a:rPr lang="en-US" sz="1900" kern="1200"/>
            <a:t>*ngIf:</a:t>
          </a:r>
        </a:p>
      </dsp:txBody>
      <dsp:txXfrm>
        <a:off x="980416" y="2126099"/>
        <a:ext cx="5159174" cy="848845"/>
      </dsp:txXfrm>
    </dsp:sp>
    <dsp:sp modelId="{AD06FB6B-CA64-4D15-9C9A-7619EE0F45A0}">
      <dsp:nvSpPr>
        <dsp:cNvPr id="0" name=""/>
        <dsp:cNvSpPr/>
      </dsp:nvSpPr>
      <dsp:spPr>
        <a:xfrm>
          <a:off x="6139591" y="2126099"/>
          <a:ext cx="5325241"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711200">
            <a:lnSpc>
              <a:spcPct val="90000"/>
            </a:lnSpc>
            <a:spcBef>
              <a:spcPct val="0"/>
            </a:spcBef>
            <a:spcAft>
              <a:spcPct val="35000"/>
            </a:spcAft>
            <a:buNone/>
          </a:pPr>
          <a:r>
            <a:rPr lang="en-US" sz="1600" kern="1200"/>
            <a:t>The *ngIf directive conditionally adds or removes an element based on a specified expression.</a:t>
          </a:r>
        </a:p>
      </dsp:txBody>
      <dsp:txXfrm>
        <a:off x="6139591" y="2126099"/>
        <a:ext cx="5325241" cy="848845"/>
      </dsp:txXfrm>
    </dsp:sp>
    <dsp:sp modelId="{F7FD6C9E-ED6E-496E-9F1C-8E193BF2A7CA}">
      <dsp:nvSpPr>
        <dsp:cNvPr id="0" name=""/>
        <dsp:cNvSpPr/>
      </dsp:nvSpPr>
      <dsp:spPr>
        <a:xfrm>
          <a:off x="0" y="3187156"/>
          <a:ext cx="11464833" cy="8488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BA7FFF-A4FA-4D79-B4A5-71DBFA6E96DB}">
      <dsp:nvSpPr>
        <dsp:cNvPr id="0" name=""/>
        <dsp:cNvSpPr/>
      </dsp:nvSpPr>
      <dsp:spPr>
        <a:xfrm>
          <a:off x="256775" y="3378147"/>
          <a:ext cx="466865" cy="4668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E94477B-23FF-4909-B496-BFAA99175B7C}">
      <dsp:nvSpPr>
        <dsp:cNvPr id="0" name=""/>
        <dsp:cNvSpPr/>
      </dsp:nvSpPr>
      <dsp:spPr>
        <a:xfrm>
          <a:off x="980416" y="3187156"/>
          <a:ext cx="5159174"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844550">
            <a:lnSpc>
              <a:spcPct val="90000"/>
            </a:lnSpc>
            <a:spcBef>
              <a:spcPct val="0"/>
            </a:spcBef>
            <a:spcAft>
              <a:spcPct val="35000"/>
            </a:spcAft>
            <a:buNone/>
          </a:pPr>
          <a:r>
            <a:rPr lang="en-US" sz="1900" kern="1200"/>
            <a:t>*ngFor:</a:t>
          </a:r>
        </a:p>
      </dsp:txBody>
      <dsp:txXfrm>
        <a:off x="980416" y="3187156"/>
        <a:ext cx="5159174" cy="848845"/>
      </dsp:txXfrm>
    </dsp:sp>
    <dsp:sp modelId="{4496A7A6-1B3B-4C5C-B131-191E276C0316}">
      <dsp:nvSpPr>
        <dsp:cNvPr id="0" name=""/>
        <dsp:cNvSpPr/>
      </dsp:nvSpPr>
      <dsp:spPr>
        <a:xfrm>
          <a:off x="6139591" y="3187156"/>
          <a:ext cx="5325241"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711200">
            <a:lnSpc>
              <a:spcPct val="90000"/>
            </a:lnSpc>
            <a:spcBef>
              <a:spcPct val="0"/>
            </a:spcBef>
            <a:spcAft>
              <a:spcPct val="35000"/>
            </a:spcAft>
            <a:buNone/>
          </a:pPr>
          <a:r>
            <a:rPr lang="en-US" sz="1600" kern="1200"/>
            <a:t>The *ngFor directive iterates over a collection and generates a set of elements for each item in the collection.</a:t>
          </a:r>
        </a:p>
      </dsp:txBody>
      <dsp:txXfrm>
        <a:off x="6139591" y="3187156"/>
        <a:ext cx="5325241" cy="848845"/>
      </dsp:txXfrm>
    </dsp:sp>
    <dsp:sp modelId="{1D79C2D7-7C93-4BD1-9234-B191CEC72798}">
      <dsp:nvSpPr>
        <dsp:cNvPr id="0" name=""/>
        <dsp:cNvSpPr/>
      </dsp:nvSpPr>
      <dsp:spPr>
        <a:xfrm>
          <a:off x="0" y="4248214"/>
          <a:ext cx="11464833" cy="8488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F74A7-94C5-403F-A626-FB3BB7697A7D}">
      <dsp:nvSpPr>
        <dsp:cNvPr id="0" name=""/>
        <dsp:cNvSpPr/>
      </dsp:nvSpPr>
      <dsp:spPr>
        <a:xfrm>
          <a:off x="256775" y="4439204"/>
          <a:ext cx="466865" cy="4668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5DF1111-215F-4E4A-B4AF-0E28188EB02A}">
      <dsp:nvSpPr>
        <dsp:cNvPr id="0" name=""/>
        <dsp:cNvSpPr/>
      </dsp:nvSpPr>
      <dsp:spPr>
        <a:xfrm>
          <a:off x="980416" y="4248214"/>
          <a:ext cx="5159174"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844550">
            <a:lnSpc>
              <a:spcPct val="90000"/>
            </a:lnSpc>
            <a:spcBef>
              <a:spcPct val="0"/>
            </a:spcBef>
            <a:spcAft>
              <a:spcPct val="35000"/>
            </a:spcAft>
            <a:buNone/>
          </a:pPr>
          <a:r>
            <a:rPr lang="en-US" sz="1900" kern="1200"/>
            <a:t>*ngSwitch:</a:t>
          </a:r>
        </a:p>
      </dsp:txBody>
      <dsp:txXfrm>
        <a:off x="980416" y="4248214"/>
        <a:ext cx="5159174" cy="848845"/>
      </dsp:txXfrm>
    </dsp:sp>
    <dsp:sp modelId="{75F260AB-179E-4B55-9373-D634132715CC}">
      <dsp:nvSpPr>
        <dsp:cNvPr id="0" name=""/>
        <dsp:cNvSpPr/>
      </dsp:nvSpPr>
      <dsp:spPr>
        <a:xfrm>
          <a:off x="6139591" y="4248214"/>
          <a:ext cx="5325241" cy="84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6" tIns="89836" rIns="89836" bIns="89836" numCol="1" spcCol="1270" anchor="ctr" anchorCtr="0">
          <a:noAutofit/>
        </a:bodyPr>
        <a:lstStyle/>
        <a:p>
          <a:pPr marL="0" lvl="0" indent="0" algn="l" defTabSz="711200">
            <a:lnSpc>
              <a:spcPct val="90000"/>
            </a:lnSpc>
            <a:spcBef>
              <a:spcPct val="0"/>
            </a:spcBef>
            <a:spcAft>
              <a:spcPct val="35000"/>
            </a:spcAft>
            <a:buNone/>
          </a:pPr>
          <a:r>
            <a:rPr lang="en-US" sz="1600" kern="1200"/>
            <a:t>The *ngSwitch directive is used in conjunction with *ngSwitchCase and *ngSwitchDefault to conditionally display elements based on a specific value.</a:t>
          </a:r>
        </a:p>
      </dsp:txBody>
      <dsp:txXfrm>
        <a:off x="6139591" y="4248214"/>
        <a:ext cx="5325241" cy="8488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E94E8-C826-4DB6-86BF-D69FE1CD0668}">
      <dsp:nvSpPr>
        <dsp:cNvPr id="0" name=""/>
        <dsp:cNvSpPr/>
      </dsp:nvSpPr>
      <dsp:spPr>
        <a:xfrm>
          <a:off x="0" y="4206"/>
          <a:ext cx="11620717" cy="895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BAF0B-5D43-47FB-A6BB-5D067B364C66}">
      <dsp:nvSpPr>
        <dsp:cNvPr id="0" name=""/>
        <dsp:cNvSpPr/>
      </dsp:nvSpPr>
      <dsp:spPr>
        <a:xfrm>
          <a:off x="271022" y="205793"/>
          <a:ext cx="492768" cy="492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A123616-3A40-4E55-908E-D374E48D6D59}">
      <dsp:nvSpPr>
        <dsp:cNvPr id="0" name=""/>
        <dsp:cNvSpPr/>
      </dsp:nvSpPr>
      <dsp:spPr>
        <a:xfrm>
          <a:off x="1034814" y="4206"/>
          <a:ext cx="10585902"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844550">
            <a:lnSpc>
              <a:spcPct val="90000"/>
            </a:lnSpc>
            <a:spcBef>
              <a:spcPct val="0"/>
            </a:spcBef>
            <a:spcAft>
              <a:spcPct val="35000"/>
            </a:spcAft>
            <a:buNone/>
          </a:pPr>
          <a:r>
            <a:rPr lang="en-US" sz="1900" b="1" kern="1200"/>
            <a:t>Attribute Directives</a:t>
          </a:r>
          <a:endParaRPr lang="en-US" sz="1900" kern="1200"/>
        </a:p>
      </dsp:txBody>
      <dsp:txXfrm>
        <a:off x="1034814" y="4206"/>
        <a:ext cx="10585902" cy="895943"/>
      </dsp:txXfrm>
    </dsp:sp>
    <dsp:sp modelId="{0A673025-DEE8-42B3-B7A0-7ABDD2020A6D}">
      <dsp:nvSpPr>
        <dsp:cNvPr id="0" name=""/>
        <dsp:cNvSpPr/>
      </dsp:nvSpPr>
      <dsp:spPr>
        <a:xfrm>
          <a:off x="0" y="1124135"/>
          <a:ext cx="11620717" cy="895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96AB3E-D9E4-4201-83ED-87694CAE9CEF}">
      <dsp:nvSpPr>
        <dsp:cNvPr id="0" name=""/>
        <dsp:cNvSpPr/>
      </dsp:nvSpPr>
      <dsp:spPr>
        <a:xfrm>
          <a:off x="271022" y="1325722"/>
          <a:ext cx="492768" cy="492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79E6DDD-36F0-446E-8FAA-B0E554C061F7}">
      <dsp:nvSpPr>
        <dsp:cNvPr id="0" name=""/>
        <dsp:cNvSpPr/>
      </dsp:nvSpPr>
      <dsp:spPr>
        <a:xfrm>
          <a:off x="1034814" y="1124135"/>
          <a:ext cx="10585902"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844550">
            <a:lnSpc>
              <a:spcPct val="90000"/>
            </a:lnSpc>
            <a:spcBef>
              <a:spcPct val="0"/>
            </a:spcBef>
            <a:spcAft>
              <a:spcPct val="35000"/>
            </a:spcAft>
            <a:buNone/>
          </a:pPr>
          <a:r>
            <a:rPr lang="en-US" sz="1900" kern="1200"/>
            <a:t>Attribute directives modify the behavior or appearance of an element, component, or template.</a:t>
          </a:r>
        </a:p>
      </dsp:txBody>
      <dsp:txXfrm>
        <a:off x="1034814" y="1124135"/>
        <a:ext cx="10585902" cy="895943"/>
      </dsp:txXfrm>
    </dsp:sp>
    <dsp:sp modelId="{E5789845-F40E-4575-AA8D-44782A60C17D}">
      <dsp:nvSpPr>
        <dsp:cNvPr id="0" name=""/>
        <dsp:cNvSpPr/>
      </dsp:nvSpPr>
      <dsp:spPr>
        <a:xfrm>
          <a:off x="0" y="2244064"/>
          <a:ext cx="11620717" cy="895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0551B-09AF-41E6-820B-AC32D326A59D}">
      <dsp:nvSpPr>
        <dsp:cNvPr id="0" name=""/>
        <dsp:cNvSpPr/>
      </dsp:nvSpPr>
      <dsp:spPr>
        <a:xfrm>
          <a:off x="271022" y="2445652"/>
          <a:ext cx="492768" cy="492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87B5FFB-97E6-4283-8D6B-555277A6CD19}">
      <dsp:nvSpPr>
        <dsp:cNvPr id="0" name=""/>
        <dsp:cNvSpPr/>
      </dsp:nvSpPr>
      <dsp:spPr>
        <a:xfrm>
          <a:off x="1034814" y="2244064"/>
          <a:ext cx="5229322"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844550">
            <a:lnSpc>
              <a:spcPct val="90000"/>
            </a:lnSpc>
            <a:spcBef>
              <a:spcPct val="0"/>
            </a:spcBef>
            <a:spcAft>
              <a:spcPct val="35000"/>
            </a:spcAft>
            <a:buNone/>
          </a:pPr>
          <a:r>
            <a:rPr lang="en-US" sz="1900" kern="1200"/>
            <a:t>ngClass:</a:t>
          </a:r>
        </a:p>
      </dsp:txBody>
      <dsp:txXfrm>
        <a:off x="1034814" y="2244064"/>
        <a:ext cx="5229322" cy="895943"/>
      </dsp:txXfrm>
    </dsp:sp>
    <dsp:sp modelId="{26C91E88-316F-422F-868A-B7D6FBE53ECB}">
      <dsp:nvSpPr>
        <dsp:cNvPr id="0" name=""/>
        <dsp:cNvSpPr/>
      </dsp:nvSpPr>
      <dsp:spPr>
        <a:xfrm>
          <a:off x="6264137" y="2244064"/>
          <a:ext cx="5356579"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755650">
            <a:lnSpc>
              <a:spcPct val="90000"/>
            </a:lnSpc>
            <a:spcBef>
              <a:spcPct val="0"/>
            </a:spcBef>
            <a:spcAft>
              <a:spcPct val="35000"/>
            </a:spcAft>
            <a:buNone/>
          </a:pPr>
          <a:r>
            <a:rPr lang="en-US" sz="1700" kern="1200"/>
            <a:t>The ngClass directive dynamically adds or removes CSS classes to an element based on certain conditions.</a:t>
          </a:r>
        </a:p>
      </dsp:txBody>
      <dsp:txXfrm>
        <a:off x="6264137" y="2244064"/>
        <a:ext cx="5356579" cy="895943"/>
      </dsp:txXfrm>
    </dsp:sp>
    <dsp:sp modelId="{666C3C94-E81A-44FB-9FA4-4B8807508B53}">
      <dsp:nvSpPr>
        <dsp:cNvPr id="0" name=""/>
        <dsp:cNvSpPr/>
      </dsp:nvSpPr>
      <dsp:spPr>
        <a:xfrm>
          <a:off x="0" y="3363994"/>
          <a:ext cx="11620717" cy="895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D95DB-F5CB-4011-A3BA-05A932A52C95}">
      <dsp:nvSpPr>
        <dsp:cNvPr id="0" name=""/>
        <dsp:cNvSpPr/>
      </dsp:nvSpPr>
      <dsp:spPr>
        <a:xfrm>
          <a:off x="271022" y="3565581"/>
          <a:ext cx="492768" cy="492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15FAC61-45E0-4737-B019-14B4459AA327}">
      <dsp:nvSpPr>
        <dsp:cNvPr id="0" name=""/>
        <dsp:cNvSpPr/>
      </dsp:nvSpPr>
      <dsp:spPr>
        <a:xfrm>
          <a:off x="1034814" y="3363994"/>
          <a:ext cx="5229322"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844550">
            <a:lnSpc>
              <a:spcPct val="90000"/>
            </a:lnSpc>
            <a:spcBef>
              <a:spcPct val="0"/>
            </a:spcBef>
            <a:spcAft>
              <a:spcPct val="35000"/>
            </a:spcAft>
            <a:buNone/>
          </a:pPr>
          <a:r>
            <a:rPr lang="en-US" sz="1900" kern="1200"/>
            <a:t>ngStyle:</a:t>
          </a:r>
        </a:p>
      </dsp:txBody>
      <dsp:txXfrm>
        <a:off x="1034814" y="3363994"/>
        <a:ext cx="5229322" cy="895943"/>
      </dsp:txXfrm>
    </dsp:sp>
    <dsp:sp modelId="{4759257D-431D-4391-9B4F-0BA539EC82E0}">
      <dsp:nvSpPr>
        <dsp:cNvPr id="0" name=""/>
        <dsp:cNvSpPr/>
      </dsp:nvSpPr>
      <dsp:spPr>
        <a:xfrm>
          <a:off x="6264137" y="3363994"/>
          <a:ext cx="5356579"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755650">
            <a:lnSpc>
              <a:spcPct val="90000"/>
            </a:lnSpc>
            <a:spcBef>
              <a:spcPct val="0"/>
            </a:spcBef>
            <a:spcAft>
              <a:spcPct val="35000"/>
            </a:spcAft>
            <a:buNone/>
          </a:pPr>
          <a:r>
            <a:rPr lang="en-US" sz="1700" kern="1200"/>
            <a:t>The ngStyle directive dynamically sets inline styles for an element based on specified expressions.</a:t>
          </a:r>
        </a:p>
      </dsp:txBody>
      <dsp:txXfrm>
        <a:off x="6264137" y="3363994"/>
        <a:ext cx="5356579" cy="895943"/>
      </dsp:txXfrm>
    </dsp:sp>
    <dsp:sp modelId="{B19868F7-BF89-4332-9E0F-E24500098537}">
      <dsp:nvSpPr>
        <dsp:cNvPr id="0" name=""/>
        <dsp:cNvSpPr/>
      </dsp:nvSpPr>
      <dsp:spPr>
        <a:xfrm>
          <a:off x="0" y="4483923"/>
          <a:ext cx="11620717" cy="895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0773C-9FE7-4B83-91A6-C3953139EE61}">
      <dsp:nvSpPr>
        <dsp:cNvPr id="0" name=""/>
        <dsp:cNvSpPr/>
      </dsp:nvSpPr>
      <dsp:spPr>
        <a:xfrm>
          <a:off x="271022" y="4685510"/>
          <a:ext cx="492768" cy="4927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3135C49-FBAF-4F1A-909D-473C3087BA74}">
      <dsp:nvSpPr>
        <dsp:cNvPr id="0" name=""/>
        <dsp:cNvSpPr/>
      </dsp:nvSpPr>
      <dsp:spPr>
        <a:xfrm>
          <a:off x="1034814" y="4483923"/>
          <a:ext cx="5229322"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844550">
            <a:lnSpc>
              <a:spcPct val="90000"/>
            </a:lnSpc>
            <a:spcBef>
              <a:spcPct val="0"/>
            </a:spcBef>
            <a:spcAft>
              <a:spcPct val="35000"/>
            </a:spcAft>
            <a:buNone/>
          </a:pPr>
          <a:r>
            <a:rPr lang="en-US" sz="1900" kern="1200"/>
            <a:t>ngModel:</a:t>
          </a:r>
        </a:p>
      </dsp:txBody>
      <dsp:txXfrm>
        <a:off x="1034814" y="4483923"/>
        <a:ext cx="5229322" cy="895943"/>
      </dsp:txXfrm>
    </dsp:sp>
    <dsp:sp modelId="{077A2AE7-5F40-44A4-86A5-B5819461E3D0}">
      <dsp:nvSpPr>
        <dsp:cNvPr id="0" name=""/>
        <dsp:cNvSpPr/>
      </dsp:nvSpPr>
      <dsp:spPr>
        <a:xfrm>
          <a:off x="6264137" y="4483923"/>
          <a:ext cx="5356579" cy="89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821" tIns="94821" rIns="94821" bIns="94821" numCol="1" spcCol="1270" anchor="ctr" anchorCtr="0">
          <a:noAutofit/>
        </a:bodyPr>
        <a:lstStyle/>
        <a:p>
          <a:pPr marL="0" lvl="0" indent="0" algn="l" defTabSz="755650">
            <a:lnSpc>
              <a:spcPct val="90000"/>
            </a:lnSpc>
            <a:spcBef>
              <a:spcPct val="0"/>
            </a:spcBef>
            <a:spcAft>
              <a:spcPct val="35000"/>
            </a:spcAft>
            <a:buNone/>
          </a:pPr>
          <a:r>
            <a:rPr lang="en-US" sz="1700" kern="1200"/>
            <a:t>The ngModel directive provides two-way data binding between an input element and a component's property.</a:t>
          </a:r>
        </a:p>
      </dsp:txBody>
      <dsp:txXfrm>
        <a:off x="6264137" y="4483923"/>
        <a:ext cx="5356579" cy="8959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E63C1-C55F-4DF8-A93A-CB0D915E003A}">
      <dsp:nvSpPr>
        <dsp:cNvPr id="0" name=""/>
        <dsp:cNvSpPr/>
      </dsp:nvSpPr>
      <dsp:spPr>
        <a:xfrm>
          <a:off x="0" y="1764"/>
          <a:ext cx="11457432" cy="8944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A9401-1941-40F6-9160-FDE47F26EC0E}">
      <dsp:nvSpPr>
        <dsp:cNvPr id="0" name=""/>
        <dsp:cNvSpPr/>
      </dsp:nvSpPr>
      <dsp:spPr>
        <a:xfrm>
          <a:off x="270557" y="203006"/>
          <a:ext cx="491923" cy="4919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C9DCB29-F62E-405F-A5C0-2569B8434CC3}">
      <dsp:nvSpPr>
        <dsp:cNvPr id="0" name=""/>
        <dsp:cNvSpPr/>
      </dsp:nvSpPr>
      <dsp:spPr>
        <a:xfrm>
          <a:off x="1033039" y="1764"/>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100000"/>
            </a:lnSpc>
            <a:spcBef>
              <a:spcPct val="0"/>
            </a:spcBef>
            <a:spcAft>
              <a:spcPct val="35000"/>
            </a:spcAft>
            <a:buNone/>
          </a:pPr>
          <a:r>
            <a:rPr lang="en-US" sz="2200" kern="1200"/>
            <a:t>Angular services are objects that get instantiated just once during the lifetime of an application.</a:t>
          </a:r>
        </a:p>
      </dsp:txBody>
      <dsp:txXfrm>
        <a:off x="1033039" y="1764"/>
        <a:ext cx="10424392" cy="894406"/>
      </dsp:txXfrm>
    </dsp:sp>
    <dsp:sp modelId="{F925752B-DA14-4779-ACCA-5D0ABA6F31E8}">
      <dsp:nvSpPr>
        <dsp:cNvPr id="0" name=""/>
        <dsp:cNvSpPr/>
      </dsp:nvSpPr>
      <dsp:spPr>
        <a:xfrm>
          <a:off x="0" y="1119772"/>
          <a:ext cx="11457432" cy="8944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B7F11-5F4F-4447-803E-6760DC9CAAB9}">
      <dsp:nvSpPr>
        <dsp:cNvPr id="0" name=""/>
        <dsp:cNvSpPr/>
      </dsp:nvSpPr>
      <dsp:spPr>
        <a:xfrm>
          <a:off x="270557" y="1321014"/>
          <a:ext cx="491923" cy="4919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49F8F2D-F185-4D62-974A-9D1846908086}">
      <dsp:nvSpPr>
        <dsp:cNvPr id="0" name=""/>
        <dsp:cNvSpPr/>
      </dsp:nvSpPr>
      <dsp:spPr>
        <a:xfrm>
          <a:off x="1033039" y="1119772"/>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100000"/>
            </a:lnSpc>
            <a:spcBef>
              <a:spcPct val="0"/>
            </a:spcBef>
            <a:spcAft>
              <a:spcPct val="35000"/>
            </a:spcAft>
            <a:buNone/>
          </a:pPr>
          <a:r>
            <a:rPr lang="en-US" sz="2200" kern="1200"/>
            <a:t>They contain methods that maintain data throughout the life of an application, i.e., data is available all the time.</a:t>
          </a:r>
        </a:p>
      </dsp:txBody>
      <dsp:txXfrm>
        <a:off x="1033039" y="1119772"/>
        <a:ext cx="10424392" cy="894406"/>
      </dsp:txXfrm>
    </dsp:sp>
    <dsp:sp modelId="{C806770E-1B70-4A64-B704-9ED4BE0FA6AF}">
      <dsp:nvSpPr>
        <dsp:cNvPr id="0" name=""/>
        <dsp:cNvSpPr/>
      </dsp:nvSpPr>
      <dsp:spPr>
        <a:xfrm>
          <a:off x="0" y="2237780"/>
          <a:ext cx="11457432" cy="8944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95C3F-A57B-4D9C-9BBC-B01E36615305}">
      <dsp:nvSpPr>
        <dsp:cNvPr id="0" name=""/>
        <dsp:cNvSpPr/>
      </dsp:nvSpPr>
      <dsp:spPr>
        <a:xfrm>
          <a:off x="270557" y="2439022"/>
          <a:ext cx="491923" cy="4919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B0EFD5D-AD8C-45A6-B055-2892A20E3253}">
      <dsp:nvSpPr>
        <dsp:cNvPr id="0" name=""/>
        <dsp:cNvSpPr/>
      </dsp:nvSpPr>
      <dsp:spPr>
        <a:xfrm>
          <a:off x="1033039" y="2237780"/>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100000"/>
            </a:lnSpc>
            <a:spcBef>
              <a:spcPct val="0"/>
            </a:spcBef>
            <a:spcAft>
              <a:spcPct val="35000"/>
            </a:spcAft>
            <a:buNone/>
          </a:pPr>
          <a:r>
            <a:rPr lang="en-US" sz="2200" kern="1200"/>
            <a:t>The main objective of a service is to organize and share business logic, models, or data and functions with different components of an Angular application. </a:t>
          </a:r>
        </a:p>
      </dsp:txBody>
      <dsp:txXfrm>
        <a:off x="1033039" y="2237780"/>
        <a:ext cx="10424392" cy="894406"/>
      </dsp:txXfrm>
    </dsp:sp>
    <dsp:sp modelId="{2EC0643C-4335-4733-9C85-77EDC64A00F2}">
      <dsp:nvSpPr>
        <dsp:cNvPr id="0" name=""/>
        <dsp:cNvSpPr/>
      </dsp:nvSpPr>
      <dsp:spPr>
        <a:xfrm>
          <a:off x="0" y="3355788"/>
          <a:ext cx="11457432" cy="8944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3D3A8-290F-4CB9-BE39-A0FCD3C70893}">
      <dsp:nvSpPr>
        <dsp:cNvPr id="0" name=""/>
        <dsp:cNvSpPr/>
      </dsp:nvSpPr>
      <dsp:spPr>
        <a:xfrm>
          <a:off x="270557" y="3557030"/>
          <a:ext cx="491923" cy="4919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792F15F-9626-4F58-963B-E7940DA34390}">
      <dsp:nvSpPr>
        <dsp:cNvPr id="0" name=""/>
        <dsp:cNvSpPr/>
      </dsp:nvSpPr>
      <dsp:spPr>
        <a:xfrm>
          <a:off x="1033039" y="3355788"/>
          <a:ext cx="10424392"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977900">
            <a:lnSpc>
              <a:spcPct val="100000"/>
            </a:lnSpc>
            <a:spcBef>
              <a:spcPct val="0"/>
            </a:spcBef>
            <a:spcAft>
              <a:spcPct val="35000"/>
            </a:spcAft>
            <a:buNone/>
          </a:pPr>
          <a:r>
            <a:rPr lang="en-US" sz="2200" kern="1200"/>
            <a:t>They are usually implemented through dependency injection. </a:t>
          </a:r>
        </a:p>
      </dsp:txBody>
      <dsp:txXfrm>
        <a:off x="1033039" y="3355788"/>
        <a:ext cx="10424392" cy="8944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17549-F395-42B6-A469-6EDDE7DE42EE}">
      <dsp:nvSpPr>
        <dsp:cNvPr id="0" name=""/>
        <dsp:cNvSpPr/>
      </dsp:nvSpPr>
      <dsp:spPr>
        <a:xfrm>
          <a:off x="64754"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773A4-FC5F-421A-8A27-4D725F7C31F7}">
      <dsp:nvSpPr>
        <dsp:cNvPr id="0" name=""/>
        <dsp:cNvSpPr/>
      </dsp:nvSpPr>
      <dsp:spPr>
        <a:xfrm>
          <a:off x="379686" y="579817"/>
          <a:ext cx="869813" cy="869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97F4213-A56B-483B-9DBB-91F0C237FF50}">
      <dsp:nvSpPr>
        <dsp:cNvPr id="0" name=""/>
        <dsp:cNvSpPr/>
      </dsp:nvSpPr>
      <dsp:spPr>
        <a:xfrm>
          <a:off x="1885791"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Services in Angular are simply typescript classes with the @injectible decorator. </a:t>
          </a:r>
        </a:p>
      </dsp:txBody>
      <dsp:txXfrm>
        <a:off x="1885791" y="264885"/>
        <a:ext cx="3534954" cy="1499677"/>
      </dsp:txXfrm>
    </dsp:sp>
    <dsp:sp modelId="{0C2F2778-A868-4B12-9835-A6DA72493DA8}">
      <dsp:nvSpPr>
        <dsp:cNvPr id="0" name=""/>
        <dsp:cNvSpPr/>
      </dsp:nvSpPr>
      <dsp:spPr>
        <a:xfrm>
          <a:off x="6036685"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9A987-B551-4B0B-9343-427DB6C85D06}">
      <dsp:nvSpPr>
        <dsp:cNvPr id="0" name=""/>
        <dsp:cNvSpPr/>
      </dsp:nvSpPr>
      <dsp:spPr>
        <a:xfrm>
          <a:off x="6351617" y="579817"/>
          <a:ext cx="869813" cy="869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8CF020D-1B33-4A58-B16C-5A527F1BED34}">
      <dsp:nvSpPr>
        <dsp:cNvPr id="0" name=""/>
        <dsp:cNvSpPr/>
      </dsp:nvSpPr>
      <dsp:spPr>
        <a:xfrm>
          <a:off x="7857722"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This decorator tells angular that the class is a service and can be injected into components that need that service. </a:t>
          </a:r>
        </a:p>
      </dsp:txBody>
      <dsp:txXfrm>
        <a:off x="7857722" y="264885"/>
        <a:ext cx="3534954" cy="1499677"/>
      </dsp:txXfrm>
    </dsp:sp>
    <dsp:sp modelId="{98435892-0A8E-40A5-A284-ADDA0D0F8C48}">
      <dsp:nvSpPr>
        <dsp:cNvPr id="0" name=""/>
        <dsp:cNvSpPr/>
      </dsp:nvSpPr>
      <dsp:spPr>
        <a:xfrm>
          <a:off x="64754"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2BCD4-E060-4DAC-9898-CA97B22D221C}">
      <dsp:nvSpPr>
        <dsp:cNvPr id="0" name=""/>
        <dsp:cNvSpPr/>
      </dsp:nvSpPr>
      <dsp:spPr>
        <a:xfrm>
          <a:off x="379686" y="2802328"/>
          <a:ext cx="869813" cy="869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AF6277B-E55A-4E76-B675-327A45C7429F}">
      <dsp:nvSpPr>
        <dsp:cNvPr id="0" name=""/>
        <dsp:cNvSpPr/>
      </dsp:nvSpPr>
      <dsp:spPr>
        <a:xfrm>
          <a:off x="1885791"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They can also inject other services as dependencies. </a:t>
          </a:r>
        </a:p>
      </dsp:txBody>
      <dsp:txXfrm>
        <a:off x="1885791" y="2487396"/>
        <a:ext cx="3534954" cy="1499677"/>
      </dsp:txXfrm>
    </dsp:sp>
    <dsp:sp modelId="{6A8975CB-1950-4D9F-A549-A306FD82369B}">
      <dsp:nvSpPr>
        <dsp:cNvPr id="0" name=""/>
        <dsp:cNvSpPr/>
      </dsp:nvSpPr>
      <dsp:spPr>
        <a:xfrm>
          <a:off x="6036685"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0F977-02C6-4AD1-BF6B-BEFE7381F6E9}">
      <dsp:nvSpPr>
        <dsp:cNvPr id="0" name=""/>
        <dsp:cNvSpPr/>
      </dsp:nvSpPr>
      <dsp:spPr>
        <a:xfrm>
          <a:off x="6351617" y="2802328"/>
          <a:ext cx="869813" cy="869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2DB5AF9-2452-4000-9CC2-29F7C530BD3B}">
      <dsp:nvSpPr>
        <dsp:cNvPr id="0" name=""/>
        <dsp:cNvSpPr/>
      </dsp:nvSpPr>
      <dsp:spPr>
        <a:xfrm>
          <a:off x="7857722"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These services are used to hold business logic.</a:t>
          </a:r>
        </a:p>
      </dsp:txBody>
      <dsp:txXfrm>
        <a:off x="7857722" y="2487396"/>
        <a:ext cx="3534954" cy="14996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E035F-FA1E-4F6C-AD08-E0F6D0F8FE59}">
      <dsp:nvSpPr>
        <dsp:cNvPr id="0" name=""/>
        <dsp:cNvSpPr/>
      </dsp:nvSpPr>
      <dsp:spPr>
        <a:xfrm>
          <a:off x="642695" y="1060344"/>
          <a:ext cx="508597" cy="71"/>
        </a:xfrm>
        <a:prstGeom prst="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9BB697B-D8D0-4BFF-B5D8-22D7B26B3802}">
      <dsp:nvSpPr>
        <dsp:cNvPr id="0" name=""/>
        <dsp:cNvSpPr/>
      </dsp:nvSpPr>
      <dsp:spPr>
        <a:xfrm>
          <a:off x="1181809" y="1017616"/>
          <a:ext cx="58488" cy="109963"/>
        </a:xfrm>
        <a:prstGeom prst="chevron">
          <a:avLst>
            <a:gd name="adj" fmla="val 9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73399E-BC54-4C5F-931E-628BC26A0C71}">
      <dsp:nvSpPr>
        <dsp:cNvPr id="0" name=""/>
        <dsp:cNvSpPr/>
      </dsp:nvSpPr>
      <dsp:spPr>
        <a:xfrm>
          <a:off x="356463" y="837723"/>
          <a:ext cx="445313" cy="445313"/>
        </a:xfrm>
        <a:prstGeom prst="ellipse">
          <a:avLst/>
        </a:prstGeom>
        <a:solidFill>
          <a:schemeClr val="accent3">
            <a:hueOff val="0"/>
            <a:satOff val="0"/>
            <a:lumOff val="0"/>
            <a:alphaOff val="0"/>
          </a:schemeClr>
        </a:solidFill>
        <a:ln w="12700" cap="sq"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281" tIns="17281" rIns="17281" bIns="17281" numCol="1" spcCol="1270" anchor="ctr" anchorCtr="0">
          <a:noAutofit/>
        </a:bodyPr>
        <a:lstStyle/>
        <a:p>
          <a:pPr marL="0" lvl="0" indent="0" algn="ctr" defTabSz="933450">
            <a:lnSpc>
              <a:spcPct val="90000"/>
            </a:lnSpc>
            <a:spcBef>
              <a:spcPct val="0"/>
            </a:spcBef>
            <a:spcAft>
              <a:spcPct val="35000"/>
            </a:spcAft>
            <a:buNone/>
          </a:pPr>
          <a:r>
            <a:rPr lang="en-US" sz="2100" kern="1200"/>
            <a:t>1</a:t>
          </a:r>
        </a:p>
      </dsp:txBody>
      <dsp:txXfrm>
        <a:off x="421678" y="902938"/>
        <a:ext cx="314883" cy="314883"/>
      </dsp:txXfrm>
    </dsp:sp>
    <dsp:sp modelId="{BD829899-9548-46C8-8EE0-A45F534C5B6D}">
      <dsp:nvSpPr>
        <dsp:cNvPr id="0" name=""/>
        <dsp:cNvSpPr/>
      </dsp:nvSpPr>
      <dsp:spPr>
        <a:xfrm>
          <a:off x="6948" y="1448636"/>
          <a:ext cx="1144344"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267" tIns="165100" rIns="90267" bIns="165100" numCol="1" spcCol="1270" anchor="t" anchorCtr="0">
          <a:noAutofit/>
        </a:bodyPr>
        <a:lstStyle/>
        <a:p>
          <a:pPr marL="0" lvl="0" indent="0" algn="l" defTabSz="488950">
            <a:lnSpc>
              <a:spcPct val="90000"/>
            </a:lnSpc>
            <a:spcBef>
              <a:spcPct val="0"/>
            </a:spcBef>
            <a:spcAft>
              <a:spcPct val="35000"/>
            </a:spcAft>
            <a:buNone/>
          </a:pPr>
          <a:r>
            <a:rPr lang="en-US" sz="1100" kern="1200"/>
            <a:t>Angular offers a robust and comprehensive framework for building modern web applications.</a:t>
          </a:r>
        </a:p>
      </dsp:txBody>
      <dsp:txXfrm>
        <a:off x="6948" y="1677505"/>
        <a:ext cx="1144344" cy="1736731"/>
      </dsp:txXfrm>
    </dsp:sp>
    <dsp:sp modelId="{E1491E94-78FF-45A8-89C8-772741326966}">
      <dsp:nvSpPr>
        <dsp:cNvPr id="0" name=""/>
        <dsp:cNvSpPr/>
      </dsp:nvSpPr>
      <dsp:spPr>
        <a:xfrm>
          <a:off x="1278442" y="1060344"/>
          <a:ext cx="1144344" cy="71"/>
        </a:xfrm>
        <a:prstGeom prst="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C119748-7725-44FE-ABB9-0C4A67A60160}">
      <dsp:nvSpPr>
        <dsp:cNvPr id="0" name=""/>
        <dsp:cNvSpPr/>
      </dsp:nvSpPr>
      <dsp:spPr>
        <a:xfrm>
          <a:off x="2453303" y="1017616"/>
          <a:ext cx="58488" cy="109964"/>
        </a:xfrm>
        <a:prstGeom prst="chevron">
          <a:avLst>
            <a:gd name="adj" fmla="val 9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1D1296-F491-47F2-B441-1F9C7BCDE7AA}">
      <dsp:nvSpPr>
        <dsp:cNvPr id="0" name=""/>
        <dsp:cNvSpPr/>
      </dsp:nvSpPr>
      <dsp:spPr>
        <a:xfrm>
          <a:off x="1627958" y="837723"/>
          <a:ext cx="445313" cy="445313"/>
        </a:xfrm>
        <a:prstGeom prst="ellipse">
          <a:avLst/>
        </a:prstGeom>
        <a:solidFill>
          <a:schemeClr val="accent3">
            <a:hueOff val="0"/>
            <a:satOff val="0"/>
            <a:lumOff val="0"/>
            <a:alphaOff val="0"/>
          </a:schemeClr>
        </a:solidFill>
        <a:ln w="12700" cap="sq"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281" tIns="17281" rIns="17281" bIns="17281" numCol="1" spcCol="1270" anchor="ctr" anchorCtr="0">
          <a:noAutofit/>
        </a:bodyPr>
        <a:lstStyle/>
        <a:p>
          <a:pPr marL="0" lvl="0" indent="0" algn="ctr" defTabSz="933450">
            <a:lnSpc>
              <a:spcPct val="90000"/>
            </a:lnSpc>
            <a:spcBef>
              <a:spcPct val="0"/>
            </a:spcBef>
            <a:spcAft>
              <a:spcPct val="35000"/>
            </a:spcAft>
            <a:buNone/>
          </a:pPr>
          <a:r>
            <a:rPr lang="en-US" sz="2100" kern="1200"/>
            <a:t>2</a:t>
          </a:r>
        </a:p>
      </dsp:txBody>
      <dsp:txXfrm>
        <a:off x="1693173" y="902938"/>
        <a:ext cx="314883" cy="314883"/>
      </dsp:txXfrm>
    </dsp:sp>
    <dsp:sp modelId="{C268E797-354F-4FF4-8481-97237393CB28}">
      <dsp:nvSpPr>
        <dsp:cNvPr id="0" name=""/>
        <dsp:cNvSpPr/>
      </dsp:nvSpPr>
      <dsp:spPr>
        <a:xfrm>
          <a:off x="1278442" y="1448636"/>
          <a:ext cx="1144344"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267" tIns="165100" rIns="90267" bIns="165100" numCol="1" spcCol="1270" anchor="t" anchorCtr="0">
          <a:noAutofit/>
        </a:bodyPr>
        <a:lstStyle/>
        <a:p>
          <a:pPr marL="0" lvl="0" indent="0" algn="l" defTabSz="488950">
            <a:lnSpc>
              <a:spcPct val="90000"/>
            </a:lnSpc>
            <a:spcBef>
              <a:spcPct val="0"/>
            </a:spcBef>
            <a:spcAft>
              <a:spcPct val="35000"/>
            </a:spcAft>
            <a:buNone/>
          </a:pPr>
          <a:r>
            <a:rPr lang="en-US" sz="1100" kern="1200"/>
            <a:t>Its features, architecture, and rich ecosystem make it a popular choice among developers.</a:t>
          </a:r>
        </a:p>
      </dsp:txBody>
      <dsp:txXfrm>
        <a:off x="1278442" y="1677505"/>
        <a:ext cx="1144344" cy="1736731"/>
      </dsp:txXfrm>
    </dsp:sp>
    <dsp:sp modelId="{7387EA2C-10A1-4191-9AD6-AB0571D75A68}">
      <dsp:nvSpPr>
        <dsp:cNvPr id="0" name=""/>
        <dsp:cNvSpPr/>
      </dsp:nvSpPr>
      <dsp:spPr>
        <a:xfrm>
          <a:off x="2549936" y="1060344"/>
          <a:ext cx="1144344" cy="71"/>
        </a:xfrm>
        <a:prstGeom prst="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7A7F900-8D05-4A8D-B3EC-9641D6E251A1}">
      <dsp:nvSpPr>
        <dsp:cNvPr id="0" name=""/>
        <dsp:cNvSpPr/>
      </dsp:nvSpPr>
      <dsp:spPr>
        <a:xfrm>
          <a:off x="3724797" y="1017616"/>
          <a:ext cx="58488" cy="109964"/>
        </a:xfrm>
        <a:prstGeom prst="chevron">
          <a:avLst>
            <a:gd name="adj" fmla="val 9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3D63BA-0770-47C9-8DD5-20A6D56AC564}">
      <dsp:nvSpPr>
        <dsp:cNvPr id="0" name=""/>
        <dsp:cNvSpPr/>
      </dsp:nvSpPr>
      <dsp:spPr>
        <a:xfrm>
          <a:off x="2899452" y="837723"/>
          <a:ext cx="445313" cy="445313"/>
        </a:xfrm>
        <a:prstGeom prst="ellipse">
          <a:avLst/>
        </a:prstGeom>
        <a:solidFill>
          <a:schemeClr val="accent3">
            <a:hueOff val="0"/>
            <a:satOff val="0"/>
            <a:lumOff val="0"/>
            <a:alphaOff val="0"/>
          </a:schemeClr>
        </a:solidFill>
        <a:ln w="12700" cap="sq"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281" tIns="17281" rIns="17281" bIns="17281" numCol="1" spcCol="1270" anchor="ctr" anchorCtr="0">
          <a:noAutofit/>
        </a:bodyPr>
        <a:lstStyle/>
        <a:p>
          <a:pPr marL="0" lvl="0" indent="0" algn="ctr" defTabSz="933450">
            <a:lnSpc>
              <a:spcPct val="90000"/>
            </a:lnSpc>
            <a:spcBef>
              <a:spcPct val="0"/>
            </a:spcBef>
            <a:spcAft>
              <a:spcPct val="35000"/>
            </a:spcAft>
            <a:buNone/>
          </a:pPr>
          <a:r>
            <a:rPr lang="en-US" sz="2100" kern="1200"/>
            <a:t>3</a:t>
          </a:r>
        </a:p>
      </dsp:txBody>
      <dsp:txXfrm>
        <a:off x="2964667" y="902938"/>
        <a:ext cx="314883" cy="314883"/>
      </dsp:txXfrm>
    </dsp:sp>
    <dsp:sp modelId="{28558E4F-B0E1-4CD8-8E0B-5F02D725C878}">
      <dsp:nvSpPr>
        <dsp:cNvPr id="0" name=""/>
        <dsp:cNvSpPr/>
      </dsp:nvSpPr>
      <dsp:spPr>
        <a:xfrm>
          <a:off x="2549936" y="1448636"/>
          <a:ext cx="1144344"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267" tIns="165100" rIns="90267" bIns="165100" numCol="1" spcCol="1270" anchor="t" anchorCtr="0">
          <a:noAutofit/>
        </a:bodyPr>
        <a:lstStyle/>
        <a:p>
          <a:pPr marL="0" lvl="0" indent="0" algn="l" defTabSz="488950">
            <a:lnSpc>
              <a:spcPct val="90000"/>
            </a:lnSpc>
            <a:spcBef>
              <a:spcPct val="0"/>
            </a:spcBef>
            <a:spcAft>
              <a:spcPct val="35000"/>
            </a:spcAft>
            <a:buNone/>
          </a:pPr>
          <a:r>
            <a:rPr lang="en-US" sz="1100" kern="1200"/>
            <a:t>With Angular, you can create scalable and maintainable applications that provide a seamless user experience.</a:t>
          </a:r>
        </a:p>
      </dsp:txBody>
      <dsp:txXfrm>
        <a:off x="2549936" y="1677505"/>
        <a:ext cx="1144344" cy="1736731"/>
      </dsp:txXfrm>
    </dsp:sp>
    <dsp:sp modelId="{A3DD915D-0773-47CF-8B58-4875C247C94E}">
      <dsp:nvSpPr>
        <dsp:cNvPr id="0" name=""/>
        <dsp:cNvSpPr/>
      </dsp:nvSpPr>
      <dsp:spPr>
        <a:xfrm>
          <a:off x="3821431" y="1060344"/>
          <a:ext cx="1144344" cy="72"/>
        </a:xfrm>
        <a:prstGeom prst="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5A7EA21-BB11-461C-A57E-B47C81BA32E9}">
      <dsp:nvSpPr>
        <dsp:cNvPr id="0" name=""/>
        <dsp:cNvSpPr/>
      </dsp:nvSpPr>
      <dsp:spPr>
        <a:xfrm>
          <a:off x="4996291" y="1017616"/>
          <a:ext cx="58488" cy="109964"/>
        </a:xfrm>
        <a:prstGeom prst="chevron">
          <a:avLst>
            <a:gd name="adj" fmla="val 9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F85BD2E-13CC-4695-A8AD-789001ADE0E8}">
      <dsp:nvSpPr>
        <dsp:cNvPr id="0" name=""/>
        <dsp:cNvSpPr/>
      </dsp:nvSpPr>
      <dsp:spPr>
        <a:xfrm>
          <a:off x="4170946" y="837723"/>
          <a:ext cx="445313" cy="445313"/>
        </a:xfrm>
        <a:prstGeom prst="ellipse">
          <a:avLst/>
        </a:prstGeom>
        <a:solidFill>
          <a:schemeClr val="accent3">
            <a:hueOff val="0"/>
            <a:satOff val="0"/>
            <a:lumOff val="0"/>
            <a:alphaOff val="0"/>
          </a:schemeClr>
        </a:solidFill>
        <a:ln w="12700" cap="sq"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281" tIns="17281" rIns="17281" bIns="17281" numCol="1" spcCol="1270" anchor="ctr" anchorCtr="0">
          <a:noAutofit/>
        </a:bodyPr>
        <a:lstStyle/>
        <a:p>
          <a:pPr marL="0" lvl="0" indent="0" algn="ctr" defTabSz="933450">
            <a:lnSpc>
              <a:spcPct val="90000"/>
            </a:lnSpc>
            <a:spcBef>
              <a:spcPct val="0"/>
            </a:spcBef>
            <a:spcAft>
              <a:spcPct val="35000"/>
            </a:spcAft>
            <a:buNone/>
          </a:pPr>
          <a:r>
            <a:rPr lang="en-US" sz="2100" kern="1200"/>
            <a:t>4</a:t>
          </a:r>
        </a:p>
      </dsp:txBody>
      <dsp:txXfrm>
        <a:off x="4236161" y="902938"/>
        <a:ext cx="314883" cy="314883"/>
      </dsp:txXfrm>
    </dsp:sp>
    <dsp:sp modelId="{D75E225D-1AFF-4FAC-9778-F45135211102}">
      <dsp:nvSpPr>
        <dsp:cNvPr id="0" name=""/>
        <dsp:cNvSpPr/>
      </dsp:nvSpPr>
      <dsp:spPr>
        <a:xfrm>
          <a:off x="3821431" y="1448636"/>
          <a:ext cx="1144344"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267" tIns="165100" rIns="90267" bIns="165100" numCol="1" spcCol="1270" anchor="t" anchorCtr="0">
          <a:noAutofit/>
        </a:bodyPr>
        <a:lstStyle/>
        <a:p>
          <a:pPr marL="0" lvl="0" indent="0" algn="l" defTabSz="488950">
            <a:lnSpc>
              <a:spcPct val="90000"/>
            </a:lnSpc>
            <a:spcBef>
              <a:spcPct val="0"/>
            </a:spcBef>
            <a:spcAft>
              <a:spcPct val="35000"/>
            </a:spcAft>
            <a:buNone/>
          </a:pPr>
          <a:r>
            <a:rPr lang="en-US" sz="1100" kern="1200"/>
            <a:t>The powerful MVC architecture promotes modularity, reusability, and separation of concerns in application development.</a:t>
          </a:r>
        </a:p>
      </dsp:txBody>
      <dsp:txXfrm>
        <a:off x="3821431" y="1677505"/>
        <a:ext cx="1144344" cy="1736731"/>
      </dsp:txXfrm>
    </dsp:sp>
    <dsp:sp modelId="{7A994B52-CB48-4EE3-BC6D-D895A498B43A}">
      <dsp:nvSpPr>
        <dsp:cNvPr id="0" name=""/>
        <dsp:cNvSpPr/>
      </dsp:nvSpPr>
      <dsp:spPr>
        <a:xfrm>
          <a:off x="5092925" y="1060344"/>
          <a:ext cx="1144344" cy="72"/>
        </a:xfrm>
        <a:prstGeom prst="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757C438-66CB-4959-AD88-222FB498536C}">
      <dsp:nvSpPr>
        <dsp:cNvPr id="0" name=""/>
        <dsp:cNvSpPr/>
      </dsp:nvSpPr>
      <dsp:spPr>
        <a:xfrm>
          <a:off x="6267786" y="1017616"/>
          <a:ext cx="58488" cy="109964"/>
        </a:xfrm>
        <a:prstGeom prst="chevron">
          <a:avLst>
            <a:gd name="adj" fmla="val 9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8E404B-63D5-4EFB-B847-DA35631D0193}">
      <dsp:nvSpPr>
        <dsp:cNvPr id="0" name=""/>
        <dsp:cNvSpPr/>
      </dsp:nvSpPr>
      <dsp:spPr>
        <a:xfrm>
          <a:off x="5442441" y="837723"/>
          <a:ext cx="445313" cy="445313"/>
        </a:xfrm>
        <a:prstGeom prst="ellipse">
          <a:avLst/>
        </a:prstGeom>
        <a:solidFill>
          <a:schemeClr val="accent3">
            <a:hueOff val="0"/>
            <a:satOff val="0"/>
            <a:lumOff val="0"/>
            <a:alphaOff val="0"/>
          </a:schemeClr>
        </a:solidFill>
        <a:ln w="12700" cap="sq"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281" tIns="17281" rIns="17281" bIns="17281" numCol="1" spcCol="1270" anchor="ctr" anchorCtr="0">
          <a:noAutofit/>
        </a:bodyPr>
        <a:lstStyle/>
        <a:p>
          <a:pPr marL="0" lvl="0" indent="0" algn="ctr" defTabSz="933450">
            <a:lnSpc>
              <a:spcPct val="90000"/>
            </a:lnSpc>
            <a:spcBef>
              <a:spcPct val="0"/>
            </a:spcBef>
            <a:spcAft>
              <a:spcPct val="35000"/>
            </a:spcAft>
            <a:buNone/>
          </a:pPr>
          <a:r>
            <a:rPr lang="en-US" sz="2100" kern="1200"/>
            <a:t>5</a:t>
          </a:r>
        </a:p>
      </dsp:txBody>
      <dsp:txXfrm>
        <a:off x="5507656" y="902938"/>
        <a:ext cx="314883" cy="314883"/>
      </dsp:txXfrm>
    </dsp:sp>
    <dsp:sp modelId="{2E412494-7159-49A4-8C0F-6843DD983191}">
      <dsp:nvSpPr>
        <dsp:cNvPr id="0" name=""/>
        <dsp:cNvSpPr/>
      </dsp:nvSpPr>
      <dsp:spPr>
        <a:xfrm>
          <a:off x="5092925" y="1448636"/>
          <a:ext cx="1144344"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267" tIns="165100" rIns="90267" bIns="165100" numCol="1" spcCol="1270" anchor="t" anchorCtr="0">
          <a:noAutofit/>
        </a:bodyPr>
        <a:lstStyle/>
        <a:p>
          <a:pPr marL="0" lvl="0" indent="0" algn="l" defTabSz="488950">
            <a:lnSpc>
              <a:spcPct val="90000"/>
            </a:lnSpc>
            <a:spcBef>
              <a:spcPct val="0"/>
            </a:spcBef>
            <a:spcAft>
              <a:spcPct val="35000"/>
            </a:spcAft>
            <a:buNone/>
          </a:pPr>
          <a:r>
            <a:rPr lang="en-US" sz="1100" kern="1200"/>
            <a:t>Two-way data binding simplifies data synchronization and reduces boilerplate code.</a:t>
          </a:r>
        </a:p>
      </dsp:txBody>
      <dsp:txXfrm>
        <a:off x="5092925" y="1677505"/>
        <a:ext cx="1144344" cy="1736731"/>
      </dsp:txXfrm>
    </dsp:sp>
    <dsp:sp modelId="{7296D4FE-E36E-4054-A2AF-1EDA2380086C}">
      <dsp:nvSpPr>
        <dsp:cNvPr id="0" name=""/>
        <dsp:cNvSpPr/>
      </dsp:nvSpPr>
      <dsp:spPr>
        <a:xfrm>
          <a:off x="6364419" y="1060344"/>
          <a:ext cx="1144344" cy="72"/>
        </a:xfrm>
        <a:prstGeom prst="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683F234-4826-470E-AE52-A1B37F35B577}">
      <dsp:nvSpPr>
        <dsp:cNvPr id="0" name=""/>
        <dsp:cNvSpPr/>
      </dsp:nvSpPr>
      <dsp:spPr>
        <a:xfrm>
          <a:off x="7539280" y="1017616"/>
          <a:ext cx="58488" cy="109964"/>
        </a:xfrm>
        <a:prstGeom prst="chevron">
          <a:avLst>
            <a:gd name="adj" fmla="val 9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A4520A-C003-4502-AB4E-522D4EF0DDFD}">
      <dsp:nvSpPr>
        <dsp:cNvPr id="0" name=""/>
        <dsp:cNvSpPr/>
      </dsp:nvSpPr>
      <dsp:spPr>
        <a:xfrm>
          <a:off x="6713935" y="837723"/>
          <a:ext cx="445313" cy="445313"/>
        </a:xfrm>
        <a:prstGeom prst="ellipse">
          <a:avLst/>
        </a:prstGeom>
        <a:solidFill>
          <a:schemeClr val="accent3">
            <a:hueOff val="0"/>
            <a:satOff val="0"/>
            <a:lumOff val="0"/>
            <a:alphaOff val="0"/>
          </a:schemeClr>
        </a:solidFill>
        <a:ln w="12700" cap="sq"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281" tIns="17281" rIns="17281" bIns="17281" numCol="1" spcCol="1270" anchor="ctr" anchorCtr="0">
          <a:noAutofit/>
        </a:bodyPr>
        <a:lstStyle/>
        <a:p>
          <a:pPr marL="0" lvl="0" indent="0" algn="ctr" defTabSz="933450">
            <a:lnSpc>
              <a:spcPct val="90000"/>
            </a:lnSpc>
            <a:spcBef>
              <a:spcPct val="0"/>
            </a:spcBef>
            <a:spcAft>
              <a:spcPct val="35000"/>
            </a:spcAft>
            <a:buNone/>
          </a:pPr>
          <a:r>
            <a:rPr lang="en-US" sz="2100" kern="1200"/>
            <a:t>6</a:t>
          </a:r>
        </a:p>
      </dsp:txBody>
      <dsp:txXfrm>
        <a:off x="6779150" y="902938"/>
        <a:ext cx="314883" cy="314883"/>
      </dsp:txXfrm>
    </dsp:sp>
    <dsp:sp modelId="{A3629FCB-A491-4EFF-90BB-51C5EA96E34C}">
      <dsp:nvSpPr>
        <dsp:cNvPr id="0" name=""/>
        <dsp:cNvSpPr/>
      </dsp:nvSpPr>
      <dsp:spPr>
        <a:xfrm>
          <a:off x="6364419" y="1448636"/>
          <a:ext cx="1144344"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267" tIns="165100" rIns="90267" bIns="165100" numCol="1" spcCol="1270" anchor="t" anchorCtr="0">
          <a:noAutofit/>
        </a:bodyPr>
        <a:lstStyle/>
        <a:p>
          <a:pPr marL="0" lvl="0" indent="0" algn="l" defTabSz="488950">
            <a:lnSpc>
              <a:spcPct val="90000"/>
            </a:lnSpc>
            <a:spcBef>
              <a:spcPct val="0"/>
            </a:spcBef>
            <a:spcAft>
              <a:spcPct val="35000"/>
            </a:spcAft>
            <a:buNone/>
          </a:pPr>
          <a:r>
            <a:rPr lang="en-US" sz="1100" kern="1200"/>
            <a:t>Dependency injection facilitates component communication, code reusability, and unit testing.</a:t>
          </a:r>
        </a:p>
      </dsp:txBody>
      <dsp:txXfrm>
        <a:off x="6364419" y="1677505"/>
        <a:ext cx="1144344" cy="1736731"/>
      </dsp:txXfrm>
    </dsp:sp>
    <dsp:sp modelId="{8524F4AC-CD63-4368-996D-09E4AE0C510F}">
      <dsp:nvSpPr>
        <dsp:cNvPr id="0" name=""/>
        <dsp:cNvSpPr/>
      </dsp:nvSpPr>
      <dsp:spPr>
        <a:xfrm>
          <a:off x="7635914" y="1060343"/>
          <a:ext cx="1144422" cy="72"/>
        </a:xfrm>
        <a:prstGeom prst="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9E40639-98C1-4E98-8AC7-87100D8F66EE}">
      <dsp:nvSpPr>
        <dsp:cNvPr id="0" name=""/>
        <dsp:cNvSpPr/>
      </dsp:nvSpPr>
      <dsp:spPr>
        <a:xfrm>
          <a:off x="8810854" y="1017616"/>
          <a:ext cx="58492" cy="109964"/>
        </a:xfrm>
        <a:prstGeom prst="chevron">
          <a:avLst>
            <a:gd name="adj" fmla="val 9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2E9E015-6F3F-451C-8976-9D15C02084B9}">
      <dsp:nvSpPr>
        <dsp:cNvPr id="0" name=""/>
        <dsp:cNvSpPr/>
      </dsp:nvSpPr>
      <dsp:spPr>
        <a:xfrm>
          <a:off x="7985468" y="837723"/>
          <a:ext cx="445313" cy="445313"/>
        </a:xfrm>
        <a:prstGeom prst="ellipse">
          <a:avLst/>
        </a:prstGeom>
        <a:solidFill>
          <a:schemeClr val="accent3">
            <a:hueOff val="0"/>
            <a:satOff val="0"/>
            <a:lumOff val="0"/>
            <a:alphaOff val="0"/>
          </a:schemeClr>
        </a:solidFill>
        <a:ln w="12700" cap="sq"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281" tIns="17281" rIns="17281" bIns="17281" numCol="1" spcCol="1270" anchor="ctr" anchorCtr="0">
          <a:noAutofit/>
        </a:bodyPr>
        <a:lstStyle/>
        <a:p>
          <a:pPr marL="0" lvl="0" indent="0" algn="ctr" defTabSz="933450">
            <a:lnSpc>
              <a:spcPct val="90000"/>
            </a:lnSpc>
            <a:spcBef>
              <a:spcPct val="0"/>
            </a:spcBef>
            <a:spcAft>
              <a:spcPct val="35000"/>
            </a:spcAft>
            <a:buNone/>
          </a:pPr>
          <a:r>
            <a:rPr lang="en-US" sz="2100" kern="1200"/>
            <a:t>7</a:t>
          </a:r>
        </a:p>
      </dsp:txBody>
      <dsp:txXfrm>
        <a:off x="8050683" y="902938"/>
        <a:ext cx="314883" cy="314883"/>
      </dsp:txXfrm>
    </dsp:sp>
    <dsp:sp modelId="{AA4BEE71-C339-4E9D-BAF2-E8D1CCD603F7}">
      <dsp:nvSpPr>
        <dsp:cNvPr id="0" name=""/>
        <dsp:cNvSpPr/>
      </dsp:nvSpPr>
      <dsp:spPr>
        <a:xfrm>
          <a:off x="7635914" y="1448636"/>
          <a:ext cx="1144422"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273" tIns="165100" rIns="90273" bIns="165100" numCol="1" spcCol="1270" anchor="t" anchorCtr="0">
          <a:noAutofit/>
        </a:bodyPr>
        <a:lstStyle/>
        <a:p>
          <a:pPr marL="0" lvl="0" indent="0" algn="l" defTabSz="488950">
            <a:lnSpc>
              <a:spcPct val="90000"/>
            </a:lnSpc>
            <a:spcBef>
              <a:spcPct val="0"/>
            </a:spcBef>
            <a:spcAft>
              <a:spcPct val="35000"/>
            </a:spcAft>
            <a:buNone/>
          </a:pPr>
          <a:r>
            <a:rPr lang="en-US" sz="1100" kern="1200"/>
            <a:t>Reactive programming with RxJS allows for efficient handling of asynchronous operations and event-based programming.</a:t>
          </a:r>
        </a:p>
      </dsp:txBody>
      <dsp:txXfrm>
        <a:off x="7635914" y="1677520"/>
        <a:ext cx="1144422" cy="1736716"/>
      </dsp:txXfrm>
    </dsp:sp>
    <dsp:sp modelId="{B88F4A70-B883-45EC-877B-F965C9C87944}">
      <dsp:nvSpPr>
        <dsp:cNvPr id="0" name=""/>
        <dsp:cNvSpPr/>
      </dsp:nvSpPr>
      <dsp:spPr>
        <a:xfrm>
          <a:off x="8907495" y="1060344"/>
          <a:ext cx="1144344" cy="72"/>
        </a:xfrm>
        <a:prstGeom prst="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98A121D-8F19-491D-B001-F2C0B276FE87}">
      <dsp:nvSpPr>
        <dsp:cNvPr id="0" name=""/>
        <dsp:cNvSpPr/>
      </dsp:nvSpPr>
      <dsp:spPr>
        <a:xfrm>
          <a:off x="10082355" y="1017616"/>
          <a:ext cx="58488" cy="109964"/>
        </a:xfrm>
        <a:prstGeom prst="chevron">
          <a:avLst>
            <a:gd name="adj" fmla="val 9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B8E1822-820A-4AD5-9F1D-4431765288DB}">
      <dsp:nvSpPr>
        <dsp:cNvPr id="0" name=""/>
        <dsp:cNvSpPr/>
      </dsp:nvSpPr>
      <dsp:spPr>
        <a:xfrm>
          <a:off x="9257010" y="837723"/>
          <a:ext cx="445313" cy="445313"/>
        </a:xfrm>
        <a:prstGeom prst="ellipse">
          <a:avLst/>
        </a:prstGeom>
        <a:solidFill>
          <a:schemeClr val="accent3">
            <a:hueOff val="0"/>
            <a:satOff val="0"/>
            <a:lumOff val="0"/>
            <a:alphaOff val="0"/>
          </a:schemeClr>
        </a:solidFill>
        <a:ln w="12700" cap="sq"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281" tIns="17281" rIns="17281" bIns="17281" numCol="1" spcCol="1270" anchor="ctr" anchorCtr="0">
          <a:noAutofit/>
        </a:bodyPr>
        <a:lstStyle/>
        <a:p>
          <a:pPr marL="0" lvl="0" indent="0" algn="ctr" defTabSz="933450">
            <a:lnSpc>
              <a:spcPct val="90000"/>
            </a:lnSpc>
            <a:spcBef>
              <a:spcPct val="0"/>
            </a:spcBef>
            <a:spcAft>
              <a:spcPct val="35000"/>
            </a:spcAft>
            <a:buNone/>
          </a:pPr>
          <a:r>
            <a:rPr lang="en-US" sz="2100" kern="1200"/>
            <a:t>8</a:t>
          </a:r>
        </a:p>
      </dsp:txBody>
      <dsp:txXfrm>
        <a:off x="9322225" y="902938"/>
        <a:ext cx="314883" cy="314883"/>
      </dsp:txXfrm>
    </dsp:sp>
    <dsp:sp modelId="{5A3BED11-F11A-426B-8125-B34F6A176780}">
      <dsp:nvSpPr>
        <dsp:cNvPr id="0" name=""/>
        <dsp:cNvSpPr/>
      </dsp:nvSpPr>
      <dsp:spPr>
        <a:xfrm>
          <a:off x="8907495" y="1448636"/>
          <a:ext cx="1144344"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267" tIns="165100" rIns="90267" bIns="165100" numCol="1" spcCol="1270" anchor="t" anchorCtr="0">
          <a:noAutofit/>
        </a:bodyPr>
        <a:lstStyle/>
        <a:p>
          <a:pPr marL="0" lvl="0" indent="0" algn="l" defTabSz="488950">
            <a:lnSpc>
              <a:spcPct val="90000"/>
            </a:lnSpc>
            <a:spcBef>
              <a:spcPct val="0"/>
            </a:spcBef>
            <a:spcAft>
              <a:spcPct val="35000"/>
            </a:spcAft>
            <a:buNone/>
          </a:pPr>
          <a:r>
            <a:rPr lang="en-US" sz="1100" kern="1200" dirty="0"/>
            <a:t>Angular CLI provides a comprehensive set of tools for project scaffolding, building, testing, and deployment.</a:t>
          </a:r>
        </a:p>
      </dsp:txBody>
      <dsp:txXfrm>
        <a:off x="8907495" y="1677505"/>
        <a:ext cx="1144344" cy="1736731"/>
      </dsp:txXfrm>
    </dsp:sp>
    <dsp:sp modelId="{B65BA24D-FD94-42AF-8364-B3E420DB0DF9}">
      <dsp:nvSpPr>
        <dsp:cNvPr id="0" name=""/>
        <dsp:cNvSpPr/>
      </dsp:nvSpPr>
      <dsp:spPr>
        <a:xfrm>
          <a:off x="10178989" y="1060344"/>
          <a:ext cx="572172" cy="72"/>
        </a:xfrm>
        <a:prstGeom prst="rect">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8B49994-D1F9-46A8-815D-E321EA0A4656}">
      <dsp:nvSpPr>
        <dsp:cNvPr id="0" name=""/>
        <dsp:cNvSpPr/>
      </dsp:nvSpPr>
      <dsp:spPr>
        <a:xfrm>
          <a:off x="10528504" y="837723"/>
          <a:ext cx="445313" cy="445313"/>
        </a:xfrm>
        <a:prstGeom prst="ellipse">
          <a:avLst/>
        </a:prstGeom>
        <a:solidFill>
          <a:schemeClr val="accent3">
            <a:hueOff val="0"/>
            <a:satOff val="0"/>
            <a:lumOff val="0"/>
            <a:alphaOff val="0"/>
          </a:schemeClr>
        </a:solidFill>
        <a:ln w="12700" cap="sq"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281" tIns="17281" rIns="17281" bIns="17281" numCol="1" spcCol="1270" anchor="ctr" anchorCtr="0">
          <a:noAutofit/>
        </a:bodyPr>
        <a:lstStyle/>
        <a:p>
          <a:pPr marL="0" lvl="0" indent="0" algn="ctr" defTabSz="933450">
            <a:lnSpc>
              <a:spcPct val="90000"/>
            </a:lnSpc>
            <a:spcBef>
              <a:spcPct val="0"/>
            </a:spcBef>
            <a:spcAft>
              <a:spcPct val="35000"/>
            </a:spcAft>
            <a:buNone/>
          </a:pPr>
          <a:r>
            <a:rPr lang="en-US" sz="2100" kern="1200"/>
            <a:t>9</a:t>
          </a:r>
        </a:p>
      </dsp:txBody>
      <dsp:txXfrm>
        <a:off x="10593719" y="902938"/>
        <a:ext cx="314883" cy="314883"/>
      </dsp:txXfrm>
    </dsp:sp>
    <dsp:sp modelId="{B05AE790-4A3D-4C95-8EA5-F0899C3B4EDF}">
      <dsp:nvSpPr>
        <dsp:cNvPr id="0" name=""/>
        <dsp:cNvSpPr/>
      </dsp:nvSpPr>
      <dsp:spPr>
        <a:xfrm>
          <a:off x="10178989" y="1448636"/>
          <a:ext cx="1144344" cy="1965600"/>
        </a:xfrm>
        <a:prstGeom prst="upArrowCallout">
          <a:avLst>
            <a:gd name="adj1" fmla="val 50000"/>
            <a:gd name="adj2" fmla="val 20000"/>
            <a:gd name="adj3" fmla="val 20000"/>
            <a:gd name="adj4" fmla="val 100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267" tIns="165100" rIns="90267" bIns="165100" numCol="1" spcCol="1270" anchor="t" anchorCtr="0">
          <a:noAutofit/>
        </a:bodyPr>
        <a:lstStyle/>
        <a:p>
          <a:pPr marL="0" lvl="0" indent="0" algn="l" defTabSz="488950">
            <a:lnSpc>
              <a:spcPct val="90000"/>
            </a:lnSpc>
            <a:spcBef>
              <a:spcPct val="0"/>
            </a:spcBef>
            <a:spcAft>
              <a:spcPct val="35000"/>
            </a:spcAft>
            <a:buNone/>
          </a:pPr>
          <a:r>
            <a:rPr lang="en-US" sz="1100" kern="1200"/>
            <a:t>Angular's cross-platform capabilities enable the development of web, mobile, and desktop applications from a single codebase.</a:t>
          </a:r>
        </a:p>
      </dsp:txBody>
      <dsp:txXfrm>
        <a:off x="10178989" y="1677505"/>
        <a:ext cx="1144344" cy="17367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6/21/2023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3.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6.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hyperlink" Target="https://material.angular.io/guide/schematics" TargetMode="Externa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D80CAE-9B01-48ED-8825-83EEA60DDA81}"/>
              </a:ext>
            </a:extLst>
          </p:cNvPr>
          <p:cNvSpPr>
            <a:spLocks noGrp="1"/>
          </p:cNvSpPr>
          <p:nvPr>
            <p:ph type="ctrTitle"/>
          </p:nvPr>
        </p:nvSpPr>
        <p:spPr/>
        <p:txBody>
          <a:bodyPr/>
          <a:lstStyle/>
          <a:p>
            <a:r>
              <a:rPr lang="en-US" dirty="0"/>
              <a:t>Angular</a:t>
            </a:r>
            <a:endParaRPr lang="en-IN" dirty="0"/>
          </a:p>
        </p:txBody>
      </p:sp>
      <p:sp>
        <p:nvSpPr>
          <p:cNvPr id="7" name="Text Placeholder 6">
            <a:extLst>
              <a:ext uri="{FF2B5EF4-FFF2-40B4-BE49-F238E27FC236}">
                <a16:creationId xmlns:a16="http://schemas.microsoft.com/office/drawing/2014/main" id="{C74DA949-1EB8-462E-AE3D-E5A4E751BB42}"/>
              </a:ext>
            </a:extLst>
          </p:cNvPr>
          <p:cNvSpPr>
            <a:spLocks noGrp="1"/>
          </p:cNvSpPr>
          <p:nvPr>
            <p:ph type="body" sz="quarter" idx="10"/>
          </p:nvPr>
        </p:nvSpPr>
        <p:spPr/>
        <p:txBody>
          <a:bodyPr/>
          <a:lstStyle/>
          <a:p>
            <a:r>
              <a:rPr lang="en-US" dirty="0"/>
              <a:t>Team Crystals</a:t>
            </a:r>
          </a:p>
          <a:p>
            <a:r>
              <a:rPr lang="en-US" dirty="0"/>
              <a:t>Anuja Ajay-245235</a:t>
            </a:r>
          </a:p>
          <a:p>
            <a:r>
              <a:rPr lang="en-US" dirty="0"/>
              <a:t>Nimisha Reghuvaran-245212</a:t>
            </a:r>
          </a:p>
          <a:p>
            <a:r>
              <a:rPr lang="en-US" dirty="0"/>
              <a:t>Sankari Suresh-245108</a:t>
            </a:r>
            <a:endParaRPr lang="en-IN" dirty="0"/>
          </a:p>
        </p:txBody>
      </p:sp>
    </p:spTree>
    <p:extLst>
      <p:ext uri="{BB962C8B-B14F-4D97-AF65-F5344CB8AC3E}">
        <p14:creationId xmlns:p14="http://schemas.microsoft.com/office/powerpoint/2010/main" val="17807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F0CC2-FAA9-48E1-99BF-7408985CCD60}"/>
              </a:ext>
            </a:extLst>
          </p:cNvPr>
          <p:cNvSpPr>
            <a:spLocks noGrp="1"/>
          </p:cNvSpPr>
          <p:nvPr>
            <p:ph idx="1"/>
          </p:nvPr>
        </p:nvSpPr>
        <p:spPr>
          <a:xfrm>
            <a:off x="441960" y="257175"/>
            <a:ext cx="8503920" cy="4251960"/>
          </a:xfrm>
        </p:spPr>
        <p:txBody>
          <a:bodyPr>
            <a:noAutofit/>
          </a:bodyPr>
          <a:lstStyle/>
          <a:p>
            <a:pPr marL="342900" indent="-342900" algn="l">
              <a:lnSpc>
                <a:spcPct val="160000"/>
              </a:lnSpc>
              <a:buFont typeface="+mj-lt"/>
              <a:buAutoNum type="arabicPeriod" startAt="3"/>
            </a:pPr>
            <a:r>
              <a:rPr lang="en-US" b="0" i="0">
                <a:solidFill>
                  <a:srgbClr val="374151"/>
                </a:solidFill>
                <a:effectLst/>
              </a:rPr>
              <a:t>Declarations:</a:t>
            </a:r>
          </a:p>
          <a:p>
            <a:pPr marL="742950" lvl="1" indent="-285750" algn="l">
              <a:lnSpc>
                <a:spcPct val="160000"/>
              </a:lnSpc>
              <a:buFont typeface="+mj-lt"/>
              <a:buAutoNum type="arabicPeriod"/>
            </a:pPr>
            <a:r>
              <a:rPr lang="en-US" b="0" i="0">
                <a:solidFill>
                  <a:srgbClr val="374151"/>
                </a:solidFill>
                <a:effectLst/>
              </a:rPr>
              <a:t>The "declarations" property contains the components, directives, and pipes used within the App Module.</a:t>
            </a:r>
          </a:p>
          <a:p>
            <a:pPr marL="742950" lvl="1" indent="-285750" algn="l">
              <a:lnSpc>
                <a:spcPct val="160000"/>
              </a:lnSpc>
              <a:buFont typeface="+mj-lt"/>
              <a:buAutoNum type="arabicPeriod"/>
            </a:pPr>
            <a:r>
              <a:rPr lang="en-US" b="0" i="0">
                <a:solidFill>
                  <a:srgbClr val="374151"/>
                </a:solidFill>
                <a:effectLst/>
              </a:rPr>
              <a:t>These declarations make the components and other artifacts available for use within the module.</a:t>
            </a:r>
          </a:p>
          <a:p>
            <a:pPr marL="342900" indent="-342900" algn="l">
              <a:lnSpc>
                <a:spcPct val="150000"/>
              </a:lnSpc>
              <a:buFont typeface="+mj-lt"/>
              <a:buAutoNum type="arabicPeriod" startAt="4"/>
            </a:pPr>
            <a:r>
              <a:rPr lang="en-US" b="0" i="0">
                <a:solidFill>
                  <a:srgbClr val="374151"/>
                </a:solidFill>
                <a:effectLst/>
              </a:rPr>
              <a:t>Providers:</a:t>
            </a:r>
          </a:p>
          <a:p>
            <a:pPr marL="742950" lvl="1" indent="-285750" algn="l">
              <a:lnSpc>
                <a:spcPct val="150000"/>
              </a:lnSpc>
              <a:buFont typeface="+mj-lt"/>
              <a:buAutoNum type="arabicPeriod"/>
            </a:pPr>
            <a:r>
              <a:rPr lang="en-US" b="0" i="0">
                <a:solidFill>
                  <a:srgbClr val="374151"/>
                </a:solidFill>
                <a:effectLst/>
              </a:rPr>
              <a:t>The "providers" property defines the services or dependencies required by the module and its components.</a:t>
            </a:r>
          </a:p>
          <a:p>
            <a:pPr marL="742950" lvl="1" indent="-285750" algn="l">
              <a:lnSpc>
                <a:spcPct val="150000"/>
              </a:lnSpc>
              <a:buFont typeface="+mj-lt"/>
              <a:buAutoNum type="arabicPeriod"/>
            </a:pPr>
            <a:r>
              <a:rPr lang="en-US" b="0" i="0">
                <a:solidFill>
                  <a:srgbClr val="374151"/>
                </a:solidFill>
                <a:effectLst/>
              </a:rPr>
              <a:t>Services registered here can be shared across the entire application.</a:t>
            </a:r>
          </a:p>
          <a:p>
            <a:pPr algn="l">
              <a:lnSpc>
                <a:spcPct val="150000"/>
              </a:lnSpc>
              <a:buFont typeface="+mj-lt"/>
              <a:buAutoNum type="arabicPeriod" startAt="4"/>
            </a:pPr>
            <a:r>
              <a:rPr lang="en-US" b="0" i="0">
                <a:solidFill>
                  <a:srgbClr val="374151"/>
                </a:solidFill>
                <a:effectLst/>
              </a:rPr>
              <a:t> Bootstrap Component:</a:t>
            </a:r>
          </a:p>
          <a:p>
            <a:pPr marL="742950" lvl="1" indent="-285750" algn="l">
              <a:lnSpc>
                <a:spcPct val="150000"/>
              </a:lnSpc>
              <a:buFont typeface="+mj-lt"/>
              <a:buAutoNum type="arabicPeriod"/>
            </a:pPr>
            <a:r>
              <a:rPr lang="en-US" b="0" i="0">
                <a:solidFill>
                  <a:srgbClr val="374151"/>
                </a:solidFill>
                <a:effectLst/>
              </a:rPr>
              <a:t>The "bootstrap" property specifies the root component of the application.</a:t>
            </a:r>
          </a:p>
          <a:p>
            <a:pPr marL="742950" lvl="1" indent="-285750" algn="l">
              <a:lnSpc>
                <a:spcPct val="150000"/>
              </a:lnSpc>
              <a:buFont typeface="+mj-lt"/>
              <a:buAutoNum type="arabicPeriod"/>
            </a:pPr>
            <a:r>
              <a:rPr lang="en-US" b="0" i="0">
                <a:solidFill>
                  <a:srgbClr val="374151"/>
                </a:solidFill>
                <a:effectLst/>
              </a:rPr>
              <a:t>This component is responsible for initializing and rendering the application's initial view.</a:t>
            </a:r>
          </a:p>
          <a:p>
            <a:br>
              <a:rPr lang="en-US"/>
            </a:br>
            <a:endParaRPr lang="en-IN"/>
          </a:p>
        </p:txBody>
      </p:sp>
    </p:spTree>
    <p:extLst>
      <p:ext uri="{BB962C8B-B14F-4D97-AF65-F5344CB8AC3E}">
        <p14:creationId xmlns:p14="http://schemas.microsoft.com/office/powerpoint/2010/main" val="275204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857C-99E9-492D-A328-45A27275B8E5}"/>
              </a:ext>
            </a:extLst>
          </p:cNvPr>
          <p:cNvSpPr>
            <a:spLocks noGrp="1"/>
          </p:cNvSpPr>
          <p:nvPr>
            <p:ph type="title"/>
          </p:nvPr>
        </p:nvSpPr>
        <p:spPr>
          <a:xfrm>
            <a:off x="365760" y="365760"/>
            <a:ext cx="11457432" cy="914400"/>
          </a:xfrm>
        </p:spPr>
        <p:txBody>
          <a:bodyPr anchor="t">
            <a:normAutofit/>
          </a:bodyPr>
          <a:lstStyle/>
          <a:p>
            <a:r>
              <a:rPr lang="en-IN" i="0" err="1">
                <a:effectLst/>
              </a:rPr>
              <a:t>AppModule</a:t>
            </a:r>
            <a:r>
              <a:rPr lang="en-IN" i="0">
                <a:effectLst/>
              </a:rPr>
              <a:t> Decorator Configuration</a:t>
            </a:r>
            <a:endParaRPr lang="en-IN"/>
          </a:p>
        </p:txBody>
      </p:sp>
      <p:sp>
        <p:nvSpPr>
          <p:cNvPr id="5127" name="Content Placeholder 2">
            <a:extLst>
              <a:ext uri="{FF2B5EF4-FFF2-40B4-BE49-F238E27FC236}">
                <a16:creationId xmlns:a16="http://schemas.microsoft.com/office/drawing/2014/main" id="{1014F809-FEA9-94AF-D4FF-C7822882C090}"/>
              </a:ext>
            </a:extLst>
          </p:cNvPr>
          <p:cNvSpPr>
            <a:spLocks noGrp="1"/>
          </p:cNvSpPr>
          <p:nvPr>
            <p:ph sz="half" idx="1"/>
          </p:nvPr>
        </p:nvSpPr>
        <p:spPr>
          <a:xfrm>
            <a:off x="365760" y="1828800"/>
            <a:ext cx="5577840" cy="4251960"/>
          </a:xfrm>
        </p:spPr>
        <p:txBody>
          <a:bodyPr>
            <a:normAutofit/>
          </a:bodyPr>
          <a:lstStyle/>
          <a:p>
            <a:pPr>
              <a:buFont typeface="+mj-lt"/>
              <a:buAutoNum type="arabicPeriod"/>
            </a:pPr>
            <a:r>
              <a:rPr lang="en-US" b="0" i="0">
                <a:effectLst/>
              </a:rPr>
              <a:t>Imports:</a:t>
            </a:r>
          </a:p>
          <a:p>
            <a:pPr marL="742950" lvl="1" indent="-285750">
              <a:buFont typeface="+mj-lt"/>
              <a:buAutoNum type="arabicPeriod"/>
            </a:pPr>
            <a:r>
              <a:rPr lang="en-US" b="0" i="0">
                <a:effectLst/>
              </a:rPr>
              <a:t>Angular modules that need to be imported by the App Module, such as </a:t>
            </a:r>
            <a:r>
              <a:rPr lang="en-US" b="0" i="0" err="1">
                <a:effectLst/>
              </a:rPr>
              <a:t>FormsModule</a:t>
            </a:r>
            <a:r>
              <a:rPr lang="en-US" b="0" i="0">
                <a:effectLst/>
              </a:rPr>
              <a:t>, </a:t>
            </a:r>
            <a:r>
              <a:rPr lang="en-US" b="0" i="0" err="1">
                <a:effectLst/>
              </a:rPr>
              <a:t>ReactiveFormsModule</a:t>
            </a:r>
            <a:r>
              <a:rPr lang="en-US" b="0" i="0">
                <a:effectLst/>
              </a:rPr>
              <a:t>, </a:t>
            </a:r>
            <a:r>
              <a:rPr lang="en-US" b="0" i="0" err="1">
                <a:effectLst/>
              </a:rPr>
              <a:t>RouterModule</a:t>
            </a:r>
            <a:r>
              <a:rPr lang="en-US" b="0" i="0">
                <a:effectLst/>
              </a:rPr>
              <a:t>, etc.</a:t>
            </a:r>
          </a:p>
          <a:p>
            <a:pPr>
              <a:buFont typeface="+mj-lt"/>
              <a:buAutoNum type="arabicPeriod"/>
            </a:pPr>
            <a:r>
              <a:rPr lang="en-US" b="0" i="0">
                <a:effectLst/>
              </a:rPr>
              <a:t>Declarations:</a:t>
            </a:r>
          </a:p>
          <a:p>
            <a:pPr marL="742950" lvl="1" indent="-285750">
              <a:buFont typeface="+mj-lt"/>
              <a:buAutoNum type="arabicPeriod"/>
            </a:pPr>
            <a:r>
              <a:rPr lang="en-US" b="0" i="0">
                <a:effectLst/>
              </a:rPr>
              <a:t>Custom components, directives, and pipes declared within the App Module.</a:t>
            </a:r>
          </a:p>
          <a:p>
            <a:pPr>
              <a:buFont typeface="+mj-lt"/>
              <a:buAutoNum type="arabicPeriod"/>
            </a:pPr>
            <a:r>
              <a:rPr lang="en-US" b="0" i="0">
                <a:effectLst/>
              </a:rPr>
              <a:t>Providers:</a:t>
            </a:r>
          </a:p>
          <a:p>
            <a:pPr marL="742950" lvl="1" indent="-285750">
              <a:buFont typeface="+mj-lt"/>
              <a:buAutoNum type="arabicPeriod"/>
            </a:pPr>
            <a:r>
              <a:rPr lang="en-US" b="0" i="0">
                <a:effectLst/>
              </a:rPr>
              <a:t>Services or dependencies required by the App Module and its components.</a:t>
            </a:r>
          </a:p>
          <a:p>
            <a:pPr>
              <a:buFont typeface="+mj-lt"/>
              <a:buAutoNum type="arabicPeriod"/>
            </a:pPr>
            <a:r>
              <a:rPr lang="en-US" b="0" i="0">
                <a:effectLst/>
              </a:rPr>
              <a:t>Bootstrap:</a:t>
            </a:r>
          </a:p>
          <a:p>
            <a:pPr marL="742950" lvl="1" indent="-285750">
              <a:buFont typeface="+mj-lt"/>
              <a:buAutoNum type="arabicPeriod"/>
            </a:pPr>
            <a:r>
              <a:rPr lang="en-US" b="0" i="0">
                <a:effectLst/>
              </a:rPr>
              <a:t>The root component that will be bootstrapped when the application is launched.</a:t>
            </a:r>
          </a:p>
          <a:p>
            <a:endParaRPr lang="en-US"/>
          </a:p>
        </p:txBody>
      </p:sp>
      <p:pic>
        <p:nvPicPr>
          <p:cNvPr id="5122" name="Picture 2" descr="Introducing Angular Modules - Root Module">
            <a:extLst>
              <a:ext uri="{FF2B5EF4-FFF2-40B4-BE49-F238E27FC236}">
                <a16:creationId xmlns:a16="http://schemas.microsoft.com/office/drawing/2014/main" id="{5BECD5DC-5BB1-4778-8BE7-347C14779249}"/>
              </a:ext>
            </a:extLst>
          </p:cNvPr>
          <p:cNvPicPr>
            <a:picLocks noGrp="1" noChangeAspect="1" noChangeArrowheads="1" noCro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45352" y="2211705"/>
            <a:ext cx="557784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88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A44F-9F3F-377B-6204-EC2AE2C68921}"/>
              </a:ext>
            </a:extLst>
          </p:cNvPr>
          <p:cNvSpPr>
            <a:spLocks noGrp="1"/>
          </p:cNvSpPr>
          <p:nvPr>
            <p:ph type="title"/>
          </p:nvPr>
        </p:nvSpPr>
        <p:spPr/>
        <p:txBody>
          <a:bodyPr/>
          <a:lstStyle/>
          <a:p>
            <a:r>
              <a:rPr lang="en-US">
                <a:solidFill>
                  <a:srgbClr val="374151"/>
                </a:solidFill>
                <a:cs typeface="Arial"/>
              </a:rPr>
              <a:t>Angular Component Structure</a:t>
            </a:r>
            <a:endParaRPr lang="en-US"/>
          </a:p>
        </p:txBody>
      </p:sp>
      <p:sp>
        <p:nvSpPr>
          <p:cNvPr id="3" name="Content Placeholder 2">
            <a:extLst>
              <a:ext uri="{FF2B5EF4-FFF2-40B4-BE49-F238E27FC236}">
                <a16:creationId xmlns:a16="http://schemas.microsoft.com/office/drawing/2014/main" id="{F5166E85-B137-DF56-F8CF-BE3F4AE34E01}"/>
              </a:ext>
            </a:extLst>
          </p:cNvPr>
          <p:cNvSpPr>
            <a:spLocks noGrp="1"/>
          </p:cNvSpPr>
          <p:nvPr>
            <p:ph idx="1"/>
          </p:nvPr>
        </p:nvSpPr>
        <p:spPr>
          <a:xfrm>
            <a:off x="376646" y="1153885"/>
            <a:ext cx="8503920" cy="4251960"/>
          </a:xfrm>
        </p:spPr>
        <p:txBody>
          <a:bodyPr vert="horz" lIns="0" tIns="0" rIns="0" bIns="0" spcCol="301752" rtlCol="0" anchor="t">
            <a:normAutofit fontScale="85000" lnSpcReduction="10000"/>
          </a:bodyPr>
          <a:lstStyle/>
          <a:p>
            <a:pPr>
              <a:lnSpc>
                <a:spcPct val="150000"/>
              </a:lnSpc>
            </a:pPr>
            <a:r>
              <a:rPr lang="en-US">
                <a:solidFill>
                  <a:srgbClr val="374151"/>
                </a:solidFill>
                <a:ea typeface="+mn-lt"/>
                <a:cs typeface="+mn-lt"/>
              </a:rPr>
              <a:t>Template:</a:t>
            </a:r>
            <a:endParaRPr lang="en-US">
              <a:cs typeface="Arial"/>
            </a:endParaRPr>
          </a:p>
          <a:p>
            <a:pPr lvl="1">
              <a:lnSpc>
                <a:spcPct val="150000"/>
              </a:lnSpc>
            </a:pPr>
            <a:r>
              <a:rPr lang="en-US">
                <a:solidFill>
                  <a:srgbClr val="374151"/>
                </a:solidFill>
                <a:ea typeface="+mn-lt"/>
                <a:cs typeface="+mn-lt"/>
              </a:rPr>
              <a:t>The template defines the structure and layout of the component's view.</a:t>
            </a:r>
            <a:endParaRPr lang="en-US">
              <a:cs typeface="Arial"/>
            </a:endParaRPr>
          </a:p>
          <a:p>
            <a:pPr lvl="1">
              <a:lnSpc>
                <a:spcPct val="150000"/>
              </a:lnSpc>
            </a:pPr>
            <a:r>
              <a:rPr lang="en-US">
                <a:solidFill>
                  <a:srgbClr val="374151"/>
                </a:solidFill>
                <a:ea typeface="+mn-lt"/>
                <a:cs typeface="+mn-lt"/>
              </a:rPr>
              <a:t>It uses HTML combined with </a:t>
            </a:r>
            <a:r>
              <a:rPr lang="en-US" err="1">
                <a:solidFill>
                  <a:srgbClr val="374151"/>
                </a:solidFill>
                <a:ea typeface="+mn-lt"/>
                <a:cs typeface="+mn-lt"/>
              </a:rPr>
              <a:t>Angular's</a:t>
            </a:r>
            <a:r>
              <a:rPr lang="en-US">
                <a:solidFill>
                  <a:srgbClr val="374151"/>
                </a:solidFill>
                <a:ea typeface="+mn-lt"/>
                <a:cs typeface="+mn-lt"/>
              </a:rPr>
              <a:t> template syntax to display data and interact with the user.</a:t>
            </a:r>
            <a:endParaRPr lang="en-US">
              <a:cs typeface="Arial"/>
            </a:endParaRPr>
          </a:p>
          <a:p>
            <a:pPr>
              <a:lnSpc>
                <a:spcPct val="150000"/>
              </a:lnSpc>
            </a:pPr>
            <a:r>
              <a:rPr lang="en-US">
                <a:solidFill>
                  <a:srgbClr val="374151"/>
                </a:solidFill>
                <a:ea typeface="+mn-lt"/>
                <a:cs typeface="+mn-lt"/>
              </a:rPr>
              <a:t>Class:</a:t>
            </a:r>
            <a:endParaRPr lang="en-US">
              <a:cs typeface="Arial"/>
            </a:endParaRPr>
          </a:p>
          <a:p>
            <a:pPr lvl="1">
              <a:lnSpc>
                <a:spcPct val="150000"/>
              </a:lnSpc>
            </a:pPr>
            <a:r>
              <a:rPr lang="en-US">
                <a:solidFill>
                  <a:srgbClr val="374151"/>
                </a:solidFill>
                <a:ea typeface="+mn-lt"/>
                <a:cs typeface="+mn-lt"/>
              </a:rPr>
              <a:t>The class contains the component's logic and behavior.</a:t>
            </a:r>
            <a:endParaRPr lang="en-US">
              <a:cs typeface="Arial"/>
            </a:endParaRPr>
          </a:p>
          <a:p>
            <a:pPr lvl="1">
              <a:lnSpc>
                <a:spcPct val="150000"/>
              </a:lnSpc>
            </a:pPr>
            <a:r>
              <a:rPr lang="en-US">
                <a:solidFill>
                  <a:srgbClr val="374151"/>
                </a:solidFill>
                <a:ea typeface="+mn-lt"/>
                <a:cs typeface="+mn-lt"/>
              </a:rPr>
              <a:t>It handles data manipulation, event handling, and interactions with other components or services.</a:t>
            </a:r>
            <a:endParaRPr lang="en-US">
              <a:cs typeface="Arial"/>
            </a:endParaRPr>
          </a:p>
          <a:p>
            <a:pPr>
              <a:lnSpc>
                <a:spcPct val="150000"/>
              </a:lnSpc>
            </a:pPr>
            <a:r>
              <a:rPr lang="en-US">
                <a:solidFill>
                  <a:srgbClr val="374151"/>
                </a:solidFill>
                <a:ea typeface="+mn-lt"/>
                <a:cs typeface="+mn-lt"/>
              </a:rPr>
              <a:t>Metadata:</a:t>
            </a:r>
            <a:endParaRPr lang="en-US">
              <a:cs typeface="Arial"/>
            </a:endParaRPr>
          </a:p>
          <a:p>
            <a:pPr lvl="1">
              <a:lnSpc>
                <a:spcPct val="150000"/>
              </a:lnSpc>
            </a:pPr>
            <a:r>
              <a:rPr lang="en-US">
                <a:solidFill>
                  <a:srgbClr val="374151"/>
                </a:solidFill>
                <a:ea typeface="+mn-lt"/>
                <a:cs typeface="+mn-lt"/>
              </a:rPr>
              <a:t>The metadata for a component is defined using the @Component decorator.</a:t>
            </a:r>
            <a:endParaRPr lang="en-US">
              <a:cs typeface="Arial"/>
            </a:endParaRPr>
          </a:p>
          <a:p>
            <a:pPr lvl="1">
              <a:lnSpc>
                <a:spcPct val="150000"/>
              </a:lnSpc>
            </a:pPr>
            <a:r>
              <a:rPr lang="en-US">
                <a:solidFill>
                  <a:srgbClr val="374151"/>
                </a:solidFill>
                <a:ea typeface="+mn-lt"/>
                <a:cs typeface="+mn-lt"/>
              </a:rPr>
              <a:t>It provides information about the component, such as its selector, template, styles, and more.</a:t>
            </a:r>
            <a:endParaRPr lang="en-US">
              <a:cs typeface="Arial"/>
            </a:endParaRPr>
          </a:p>
          <a:p>
            <a:pPr>
              <a:lnSpc>
                <a:spcPct val="150000"/>
              </a:lnSpc>
            </a:pPr>
            <a:endParaRPr lang="en-US">
              <a:cs typeface="Arial"/>
            </a:endParaRPr>
          </a:p>
        </p:txBody>
      </p:sp>
    </p:spTree>
    <p:extLst>
      <p:ext uri="{BB962C8B-B14F-4D97-AF65-F5344CB8AC3E}">
        <p14:creationId xmlns:p14="http://schemas.microsoft.com/office/powerpoint/2010/main" val="110222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A49F-0941-30C9-E19F-CB8B5B1ADB3E}"/>
              </a:ext>
            </a:extLst>
          </p:cNvPr>
          <p:cNvSpPr>
            <a:spLocks noGrp="1"/>
          </p:cNvSpPr>
          <p:nvPr>
            <p:ph type="title"/>
          </p:nvPr>
        </p:nvSpPr>
        <p:spPr>
          <a:xfrm>
            <a:off x="365759" y="365760"/>
            <a:ext cx="8202168" cy="914400"/>
          </a:xfrm>
        </p:spPr>
        <p:txBody>
          <a:bodyPr vert="horz" lIns="0" tIns="0" rIns="0" bIns="0" rtlCol="0" anchor="t" anchorCtr="0">
            <a:normAutofit/>
          </a:bodyPr>
          <a:lstStyle/>
          <a:p>
            <a:r>
              <a:rPr lang="en-US" b="1" kern="1200">
                <a:latin typeface="+mj-lt"/>
                <a:ea typeface="+mj-ea"/>
                <a:cs typeface="+mj-cs"/>
              </a:rPr>
              <a:t>Data Binding</a:t>
            </a:r>
          </a:p>
        </p:txBody>
      </p:sp>
      <p:sp>
        <p:nvSpPr>
          <p:cNvPr id="4" name="TextBox 3">
            <a:extLst>
              <a:ext uri="{FF2B5EF4-FFF2-40B4-BE49-F238E27FC236}">
                <a16:creationId xmlns:a16="http://schemas.microsoft.com/office/drawing/2014/main" id="{9DA52827-6698-BC4D-8955-6F79FFFE9559}"/>
              </a:ext>
            </a:extLst>
          </p:cNvPr>
          <p:cNvSpPr txBox="1"/>
          <p:nvPr/>
        </p:nvSpPr>
        <p:spPr>
          <a:xfrm>
            <a:off x="365760" y="1828800"/>
            <a:ext cx="8609444" cy="4251960"/>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rmAutofit/>
          </a:bodyPr>
          <a:lstStyle/>
          <a:p>
            <a:pPr marL="285750" indent="-182880">
              <a:lnSpc>
                <a:spcPct val="150000"/>
              </a:lnSpc>
              <a:spcBef>
                <a:spcPts val="1200"/>
              </a:spcBef>
              <a:buSzPct val="100000"/>
              <a:buFont typeface="Arial" panose="020B0604020202020204" pitchFamily="34" charset="0"/>
              <a:buChar char="•"/>
            </a:pPr>
            <a:r>
              <a:rPr lang="en-US"/>
              <a:t>Creating dynamic and interactive user interfaces</a:t>
            </a:r>
            <a:endParaRPr lang="en-US">
              <a:cs typeface="Arial"/>
            </a:endParaRPr>
          </a:p>
          <a:p>
            <a:pPr marL="285750" indent="-182880">
              <a:lnSpc>
                <a:spcPct val="150000"/>
              </a:lnSpc>
              <a:spcBef>
                <a:spcPts val="1200"/>
              </a:spcBef>
              <a:buSzPct val="100000"/>
              <a:buFont typeface="Arial" panose="020B0604020202020204" pitchFamily="34" charset="0"/>
              <a:buChar char="•"/>
            </a:pPr>
            <a:r>
              <a:rPr lang="en-US"/>
              <a:t>Data binding allows Internet users to manipulate web page elements.</a:t>
            </a:r>
            <a:endParaRPr lang="en-US">
              <a:cs typeface="Arial"/>
            </a:endParaRPr>
          </a:p>
          <a:p>
            <a:pPr marL="285750" indent="-182880">
              <a:lnSpc>
                <a:spcPct val="150000"/>
              </a:lnSpc>
              <a:spcBef>
                <a:spcPts val="1200"/>
              </a:spcBef>
              <a:buSzPct val="100000"/>
              <a:buFont typeface="Arial" panose="020B0604020202020204" pitchFamily="34" charset="0"/>
              <a:buChar char="•"/>
            </a:pPr>
            <a:r>
              <a:rPr lang="en-US"/>
              <a:t>The incremental display of a webpage makes data binding convenient.</a:t>
            </a:r>
            <a:endParaRPr lang="en-US">
              <a:cs typeface="Arial"/>
            </a:endParaRPr>
          </a:p>
          <a:p>
            <a:pPr marL="285750" indent="-182880">
              <a:lnSpc>
                <a:spcPct val="150000"/>
              </a:lnSpc>
              <a:spcBef>
                <a:spcPts val="1200"/>
              </a:spcBef>
              <a:buSzPct val="100000"/>
              <a:buFont typeface="Arial" panose="020B0604020202020204" pitchFamily="34" charset="0"/>
              <a:buChar char="•"/>
            </a:pPr>
            <a:r>
              <a:rPr lang="en-US"/>
              <a:t>Angular uses the concept of two-way binding.</a:t>
            </a:r>
            <a:endParaRPr lang="en-US">
              <a:cs typeface="Arial"/>
            </a:endParaRPr>
          </a:p>
          <a:p>
            <a:pPr marL="285750" indent="-182880">
              <a:lnSpc>
                <a:spcPct val="150000"/>
              </a:lnSpc>
              <a:spcBef>
                <a:spcPts val="1200"/>
              </a:spcBef>
              <a:buSzPct val="100000"/>
              <a:buFont typeface="Arial" panose="020B0604020202020204" pitchFamily="34" charset="0"/>
              <a:buChar char="•"/>
            </a:pPr>
            <a:r>
              <a:rPr lang="en-US"/>
              <a:t>UI element-related change is reflected in the corresponding and specific model state. Conversely, any model state changes reflect in the UI state.</a:t>
            </a:r>
            <a:endParaRPr lang="en-US">
              <a:cs typeface="Arial"/>
            </a:endParaRPr>
          </a:p>
          <a:p>
            <a:pPr marL="285750" indent="-182880">
              <a:spcBef>
                <a:spcPts val="1200"/>
              </a:spcBef>
              <a:buSzPct val="100000"/>
              <a:buFont typeface="Arial" panose="020B0604020202020204" pitchFamily="34" charset="0"/>
              <a:buChar char="•"/>
            </a:pPr>
            <a:endParaRPr lang="en-US"/>
          </a:p>
        </p:txBody>
      </p:sp>
    </p:spTree>
    <p:extLst>
      <p:ext uri="{BB962C8B-B14F-4D97-AF65-F5344CB8AC3E}">
        <p14:creationId xmlns:p14="http://schemas.microsoft.com/office/powerpoint/2010/main" val="85773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D1F30973-AC4C-5624-92D4-A18426C76284}"/>
              </a:ext>
            </a:extLst>
          </p:cNvPr>
          <p:cNvPicPr>
            <a:picLocks noChangeAspect="1"/>
          </p:cNvPicPr>
          <p:nvPr/>
        </p:nvPicPr>
        <p:blipFill>
          <a:blip r:embed="rId2"/>
          <a:stretch>
            <a:fillRect/>
          </a:stretch>
        </p:blipFill>
        <p:spPr>
          <a:xfrm>
            <a:off x="773572" y="1454727"/>
            <a:ext cx="5937305" cy="5288692"/>
          </a:xfrm>
          <a:prstGeom prst="rect">
            <a:avLst/>
          </a:prstGeom>
          <a:noFill/>
        </p:spPr>
      </p:pic>
      <p:sp>
        <p:nvSpPr>
          <p:cNvPr id="2" name="TextBox 1">
            <a:extLst>
              <a:ext uri="{FF2B5EF4-FFF2-40B4-BE49-F238E27FC236}">
                <a16:creationId xmlns:a16="http://schemas.microsoft.com/office/drawing/2014/main" id="{2A722CAD-F574-1C18-F8F2-B05E06C137E7}"/>
              </a:ext>
            </a:extLst>
          </p:cNvPr>
          <p:cNvSpPr txBox="1"/>
          <p:nvPr/>
        </p:nvSpPr>
        <p:spPr>
          <a:xfrm>
            <a:off x="6724996" y="2702385"/>
            <a:ext cx="4970861" cy="2780270"/>
          </a:xfrm>
          <a:prstGeom prst="rect">
            <a:avLst/>
          </a:prstGeom>
        </p:spPr>
        <p:txBody>
          <a:bodyPr rot="0" spcFirstLastPara="0" vertOverflow="overflow" horzOverflow="overflow" vert="horz" lIns="0" tIns="0" rIns="0" bIns="0" numCol="1" spcCol="301752" rtlCol="0" fromWordArt="0" anchorCtr="0" forceAA="0" compatLnSpc="1">
            <a:prstTxWarp prst="textNoShape">
              <a:avLst/>
            </a:prstTxWarp>
            <a:normAutofit/>
          </a:bodyPr>
          <a:lstStyle/>
          <a:p>
            <a:pPr>
              <a:lnSpc>
                <a:spcPct val="150000"/>
              </a:lnSpc>
              <a:spcBef>
                <a:spcPts val="1200"/>
              </a:spcBef>
              <a:buSzPct val="100000"/>
            </a:pPr>
            <a:endParaRPr lang="en-US">
              <a:cs typeface="Arial"/>
            </a:endParaRPr>
          </a:p>
          <a:p>
            <a:pPr>
              <a:lnSpc>
                <a:spcPct val="150000"/>
              </a:lnSpc>
              <a:spcBef>
                <a:spcPts val="1200"/>
              </a:spcBef>
              <a:buSzPct val="100000"/>
            </a:pPr>
            <a:r>
              <a:rPr lang="en-US">
                <a:cs typeface="Arial"/>
              </a:rPr>
              <a:t>Angular supports databinding, a mechanism for </a:t>
            </a:r>
          </a:p>
          <a:p>
            <a:pPr>
              <a:lnSpc>
                <a:spcPct val="150000"/>
              </a:lnSpc>
              <a:spcBef>
                <a:spcPts val="1200"/>
              </a:spcBef>
              <a:buSzPct val="100000"/>
            </a:pPr>
            <a:r>
              <a:rPr lang="en-US">
                <a:cs typeface="Arial"/>
              </a:rPr>
              <a:t>Coordinating parts of a template with parts of a </a:t>
            </a:r>
          </a:p>
          <a:p>
            <a:pPr>
              <a:lnSpc>
                <a:spcPct val="150000"/>
              </a:lnSpc>
              <a:spcBef>
                <a:spcPts val="1200"/>
              </a:spcBef>
              <a:buSzPct val="100000"/>
            </a:pPr>
            <a:r>
              <a:rPr lang="en-US">
                <a:cs typeface="Arial"/>
              </a:rPr>
              <a:t>component</a:t>
            </a:r>
          </a:p>
          <a:p>
            <a:pPr indent="-182880">
              <a:spcBef>
                <a:spcPts val="1200"/>
              </a:spcBef>
              <a:buSzPct val="100000"/>
            </a:pPr>
            <a:endParaRPr lang="en-US" sz="1600">
              <a:cs typeface="Arial"/>
            </a:endParaRPr>
          </a:p>
          <a:p>
            <a:pPr marL="182880" indent="-182880">
              <a:spcBef>
                <a:spcPts val="1200"/>
              </a:spcBef>
              <a:buSzPct val="100000"/>
              <a:buFont typeface="Arial" panose="020B0604020202020204" pitchFamily="34" charset="0"/>
              <a:buChar char="•"/>
            </a:pPr>
            <a:endParaRPr lang="en-US" sz="1600">
              <a:cs typeface="Arial"/>
            </a:endParaRPr>
          </a:p>
          <a:p>
            <a:pPr indent="-182880">
              <a:spcBef>
                <a:spcPts val="1200"/>
              </a:spcBef>
              <a:buSzPct val="100000"/>
              <a:buFont typeface="Arial" panose="020B0604020202020204" pitchFamily="34" charset="0"/>
            </a:pPr>
            <a:endParaRPr lang="en-US" sz="1600">
              <a:cs typeface="Arial"/>
            </a:endParaRPr>
          </a:p>
          <a:p>
            <a:pPr indent="-182880">
              <a:spcBef>
                <a:spcPts val="1200"/>
              </a:spcBef>
              <a:buFont typeface="Arial" panose="020B0604020202020204" pitchFamily="34" charset="0"/>
            </a:pPr>
            <a:endParaRPr lang="en-US" sz="1600"/>
          </a:p>
          <a:p>
            <a:pPr indent="-182880">
              <a:spcBef>
                <a:spcPts val="1200"/>
              </a:spcBef>
              <a:buFont typeface="Arial" panose="020B0604020202020204" pitchFamily="34" charset="0"/>
            </a:pPr>
            <a:endParaRPr lang="en-US" sz="1600"/>
          </a:p>
          <a:p>
            <a:pPr indent="-182880">
              <a:spcBef>
                <a:spcPts val="1200"/>
              </a:spcBef>
              <a:buFont typeface="Arial" panose="020B0604020202020204" pitchFamily="34" charset="0"/>
            </a:pPr>
            <a:endParaRPr lang="en-US" sz="1600"/>
          </a:p>
          <a:p>
            <a:pPr indent="-182880">
              <a:spcBef>
                <a:spcPts val="1200"/>
              </a:spcBef>
              <a:buFont typeface="Arial" panose="020B0604020202020204" pitchFamily="34" charset="0"/>
            </a:pPr>
            <a:endParaRPr lang="en-US" sz="1600"/>
          </a:p>
          <a:p>
            <a:pPr indent="-182880">
              <a:spcBef>
                <a:spcPts val="1200"/>
              </a:spcBef>
              <a:buFont typeface="Arial" panose="020B0604020202020204" pitchFamily="34" charset="0"/>
            </a:pPr>
            <a:endParaRPr lang="en-US" sz="1600">
              <a:cs typeface="Arial"/>
            </a:endParaRPr>
          </a:p>
          <a:p>
            <a:pPr indent="-182880">
              <a:spcBef>
                <a:spcPts val="1200"/>
              </a:spcBef>
              <a:buFont typeface="Arial" panose="020B0604020202020204" pitchFamily="34" charset="0"/>
            </a:pPr>
            <a:endParaRPr lang="en-US" sz="1600">
              <a:cs typeface="Arial"/>
            </a:endParaRPr>
          </a:p>
        </p:txBody>
      </p:sp>
      <p:sp>
        <p:nvSpPr>
          <p:cNvPr id="4" name="TextBox 3">
            <a:extLst>
              <a:ext uri="{FF2B5EF4-FFF2-40B4-BE49-F238E27FC236}">
                <a16:creationId xmlns:a16="http://schemas.microsoft.com/office/drawing/2014/main" id="{7E1D3CBF-DE37-856E-F48B-90377C0278B3}"/>
              </a:ext>
            </a:extLst>
          </p:cNvPr>
          <p:cNvSpPr txBox="1"/>
          <p:nvPr/>
        </p:nvSpPr>
        <p:spPr>
          <a:xfrm>
            <a:off x="561108" y="415636"/>
            <a:ext cx="83127" cy="20781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sp>
        <p:nvSpPr>
          <p:cNvPr id="5" name="TextBox 4">
            <a:extLst>
              <a:ext uri="{FF2B5EF4-FFF2-40B4-BE49-F238E27FC236}">
                <a16:creationId xmlns:a16="http://schemas.microsoft.com/office/drawing/2014/main" id="{4A363F18-3C4C-E337-CBC7-B7341319FDA5}"/>
              </a:ext>
            </a:extLst>
          </p:cNvPr>
          <p:cNvSpPr txBox="1"/>
          <p:nvPr/>
        </p:nvSpPr>
        <p:spPr>
          <a:xfrm>
            <a:off x="768927" y="623453"/>
            <a:ext cx="8977745" cy="77970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50000"/>
              </a:lnSpc>
              <a:spcBef>
                <a:spcPts val="1200"/>
              </a:spcBef>
              <a:buSzPct val="100000"/>
              <a:buFont typeface="Arial"/>
              <a:buChar char="•"/>
            </a:pPr>
            <a:r>
              <a:rPr lang="en-US">
                <a:solidFill>
                  <a:srgbClr val="231F20"/>
                </a:solidFill>
                <a:latin typeface="Arial"/>
              </a:rPr>
              <a:t>Without a framework it responsible for pushing data values into the HTML controls and turning user responses into actions and value updates</a:t>
            </a:r>
            <a:r>
              <a:rPr lang="en-US" sz="1600">
                <a:solidFill>
                  <a:srgbClr val="231F20"/>
                </a:solidFill>
                <a:latin typeface="Arial"/>
              </a:rPr>
              <a:t>.</a:t>
            </a:r>
            <a:endParaRPr lang="en-US">
              <a:cs typeface="Arial"/>
            </a:endParaRPr>
          </a:p>
        </p:txBody>
      </p:sp>
    </p:spTree>
    <p:extLst>
      <p:ext uri="{BB962C8B-B14F-4D97-AF65-F5344CB8AC3E}">
        <p14:creationId xmlns:p14="http://schemas.microsoft.com/office/powerpoint/2010/main" val="83213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CB206F1-A1DA-2390-C172-33EB9AE6901E}"/>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a:latin typeface="+mj-lt"/>
                <a:ea typeface="+mj-ea"/>
                <a:cs typeface="+mj-cs"/>
              </a:rPr>
              <a:t>Types of Data Binding</a:t>
            </a:r>
          </a:p>
        </p:txBody>
      </p:sp>
      <p:graphicFrame>
        <p:nvGraphicFramePr>
          <p:cNvPr id="22" name="TextBox 13">
            <a:extLst>
              <a:ext uri="{FF2B5EF4-FFF2-40B4-BE49-F238E27FC236}">
                <a16:creationId xmlns:a16="http://schemas.microsoft.com/office/drawing/2014/main" id="{237573B7-FF51-8600-56C9-734D5C59A9A0}"/>
              </a:ext>
            </a:extLst>
          </p:cNvPr>
          <p:cNvGraphicFramePr/>
          <p:nvPr>
            <p:extLst>
              <p:ext uri="{D42A27DB-BD31-4B8C-83A1-F6EECF244321}">
                <p14:modId xmlns:p14="http://schemas.microsoft.com/office/powerpoint/2010/main" val="1288465118"/>
              </p:ext>
            </p:extLst>
          </p:nvPr>
        </p:nvGraphicFramePr>
        <p:xfrm>
          <a:off x="365760" y="1537855"/>
          <a:ext cx="11457432" cy="4044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5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D445DB2-C341-7B7F-8181-838BCDA67870}"/>
              </a:ext>
            </a:extLst>
          </p:cNvPr>
          <p:cNvSpPr>
            <a:spLocks noGrp="1"/>
          </p:cNvSpPr>
          <p:nvPr>
            <p:ph type="title"/>
          </p:nvPr>
        </p:nvSpPr>
        <p:spPr>
          <a:xfrm>
            <a:off x="365760" y="365760"/>
            <a:ext cx="11457432" cy="914400"/>
          </a:xfrm>
        </p:spPr>
        <p:txBody>
          <a:bodyPr anchor="t">
            <a:normAutofit/>
          </a:bodyPr>
          <a:lstStyle/>
          <a:p>
            <a:pPr marL="342900" indent="-342900">
              <a:buAutoNum type="arabicPeriod"/>
            </a:pPr>
            <a:r>
              <a:rPr lang="en-US"/>
              <a:t>Interpolation Binding</a:t>
            </a:r>
          </a:p>
        </p:txBody>
      </p:sp>
      <p:sp>
        <p:nvSpPr>
          <p:cNvPr id="12" name="Content Placeholder 3">
            <a:extLst>
              <a:ext uri="{FF2B5EF4-FFF2-40B4-BE49-F238E27FC236}">
                <a16:creationId xmlns:a16="http://schemas.microsoft.com/office/drawing/2014/main" id="{6D5214C7-5E90-7F4A-6BD4-483D3E79F83C}"/>
              </a:ext>
            </a:extLst>
          </p:cNvPr>
          <p:cNvSpPr>
            <a:spLocks noGrp="1"/>
          </p:cNvSpPr>
          <p:nvPr>
            <p:ph sz="half" idx="1"/>
          </p:nvPr>
        </p:nvSpPr>
        <p:spPr>
          <a:xfrm>
            <a:off x="365760" y="1828800"/>
            <a:ext cx="5454532" cy="3988723"/>
          </a:xfrm>
        </p:spPr>
        <p:txBody>
          <a:bodyPr vert="horz" lIns="0" tIns="0" rIns="0" bIns="0" spcCol="301752" rtlCol="0" anchor="t">
            <a:normAutofit/>
          </a:bodyPr>
          <a:lstStyle/>
          <a:p>
            <a:pPr marL="285750" indent="-285750">
              <a:lnSpc>
                <a:spcPct val="150000"/>
              </a:lnSpc>
              <a:spcAft>
                <a:spcPts val="600"/>
              </a:spcAft>
              <a:buFont typeface="Arial"/>
              <a:buChar char="•"/>
            </a:pPr>
            <a:r>
              <a:rPr lang="en-US" b="0"/>
              <a:t>Interpolation is a procedure that allows the user to bind a value to the user interface element.</a:t>
            </a:r>
            <a:endParaRPr lang="en-US"/>
          </a:p>
          <a:p>
            <a:pPr marL="285750" indent="-285750">
              <a:lnSpc>
                <a:spcPct val="150000"/>
              </a:lnSpc>
              <a:spcAft>
                <a:spcPts val="600"/>
              </a:spcAft>
              <a:buFont typeface="Arial"/>
              <a:buChar char="•"/>
            </a:pPr>
            <a:r>
              <a:rPr lang="en-US" b="0"/>
              <a:t>Interpolation binds the data one-way, which means that data moves in one direction from the components to HTML elements. </a:t>
            </a:r>
            <a:endParaRPr lang="en-US" b="0">
              <a:cs typeface="Arial"/>
            </a:endParaRPr>
          </a:p>
        </p:txBody>
      </p:sp>
      <p:pic>
        <p:nvPicPr>
          <p:cNvPr id="23" name="Picture 23">
            <a:extLst>
              <a:ext uri="{FF2B5EF4-FFF2-40B4-BE49-F238E27FC236}">
                <a16:creationId xmlns:a16="http://schemas.microsoft.com/office/drawing/2014/main" id="{0D767FDF-E80B-43E2-037D-FCF9F4EF3394}"/>
              </a:ext>
            </a:extLst>
          </p:cNvPr>
          <p:cNvPicPr>
            <a:picLocks noChangeAspect="1"/>
          </p:cNvPicPr>
          <p:nvPr/>
        </p:nvPicPr>
        <p:blipFill>
          <a:blip r:embed="rId2"/>
          <a:stretch>
            <a:fillRect/>
          </a:stretch>
        </p:blipFill>
        <p:spPr>
          <a:xfrm>
            <a:off x="4995120" y="3887353"/>
            <a:ext cx="6758801" cy="1838963"/>
          </a:xfrm>
          <a:prstGeom prst="rect">
            <a:avLst/>
          </a:prstGeom>
          <a:noFill/>
        </p:spPr>
      </p:pic>
    </p:spTree>
    <p:extLst>
      <p:ext uri="{BB962C8B-B14F-4D97-AF65-F5344CB8AC3E}">
        <p14:creationId xmlns:p14="http://schemas.microsoft.com/office/powerpoint/2010/main" val="373581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CAB5EC2-EDA7-AE96-BFCB-5F698CA50B29}"/>
              </a:ext>
            </a:extLst>
          </p:cNvPr>
          <p:cNvSpPr>
            <a:spLocks noGrp="1"/>
          </p:cNvSpPr>
          <p:nvPr>
            <p:ph type="title"/>
          </p:nvPr>
        </p:nvSpPr>
        <p:spPr>
          <a:xfrm>
            <a:off x="1124712" y="731520"/>
            <a:ext cx="9958647" cy="4971010"/>
          </a:xfrm>
        </p:spPr>
        <p:txBody>
          <a:bodyPr/>
          <a:lstStyle/>
          <a:p>
            <a:r>
              <a:rPr lang="en-US" sz="1800">
                <a:solidFill>
                  <a:srgbClr val="51565E"/>
                </a:solidFill>
                <a:ea typeface="+mj-lt"/>
                <a:cs typeface="+mj-lt"/>
              </a:rPr>
              <a:t>The code for the same below. </a:t>
            </a:r>
            <a:br>
              <a:rPr lang="en-US" sz="1800">
                <a:solidFill>
                  <a:srgbClr val="51565E"/>
                </a:solidFill>
                <a:ea typeface="+mj-lt"/>
                <a:cs typeface="+mj-lt"/>
              </a:rPr>
            </a:br>
            <a:endParaRPr lang="en-US" sz="1800">
              <a:cs typeface="Arial"/>
            </a:endParaRPr>
          </a:p>
          <a:p>
            <a:pPr>
              <a:lnSpc>
                <a:spcPct val="150000"/>
              </a:lnSpc>
            </a:pPr>
            <a:r>
              <a:rPr lang="en-US" sz="1800">
                <a:solidFill>
                  <a:srgbClr val="51565E"/>
                </a:solidFill>
                <a:ea typeface="+mj-lt"/>
                <a:cs typeface="+mj-lt"/>
              </a:rPr>
              <a:t>In the </a:t>
            </a:r>
            <a:r>
              <a:rPr lang="en-US" sz="1800" err="1">
                <a:solidFill>
                  <a:srgbClr val="51565E"/>
                </a:solidFill>
                <a:ea typeface="+mj-lt"/>
                <a:cs typeface="+mj-lt"/>
              </a:rPr>
              <a:t>app.component.ts</a:t>
            </a:r>
            <a:r>
              <a:rPr lang="en-US" sz="1800">
                <a:solidFill>
                  <a:srgbClr val="51565E"/>
                </a:solidFill>
                <a:ea typeface="+mj-lt"/>
                <a:cs typeface="+mj-lt"/>
              </a:rPr>
              <a:t> file, we’ve created two properties called name and topic. </a:t>
            </a:r>
            <a:br>
              <a:rPr lang="en-US" sz="1800">
                <a:solidFill>
                  <a:srgbClr val="51565E"/>
                </a:solidFill>
                <a:ea typeface="+mj-lt"/>
                <a:cs typeface="+mj-lt"/>
              </a:rPr>
            </a:br>
            <a:endParaRPr lang="en-US" sz="1800">
              <a:cs typeface="Arial"/>
            </a:endParaRPr>
          </a:p>
          <a:p>
            <a:pPr>
              <a:lnSpc>
                <a:spcPct val="150000"/>
              </a:lnSpc>
            </a:pPr>
            <a:r>
              <a:rPr lang="en-US" sz="1800">
                <a:solidFill>
                  <a:srgbClr val="51565E"/>
                </a:solidFill>
                <a:ea typeface="+mj-lt"/>
                <a:cs typeface="+mj-lt"/>
              </a:rPr>
              <a:t>export class </a:t>
            </a:r>
            <a:r>
              <a:rPr lang="en-US" sz="1800" err="1">
                <a:solidFill>
                  <a:srgbClr val="51565E"/>
                </a:solidFill>
                <a:ea typeface="+mj-lt"/>
                <a:cs typeface="+mj-lt"/>
              </a:rPr>
              <a:t>AppComponent</a:t>
            </a:r>
            <a:r>
              <a:rPr lang="en-US" sz="1800">
                <a:solidFill>
                  <a:srgbClr val="51565E"/>
                </a:solidFill>
                <a:ea typeface="+mj-lt"/>
                <a:cs typeface="+mj-lt"/>
              </a:rPr>
              <a:t> {</a:t>
            </a:r>
            <a:endParaRPr lang="en-US" sz="1800">
              <a:cs typeface="Arial"/>
            </a:endParaRPr>
          </a:p>
          <a:p>
            <a:pPr>
              <a:lnSpc>
                <a:spcPct val="150000"/>
              </a:lnSpc>
            </a:pPr>
            <a:r>
              <a:rPr lang="en-US" sz="1800">
                <a:solidFill>
                  <a:srgbClr val="51565E"/>
                </a:solidFill>
                <a:ea typeface="+mj-lt"/>
                <a:cs typeface="+mj-lt"/>
              </a:rPr>
              <a:t>  title = 'binding';</a:t>
            </a:r>
            <a:endParaRPr lang="en-US" sz="1800">
              <a:cs typeface="Arial"/>
            </a:endParaRPr>
          </a:p>
          <a:p>
            <a:pPr>
              <a:lnSpc>
                <a:spcPct val="150000"/>
              </a:lnSpc>
            </a:pPr>
            <a:r>
              <a:rPr lang="en-US" sz="1800">
                <a:solidFill>
                  <a:srgbClr val="51565E"/>
                </a:solidFill>
                <a:ea typeface="+mj-lt"/>
                <a:cs typeface="+mj-lt"/>
              </a:rPr>
              <a:t>  public name = "Sample"</a:t>
            </a:r>
            <a:endParaRPr lang="en-US" sz="1800">
              <a:cs typeface="Arial"/>
            </a:endParaRPr>
          </a:p>
          <a:p>
            <a:pPr>
              <a:lnSpc>
                <a:spcPct val="150000"/>
              </a:lnSpc>
            </a:pPr>
            <a:r>
              <a:rPr lang="en-US" sz="1800">
                <a:solidFill>
                  <a:srgbClr val="51565E"/>
                </a:solidFill>
                <a:ea typeface="+mj-lt"/>
                <a:cs typeface="+mj-lt"/>
              </a:rPr>
              <a:t>  public topic = "Data Binding"</a:t>
            </a:r>
            <a:endParaRPr lang="en-US" sz="1800">
              <a:cs typeface="Arial"/>
            </a:endParaRPr>
          </a:p>
          <a:p>
            <a:pPr>
              <a:lnSpc>
                <a:spcPct val="150000"/>
              </a:lnSpc>
            </a:pPr>
            <a:r>
              <a:rPr lang="en-US" sz="1800">
                <a:solidFill>
                  <a:srgbClr val="51565E"/>
                </a:solidFill>
                <a:ea typeface="+mj-lt"/>
                <a:cs typeface="+mj-lt"/>
              </a:rPr>
              <a:t>To interpolate and bind them in the HTML file, type the following code </a:t>
            </a:r>
            <a:endParaRPr lang="en-US" sz="1800">
              <a:cs typeface="Arial"/>
            </a:endParaRPr>
          </a:p>
          <a:p>
            <a:pPr>
              <a:lnSpc>
                <a:spcPct val="150000"/>
              </a:lnSpc>
            </a:pPr>
            <a:r>
              <a:rPr lang="en-US" sz="1800">
                <a:solidFill>
                  <a:srgbClr val="51565E"/>
                </a:solidFill>
                <a:ea typeface="+mj-lt"/>
                <a:cs typeface="+mj-lt"/>
              </a:rPr>
              <a:t>&lt;h1 style="text-align: center;"&gt;Welcome to {{name}}&lt;/h1&gt;</a:t>
            </a:r>
            <a:endParaRPr lang="en-US" sz="1800">
              <a:cs typeface="Arial"/>
            </a:endParaRPr>
          </a:p>
          <a:p>
            <a:pPr>
              <a:lnSpc>
                <a:spcPct val="150000"/>
              </a:lnSpc>
            </a:pPr>
            <a:r>
              <a:rPr lang="en-US" sz="1800">
                <a:solidFill>
                  <a:srgbClr val="51565E"/>
                </a:solidFill>
                <a:ea typeface="+mj-lt"/>
                <a:cs typeface="+mj-lt"/>
              </a:rPr>
              <a:t>&lt;h2 style="text-align: center;"&gt;Welcome to the {{topic}} tutorial&lt;/h2&gt;</a:t>
            </a:r>
            <a:endParaRPr lang="en-US" sz="1800">
              <a:cs typeface="Arial"/>
            </a:endParaRPr>
          </a:p>
          <a:p>
            <a:endParaRPr lang="en-US" sz="1800">
              <a:solidFill>
                <a:srgbClr val="51565E"/>
              </a:solidFill>
              <a:cs typeface="Arial"/>
            </a:endParaRPr>
          </a:p>
          <a:p>
            <a:endParaRPr lang="en-US">
              <a:cs typeface="Arial"/>
            </a:endParaRPr>
          </a:p>
        </p:txBody>
      </p:sp>
    </p:spTree>
    <p:extLst>
      <p:ext uri="{BB962C8B-B14F-4D97-AF65-F5344CB8AC3E}">
        <p14:creationId xmlns:p14="http://schemas.microsoft.com/office/powerpoint/2010/main" val="161156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BA25DA-B917-0D8C-49A4-800F99735064}"/>
              </a:ext>
            </a:extLst>
          </p:cNvPr>
          <p:cNvSpPr>
            <a:spLocks noGrp="1"/>
          </p:cNvSpPr>
          <p:nvPr>
            <p:ph type="title"/>
          </p:nvPr>
        </p:nvSpPr>
        <p:spPr>
          <a:xfrm>
            <a:off x="365760" y="365760"/>
            <a:ext cx="11457432" cy="914400"/>
          </a:xfrm>
        </p:spPr>
        <p:txBody>
          <a:bodyPr anchor="t">
            <a:normAutofit/>
          </a:bodyPr>
          <a:lstStyle/>
          <a:p>
            <a:r>
              <a:rPr lang="en-US"/>
              <a:t>2.Property Binding</a:t>
            </a:r>
          </a:p>
          <a:p>
            <a:endParaRPr lang="en-US"/>
          </a:p>
        </p:txBody>
      </p:sp>
      <p:graphicFrame>
        <p:nvGraphicFramePr>
          <p:cNvPr id="9" name="Content Placeholder 6">
            <a:extLst>
              <a:ext uri="{FF2B5EF4-FFF2-40B4-BE49-F238E27FC236}">
                <a16:creationId xmlns:a16="http://schemas.microsoft.com/office/drawing/2014/main" id="{5B637FD1-5143-2246-4B52-AC96497FA0FC}"/>
              </a:ext>
            </a:extLst>
          </p:cNvPr>
          <p:cNvGraphicFramePr>
            <a:graphicFrameLocks noGrp="1"/>
          </p:cNvGraphicFramePr>
          <p:nvPr>
            <p:ph idx="1"/>
            <p:extLst>
              <p:ext uri="{D42A27DB-BD31-4B8C-83A1-F6EECF244321}">
                <p14:modId xmlns:p14="http://schemas.microsoft.com/office/powerpoint/2010/main" val="142888511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4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298AAAC8-EFE1-C134-32E2-DA562A0AFD24}"/>
              </a:ext>
            </a:extLst>
          </p:cNvPr>
          <p:cNvSpPr txBox="1"/>
          <p:nvPr/>
        </p:nvSpPr>
        <p:spPr>
          <a:xfrm>
            <a:off x="644236" y="1142999"/>
            <a:ext cx="9996054" cy="250837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buSzPct val="100000"/>
              <a:buFont typeface="Arial"/>
              <a:buChar char="•"/>
            </a:pPr>
            <a:r>
              <a:rPr lang="en-US">
                <a:solidFill>
                  <a:srgbClr val="51565E"/>
                </a:solidFill>
                <a:ea typeface="+mn-lt"/>
                <a:cs typeface="+mn-lt"/>
              </a:rPr>
              <a:t>In the </a:t>
            </a:r>
            <a:r>
              <a:rPr lang="en-US" err="1">
                <a:solidFill>
                  <a:srgbClr val="51565E"/>
                </a:solidFill>
                <a:ea typeface="+mn-lt"/>
                <a:cs typeface="+mn-lt"/>
              </a:rPr>
              <a:t>app.component.ts</a:t>
            </a:r>
            <a:r>
              <a:rPr lang="en-US">
                <a:solidFill>
                  <a:srgbClr val="51565E"/>
                </a:solidFill>
                <a:ea typeface="+mn-lt"/>
                <a:cs typeface="+mn-lt"/>
              </a:rPr>
              <a:t> file, create another property called image and provided the path to the Logo in the assets folder.</a:t>
            </a:r>
            <a:endParaRPr lang="en-US">
              <a:cs typeface="Arial"/>
            </a:endParaRPr>
          </a:p>
          <a:p>
            <a:pPr>
              <a:lnSpc>
                <a:spcPct val="150000"/>
              </a:lnSpc>
              <a:buSzPct val="100000"/>
            </a:pPr>
            <a:r>
              <a:rPr lang="en-US">
                <a:solidFill>
                  <a:srgbClr val="51565E"/>
                </a:solidFill>
                <a:ea typeface="+mn-lt"/>
                <a:cs typeface="+mn-lt"/>
              </a:rPr>
              <a:t>    public image = "/assets/Logo.png"</a:t>
            </a:r>
            <a:endParaRPr lang="en-US">
              <a:cs typeface="Arial"/>
            </a:endParaRPr>
          </a:p>
          <a:p>
            <a:pPr>
              <a:lnSpc>
                <a:spcPct val="150000"/>
              </a:lnSpc>
              <a:buSzPct val="100000"/>
            </a:pPr>
            <a:r>
              <a:rPr lang="en-US">
                <a:solidFill>
                  <a:srgbClr val="51565E"/>
                </a:solidFill>
                <a:ea typeface="+mn-lt"/>
                <a:cs typeface="+mn-lt"/>
              </a:rPr>
              <a:t>In the app.component.html file.</a:t>
            </a:r>
            <a:endParaRPr lang="en-US">
              <a:cs typeface="Arial"/>
            </a:endParaRPr>
          </a:p>
          <a:p>
            <a:pPr>
              <a:lnSpc>
                <a:spcPct val="150000"/>
              </a:lnSpc>
              <a:buSzPct val="100000"/>
            </a:pPr>
            <a:r>
              <a:rPr lang="en-US">
                <a:solidFill>
                  <a:srgbClr val="51565E"/>
                </a:solidFill>
                <a:ea typeface="+mn-lt"/>
                <a:cs typeface="+mn-lt"/>
              </a:rPr>
              <a:t>   &lt;</a:t>
            </a:r>
            <a:r>
              <a:rPr lang="en-US" err="1">
                <a:solidFill>
                  <a:srgbClr val="51565E"/>
                </a:solidFill>
                <a:ea typeface="+mn-lt"/>
                <a:cs typeface="+mn-lt"/>
              </a:rPr>
              <a:t>img</a:t>
            </a:r>
            <a:r>
              <a:rPr lang="en-US">
                <a:solidFill>
                  <a:srgbClr val="51565E"/>
                </a:solidFill>
                <a:ea typeface="+mn-lt"/>
                <a:cs typeface="+mn-lt"/>
              </a:rPr>
              <a:t> [</a:t>
            </a:r>
            <a:r>
              <a:rPr lang="en-US" err="1">
                <a:solidFill>
                  <a:srgbClr val="51565E"/>
                </a:solidFill>
                <a:ea typeface="+mn-lt"/>
                <a:cs typeface="+mn-lt"/>
              </a:rPr>
              <a:t>src</a:t>
            </a:r>
            <a:r>
              <a:rPr lang="en-US">
                <a:solidFill>
                  <a:srgbClr val="51565E"/>
                </a:solidFill>
                <a:ea typeface="+mn-lt"/>
                <a:cs typeface="+mn-lt"/>
              </a:rPr>
              <a:t>] = "image" alt="" style="height: 100px; width: 250px" class="center"&gt;</a:t>
            </a:r>
            <a:endParaRPr lang="en-US">
              <a:cs typeface="Arial"/>
            </a:endParaRPr>
          </a:p>
          <a:p>
            <a:pPr marL="182880" indent="-182880" algn="l">
              <a:lnSpc>
                <a:spcPct val="100000"/>
              </a:lnSpc>
              <a:spcBef>
                <a:spcPts val="1200"/>
              </a:spcBef>
              <a:buSzPct val="100000"/>
              <a:buFont typeface="Arial"/>
              <a:buChar char="•"/>
            </a:pPr>
            <a:endParaRPr lang="en-US" sz="1800">
              <a:cs typeface="Arial"/>
            </a:endParaRPr>
          </a:p>
        </p:txBody>
      </p:sp>
    </p:spTree>
    <p:extLst>
      <p:ext uri="{BB962C8B-B14F-4D97-AF65-F5344CB8AC3E}">
        <p14:creationId xmlns:p14="http://schemas.microsoft.com/office/powerpoint/2010/main" val="295810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365760"/>
            <a:ext cx="4527516" cy="914400"/>
          </a:xfrm>
        </p:spPr>
        <p:txBody>
          <a:bodyPr anchor="t">
            <a:normAutofit/>
          </a:bodyPr>
          <a:lstStyle/>
          <a:p>
            <a:r>
              <a:rPr lang="en-IN"/>
              <a:t>What is Angular ?</a:t>
            </a:r>
            <a:br>
              <a:rPr lang="en-IN"/>
            </a:br>
            <a:endParaRPr lang="en-US"/>
          </a:p>
        </p:txBody>
      </p:sp>
      <p:sp>
        <p:nvSpPr>
          <p:cNvPr id="7" name="Content Placeholder 2">
            <a:extLst>
              <a:ext uri="{FF2B5EF4-FFF2-40B4-BE49-F238E27FC236}">
                <a16:creationId xmlns:a16="http://schemas.microsoft.com/office/drawing/2014/main" id="{34AAF1F3-771B-C840-B912-DF6FFAE64F4F}"/>
              </a:ext>
            </a:extLst>
          </p:cNvPr>
          <p:cNvSpPr>
            <a:spLocks noGrp="1"/>
          </p:cNvSpPr>
          <p:nvPr>
            <p:ph sz="quarter" idx="14"/>
          </p:nvPr>
        </p:nvSpPr>
        <p:spPr>
          <a:xfrm>
            <a:off x="365759" y="1594012"/>
            <a:ext cx="4527516" cy="4151870"/>
          </a:xfrm>
        </p:spPr>
        <p:txBody>
          <a:bodyPr numCol="1">
            <a:normAutofit/>
          </a:bodyPr>
          <a:lstStyle/>
          <a:p>
            <a:pPr rtl="0">
              <a:lnSpc>
                <a:spcPct val="150000"/>
              </a:lnSpc>
              <a:buFont typeface="Arial" panose="020B0604020202020204" pitchFamily="34" charset="0"/>
              <a:buChar char="•"/>
            </a:pPr>
            <a:r>
              <a:rPr lang="en-US"/>
              <a:t>Angular is a platform that helps you create advanced web applications in HTML using Typescript (Dart or ES5).</a:t>
            </a:r>
          </a:p>
          <a:p>
            <a:pPr marL="0" indent="0" rtl="0">
              <a:buNone/>
            </a:pPr>
            <a:endParaRPr lang="en-US"/>
          </a:p>
          <a:p>
            <a:pPr rtl="0">
              <a:lnSpc>
                <a:spcPct val="150000"/>
              </a:lnSpc>
              <a:buFont typeface="Arial" panose="020B0604020202020204" pitchFamily="34" charset="0"/>
              <a:buChar char="•"/>
            </a:pPr>
            <a:r>
              <a:rPr lang="en-US"/>
              <a:t>It helps you to structure your code, separate your concerns and remove trivial code.</a:t>
            </a:r>
          </a:p>
          <a:p>
            <a:endParaRPr lang="en-US"/>
          </a:p>
        </p:txBody>
      </p:sp>
      <p:pic>
        <p:nvPicPr>
          <p:cNvPr id="1032" name="Picture 8" descr="Angular Logo PNG Transparent (1) – Brands Logos">
            <a:extLst>
              <a:ext uri="{FF2B5EF4-FFF2-40B4-BE49-F238E27FC236}">
                <a16:creationId xmlns:a16="http://schemas.microsoft.com/office/drawing/2014/main" id="{55162024-8297-4033-99BA-624804FB9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420" y="2352675"/>
            <a:ext cx="5608951" cy="157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27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8D73-7A45-2495-5F24-25518F3C33DB}"/>
              </a:ext>
            </a:extLst>
          </p:cNvPr>
          <p:cNvSpPr>
            <a:spLocks noGrp="1"/>
          </p:cNvSpPr>
          <p:nvPr>
            <p:ph type="title"/>
          </p:nvPr>
        </p:nvSpPr>
        <p:spPr>
          <a:xfrm>
            <a:off x="365760" y="365760"/>
            <a:ext cx="11457432" cy="914400"/>
          </a:xfrm>
        </p:spPr>
        <p:txBody>
          <a:bodyPr anchor="t">
            <a:normAutofit/>
          </a:bodyPr>
          <a:lstStyle/>
          <a:p>
            <a:r>
              <a:rPr lang="en-US"/>
              <a:t>3.Event Binding</a:t>
            </a:r>
          </a:p>
          <a:p>
            <a:endParaRPr lang="en-US"/>
          </a:p>
        </p:txBody>
      </p:sp>
      <p:graphicFrame>
        <p:nvGraphicFramePr>
          <p:cNvPr id="5" name="Content Placeholder 2">
            <a:extLst>
              <a:ext uri="{FF2B5EF4-FFF2-40B4-BE49-F238E27FC236}">
                <a16:creationId xmlns:a16="http://schemas.microsoft.com/office/drawing/2014/main" id="{C48713FA-261C-0A52-FE6C-3FC8B05FEE0C}"/>
              </a:ext>
            </a:extLst>
          </p:cNvPr>
          <p:cNvGraphicFramePr>
            <a:graphicFrameLocks noGrp="1"/>
          </p:cNvGraphicFramePr>
          <p:nvPr>
            <p:ph idx="1"/>
            <p:extLst>
              <p:ext uri="{D42A27DB-BD31-4B8C-83A1-F6EECF244321}">
                <p14:modId xmlns:p14="http://schemas.microsoft.com/office/powerpoint/2010/main" val="1269032345"/>
              </p:ext>
            </p:extLst>
          </p:nvPr>
        </p:nvGraphicFramePr>
        <p:xfrm>
          <a:off x="448887" y="1717964"/>
          <a:ext cx="6633557"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5" name="TextBox 124">
            <a:extLst>
              <a:ext uri="{FF2B5EF4-FFF2-40B4-BE49-F238E27FC236}">
                <a16:creationId xmlns:a16="http://schemas.microsoft.com/office/drawing/2014/main" id="{66D2BB16-4908-1AFD-B49F-AE121817C38B}"/>
              </a:ext>
            </a:extLst>
          </p:cNvPr>
          <p:cNvSpPr txBox="1"/>
          <p:nvPr/>
        </p:nvSpPr>
        <p:spPr>
          <a:xfrm>
            <a:off x="7668491" y="1787236"/>
            <a:ext cx="3823854" cy="374072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endParaRPr lang="en-US" sz="1800"/>
          </a:p>
        </p:txBody>
      </p:sp>
      <p:pic>
        <p:nvPicPr>
          <p:cNvPr id="126" name="Picture 126" descr="Graphical user interface, text, application&#10;&#10;Description automatically generated">
            <a:extLst>
              <a:ext uri="{FF2B5EF4-FFF2-40B4-BE49-F238E27FC236}">
                <a16:creationId xmlns:a16="http://schemas.microsoft.com/office/drawing/2014/main" id="{5D2F8E65-D4B7-5F2A-B0E9-A9948544E774}"/>
              </a:ext>
            </a:extLst>
          </p:cNvPr>
          <p:cNvPicPr>
            <a:picLocks noChangeAspect="1"/>
          </p:cNvPicPr>
          <p:nvPr/>
        </p:nvPicPr>
        <p:blipFill>
          <a:blip r:embed="rId7"/>
          <a:stretch>
            <a:fillRect/>
          </a:stretch>
        </p:blipFill>
        <p:spPr>
          <a:xfrm>
            <a:off x="7079673" y="2790361"/>
            <a:ext cx="4959927" cy="1720624"/>
          </a:xfrm>
          <a:prstGeom prst="rect">
            <a:avLst/>
          </a:prstGeom>
        </p:spPr>
      </p:pic>
    </p:spTree>
    <p:extLst>
      <p:ext uri="{BB962C8B-B14F-4D97-AF65-F5344CB8AC3E}">
        <p14:creationId xmlns:p14="http://schemas.microsoft.com/office/powerpoint/2010/main" val="247765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34753A-3BD5-1E6C-E003-4B71FCC0554C}"/>
              </a:ext>
            </a:extLst>
          </p:cNvPr>
          <p:cNvSpPr txBox="1"/>
          <p:nvPr/>
        </p:nvSpPr>
        <p:spPr>
          <a:xfrm>
            <a:off x="644236" y="997527"/>
            <a:ext cx="10245436" cy="327679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lnSpc>
                <a:spcPct val="150000"/>
              </a:lnSpc>
              <a:buFont typeface="Arial"/>
              <a:buChar char="•"/>
            </a:pPr>
            <a:r>
              <a:rPr lang="en-US">
                <a:solidFill>
                  <a:srgbClr val="51565E"/>
                </a:solidFill>
                <a:latin typeface="Roboto"/>
                <a:ea typeface="Roboto"/>
                <a:cs typeface="Roboto"/>
              </a:rPr>
              <a:t>created a Subscribe button that displays a “Thank you” message when clicked on. </a:t>
            </a:r>
            <a:endParaRPr lang="en-US">
              <a:cs typeface="Arial"/>
            </a:endParaRPr>
          </a:p>
          <a:p>
            <a:pPr>
              <a:lnSpc>
                <a:spcPct val="150000"/>
              </a:lnSpc>
            </a:pPr>
            <a:r>
              <a:rPr lang="en-US">
                <a:solidFill>
                  <a:srgbClr val="51565E"/>
                </a:solidFill>
                <a:latin typeface="Roboto"/>
                <a:ea typeface="Roboto"/>
                <a:cs typeface="Roboto"/>
              </a:rPr>
              <a:t>       &lt;</a:t>
            </a:r>
            <a:r>
              <a:rPr lang="en-US" err="1">
                <a:solidFill>
                  <a:srgbClr val="51565E"/>
                </a:solidFill>
                <a:latin typeface="Roboto"/>
                <a:ea typeface="Roboto"/>
                <a:cs typeface="Roboto"/>
              </a:rPr>
              <a:t>br</a:t>
            </a:r>
            <a:r>
              <a:rPr lang="en-US">
                <a:solidFill>
                  <a:srgbClr val="51565E"/>
                </a:solidFill>
                <a:latin typeface="Roboto"/>
                <a:ea typeface="Roboto"/>
                <a:cs typeface="Roboto"/>
              </a:rPr>
              <a:t>&gt;&lt;button (click)="</a:t>
            </a:r>
            <a:r>
              <a:rPr lang="en-US" err="1">
                <a:solidFill>
                  <a:srgbClr val="51565E"/>
                </a:solidFill>
                <a:latin typeface="Roboto"/>
                <a:ea typeface="Roboto"/>
                <a:cs typeface="Roboto"/>
              </a:rPr>
              <a:t>onClick</a:t>
            </a:r>
            <a:r>
              <a:rPr lang="en-US">
                <a:solidFill>
                  <a:srgbClr val="51565E"/>
                </a:solidFill>
                <a:latin typeface="Roboto"/>
                <a:ea typeface="Roboto"/>
                <a:cs typeface="Roboto"/>
              </a:rPr>
              <a:t>()"&gt;Subscribe to </a:t>
            </a:r>
            <a:r>
              <a:rPr lang="en-US" err="1">
                <a:solidFill>
                  <a:srgbClr val="51565E"/>
                </a:solidFill>
                <a:latin typeface="Roboto"/>
                <a:ea typeface="Roboto"/>
                <a:cs typeface="Roboto"/>
              </a:rPr>
              <a:t>Simplilearn</a:t>
            </a:r>
            <a:r>
              <a:rPr lang="en-US">
                <a:solidFill>
                  <a:srgbClr val="51565E"/>
                </a:solidFill>
                <a:latin typeface="Roboto"/>
                <a:ea typeface="Roboto"/>
                <a:cs typeface="Roboto"/>
              </a:rPr>
              <a:t>&lt;/button&gt;&lt;/div&gt;</a:t>
            </a:r>
          </a:p>
          <a:p>
            <a:pPr marL="285750" indent="-285750">
              <a:lnSpc>
                <a:spcPct val="150000"/>
              </a:lnSpc>
              <a:buFont typeface="Arial"/>
              <a:buChar char="•"/>
            </a:pPr>
            <a:r>
              <a:rPr lang="en-US">
                <a:solidFill>
                  <a:srgbClr val="51565E"/>
                </a:solidFill>
                <a:latin typeface="Roboto"/>
                <a:ea typeface="Roboto"/>
                <a:cs typeface="Roboto"/>
              </a:rPr>
              <a:t>To display the message on the console, we’ve created a function called </a:t>
            </a:r>
            <a:r>
              <a:rPr lang="en-US" err="1">
                <a:solidFill>
                  <a:srgbClr val="51565E"/>
                </a:solidFill>
                <a:latin typeface="Roboto"/>
                <a:ea typeface="Roboto"/>
                <a:cs typeface="Roboto"/>
              </a:rPr>
              <a:t>onClick</a:t>
            </a:r>
            <a:r>
              <a:rPr lang="en-US">
                <a:solidFill>
                  <a:srgbClr val="51565E"/>
                </a:solidFill>
                <a:latin typeface="Roboto"/>
                <a:ea typeface="Roboto"/>
                <a:cs typeface="Roboto"/>
              </a:rPr>
              <a:t>() in the </a:t>
            </a:r>
            <a:r>
              <a:rPr lang="en-US" err="1">
                <a:solidFill>
                  <a:srgbClr val="51565E"/>
                </a:solidFill>
                <a:latin typeface="Roboto"/>
                <a:ea typeface="Roboto"/>
                <a:cs typeface="Roboto"/>
              </a:rPr>
              <a:t>app.component.ts</a:t>
            </a:r>
            <a:r>
              <a:rPr lang="en-US">
                <a:solidFill>
                  <a:srgbClr val="51565E"/>
                </a:solidFill>
                <a:latin typeface="Roboto"/>
                <a:ea typeface="Roboto"/>
                <a:cs typeface="Roboto"/>
              </a:rPr>
              <a:t> file. </a:t>
            </a:r>
          </a:p>
          <a:p>
            <a:pPr>
              <a:lnSpc>
                <a:spcPct val="150000"/>
              </a:lnSpc>
            </a:pPr>
            <a:r>
              <a:rPr lang="en-US">
                <a:solidFill>
                  <a:srgbClr val="51565E"/>
                </a:solidFill>
                <a:latin typeface="Roboto"/>
                <a:ea typeface="Roboto"/>
                <a:cs typeface="Roboto"/>
              </a:rPr>
              <a:t>        </a:t>
            </a:r>
            <a:r>
              <a:rPr lang="en-US" err="1">
                <a:solidFill>
                  <a:srgbClr val="51565E"/>
                </a:solidFill>
                <a:latin typeface="Roboto"/>
                <a:ea typeface="Roboto"/>
                <a:cs typeface="Roboto"/>
              </a:rPr>
              <a:t>onClick</a:t>
            </a:r>
            <a:r>
              <a:rPr lang="en-US">
                <a:solidFill>
                  <a:srgbClr val="51565E"/>
                </a:solidFill>
                <a:latin typeface="Roboto"/>
                <a:ea typeface="Roboto"/>
                <a:cs typeface="Roboto"/>
              </a:rPr>
              <a:t>(){</a:t>
            </a:r>
          </a:p>
          <a:p>
            <a:pPr>
              <a:lnSpc>
                <a:spcPct val="150000"/>
              </a:lnSpc>
            </a:pPr>
            <a:r>
              <a:rPr lang="en-US">
                <a:solidFill>
                  <a:srgbClr val="51565E"/>
                </a:solidFill>
                <a:latin typeface="Roboto"/>
                <a:ea typeface="Roboto"/>
                <a:cs typeface="Roboto"/>
              </a:rPr>
              <a:t>           console.log("Thanks for subscribing")</a:t>
            </a:r>
          </a:p>
          <a:p>
            <a:pPr>
              <a:lnSpc>
                <a:spcPct val="150000"/>
              </a:lnSpc>
            </a:pPr>
            <a:r>
              <a:rPr lang="en-US">
                <a:solidFill>
                  <a:srgbClr val="51565E"/>
                </a:solidFill>
                <a:latin typeface="Roboto"/>
                <a:ea typeface="Roboto"/>
                <a:cs typeface="Roboto"/>
              </a:rPr>
              <a:t>        }</a:t>
            </a:r>
          </a:p>
          <a:p>
            <a:pPr marL="285750" indent="-285750">
              <a:lnSpc>
                <a:spcPct val="150000"/>
              </a:lnSpc>
              <a:buFont typeface="Arial"/>
              <a:buChar char="•"/>
            </a:pPr>
            <a:r>
              <a:rPr lang="en-US">
                <a:solidFill>
                  <a:srgbClr val="51565E"/>
                </a:solidFill>
                <a:latin typeface="Roboto"/>
                <a:ea typeface="Roboto"/>
                <a:cs typeface="Roboto"/>
              </a:rPr>
              <a:t>Every time the user clicks on the button, the message is displayed on the console. </a:t>
            </a:r>
            <a:endParaRPr lang="en-US" sz="1800">
              <a:cs typeface="Arial"/>
            </a:endParaRPr>
          </a:p>
        </p:txBody>
      </p:sp>
    </p:spTree>
    <p:extLst>
      <p:ext uri="{BB962C8B-B14F-4D97-AF65-F5344CB8AC3E}">
        <p14:creationId xmlns:p14="http://schemas.microsoft.com/office/powerpoint/2010/main" val="13461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46E449-194B-15DF-E0C2-B6BF43ECEF53}"/>
              </a:ext>
            </a:extLst>
          </p:cNvPr>
          <p:cNvSpPr>
            <a:spLocks noGrp="1"/>
          </p:cNvSpPr>
          <p:nvPr>
            <p:ph type="title"/>
          </p:nvPr>
        </p:nvSpPr>
        <p:spPr>
          <a:xfrm>
            <a:off x="365760" y="365760"/>
            <a:ext cx="11457432" cy="914400"/>
          </a:xfrm>
        </p:spPr>
        <p:txBody>
          <a:bodyPr anchor="t">
            <a:normAutofit/>
          </a:bodyPr>
          <a:lstStyle/>
          <a:p>
            <a:r>
              <a:rPr lang="en-US" b="1"/>
              <a:t>Two-way Data Binding</a:t>
            </a:r>
          </a:p>
          <a:p>
            <a:endParaRPr lang="en-US"/>
          </a:p>
        </p:txBody>
      </p:sp>
      <p:graphicFrame>
        <p:nvGraphicFramePr>
          <p:cNvPr id="10" name="Text Placeholder 2">
            <a:extLst>
              <a:ext uri="{FF2B5EF4-FFF2-40B4-BE49-F238E27FC236}">
                <a16:creationId xmlns:a16="http://schemas.microsoft.com/office/drawing/2014/main" id="{F229F437-D6F5-B998-828A-D21CA1936DC9}"/>
              </a:ext>
            </a:extLst>
          </p:cNvPr>
          <p:cNvGraphicFramePr/>
          <p:nvPr>
            <p:extLst>
              <p:ext uri="{D42A27DB-BD31-4B8C-83A1-F6EECF244321}">
                <p14:modId xmlns:p14="http://schemas.microsoft.com/office/powerpoint/2010/main" val="2904099557"/>
              </p:ext>
            </p:extLst>
          </p:nvPr>
        </p:nvGraphicFramePr>
        <p:xfrm>
          <a:off x="365760" y="1828800"/>
          <a:ext cx="6799811"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25" descr="A picture containing background pattern&#10;&#10;Description automatically generated">
            <a:extLst>
              <a:ext uri="{FF2B5EF4-FFF2-40B4-BE49-F238E27FC236}">
                <a16:creationId xmlns:a16="http://schemas.microsoft.com/office/drawing/2014/main" id="{FDBE54FD-FD29-D583-8FAD-4F4DE7C33527}"/>
              </a:ext>
            </a:extLst>
          </p:cNvPr>
          <p:cNvPicPr>
            <a:picLocks noChangeAspect="1"/>
          </p:cNvPicPr>
          <p:nvPr/>
        </p:nvPicPr>
        <p:blipFill>
          <a:blip r:embed="rId7"/>
          <a:stretch>
            <a:fillRect/>
          </a:stretch>
        </p:blipFill>
        <p:spPr>
          <a:xfrm>
            <a:off x="7342909" y="2910433"/>
            <a:ext cx="4405745" cy="1577461"/>
          </a:xfrm>
          <a:prstGeom prst="rect">
            <a:avLst/>
          </a:prstGeom>
        </p:spPr>
      </p:pic>
    </p:spTree>
    <p:extLst>
      <p:ext uri="{BB962C8B-B14F-4D97-AF65-F5344CB8AC3E}">
        <p14:creationId xmlns:p14="http://schemas.microsoft.com/office/powerpoint/2010/main" val="37281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5B0219-C337-8A6A-8D26-88CF829CA956}"/>
              </a:ext>
            </a:extLst>
          </p:cNvPr>
          <p:cNvSpPr txBox="1"/>
          <p:nvPr/>
        </p:nvSpPr>
        <p:spPr>
          <a:xfrm>
            <a:off x="561109" y="831273"/>
            <a:ext cx="10203872" cy="438581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nSpc>
                <a:spcPct val="150000"/>
              </a:lnSpc>
              <a:spcBef>
                <a:spcPts val="1200"/>
              </a:spcBef>
              <a:buSzPct val="100000"/>
              <a:buFont typeface="Arial"/>
              <a:buChar char="•"/>
            </a:pPr>
            <a:r>
              <a:rPr lang="en-US">
                <a:solidFill>
                  <a:srgbClr val="51565E"/>
                </a:solidFill>
                <a:ea typeface="+mn-lt"/>
                <a:cs typeface="+mn-lt"/>
              </a:rPr>
              <a:t>To illustrate two-way data binding, create a property with an empty string and an input box for the user to type. </a:t>
            </a:r>
            <a:endParaRPr lang="en-US"/>
          </a:p>
          <a:p>
            <a:pPr marL="182880" indent="-182880">
              <a:lnSpc>
                <a:spcPct val="150000"/>
              </a:lnSpc>
              <a:spcBef>
                <a:spcPts val="1200"/>
              </a:spcBef>
              <a:buSzPct val="100000"/>
              <a:buFont typeface="Arial"/>
              <a:buChar char="•"/>
            </a:pPr>
            <a:r>
              <a:rPr lang="en-US">
                <a:solidFill>
                  <a:srgbClr val="51565E"/>
                </a:solidFill>
                <a:ea typeface="+mn-lt"/>
                <a:cs typeface="+mn-lt"/>
              </a:rPr>
              <a:t>Whatever the user provides is displayed on the screen with the help of the property. </a:t>
            </a:r>
          </a:p>
          <a:p>
            <a:pPr marL="182880" indent="-182880">
              <a:lnSpc>
                <a:spcPct val="150000"/>
              </a:lnSpc>
              <a:spcBef>
                <a:spcPts val="1200"/>
              </a:spcBef>
              <a:buSzPct val="100000"/>
              <a:buFont typeface="Arial"/>
              <a:buChar char="•"/>
            </a:pPr>
            <a:endParaRPr lang="en-US">
              <a:solidFill>
                <a:srgbClr val="51565E"/>
              </a:solidFill>
              <a:ea typeface="+mn-lt"/>
              <a:cs typeface="+mn-lt"/>
            </a:endParaRPr>
          </a:p>
          <a:p>
            <a:pPr>
              <a:lnSpc>
                <a:spcPct val="150000"/>
              </a:lnSpc>
            </a:pPr>
            <a:r>
              <a:rPr lang="en-US">
                <a:solidFill>
                  <a:srgbClr val="51565E"/>
                </a:solidFill>
                <a:ea typeface="+mn-lt"/>
                <a:cs typeface="+mn-lt"/>
              </a:rPr>
              <a:t>In the .</a:t>
            </a:r>
            <a:r>
              <a:rPr lang="en-US" err="1">
                <a:solidFill>
                  <a:srgbClr val="51565E"/>
                </a:solidFill>
                <a:ea typeface="+mn-lt"/>
                <a:cs typeface="+mn-lt"/>
              </a:rPr>
              <a:t>ts</a:t>
            </a:r>
            <a:r>
              <a:rPr lang="en-US">
                <a:solidFill>
                  <a:srgbClr val="51565E"/>
                </a:solidFill>
                <a:ea typeface="+mn-lt"/>
                <a:cs typeface="+mn-lt"/>
              </a:rPr>
              <a:t> file, </a:t>
            </a:r>
            <a:endParaRPr lang="en-US">
              <a:cs typeface="Arial"/>
            </a:endParaRPr>
          </a:p>
          <a:p>
            <a:pPr>
              <a:lnSpc>
                <a:spcPct val="150000"/>
              </a:lnSpc>
            </a:pPr>
            <a:r>
              <a:rPr lang="en-US">
                <a:solidFill>
                  <a:srgbClr val="51565E"/>
                </a:solidFill>
                <a:ea typeface="+mn-lt"/>
                <a:cs typeface="+mn-lt"/>
              </a:rPr>
              <a:t>public random = ""</a:t>
            </a:r>
            <a:endParaRPr lang="en-US">
              <a:cs typeface="Arial"/>
            </a:endParaRPr>
          </a:p>
          <a:p>
            <a:pPr>
              <a:lnSpc>
                <a:spcPct val="150000"/>
              </a:lnSpc>
            </a:pPr>
            <a:r>
              <a:rPr lang="en-US">
                <a:solidFill>
                  <a:srgbClr val="51565E"/>
                </a:solidFill>
                <a:ea typeface="+mn-lt"/>
                <a:cs typeface="+mn-lt"/>
              </a:rPr>
              <a:t>In the .html file, we’ve created an input field</a:t>
            </a:r>
            <a:endParaRPr lang="en-US">
              <a:cs typeface="Arial"/>
            </a:endParaRPr>
          </a:p>
          <a:p>
            <a:pPr>
              <a:lnSpc>
                <a:spcPct val="150000"/>
              </a:lnSpc>
            </a:pPr>
            <a:r>
              <a:rPr lang="en-US">
                <a:solidFill>
                  <a:srgbClr val="51565E"/>
                </a:solidFill>
                <a:ea typeface="+mn-lt"/>
                <a:cs typeface="+mn-lt"/>
              </a:rPr>
              <a:t>&lt;input [(</a:t>
            </a:r>
            <a:r>
              <a:rPr lang="en-US" err="1">
                <a:solidFill>
                  <a:srgbClr val="51565E"/>
                </a:solidFill>
                <a:ea typeface="+mn-lt"/>
                <a:cs typeface="+mn-lt"/>
              </a:rPr>
              <a:t>ngModel</a:t>
            </a:r>
            <a:r>
              <a:rPr lang="en-US">
                <a:solidFill>
                  <a:srgbClr val="51565E"/>
                </a:solidFill>
                <a:ea typeface="+mn-lt"/>
                <a:cs typeface="+mn-lt"/>
              </a:rPr>
              <a:t>)]="random" type="text"&gt; &lt;</a:t>
            </a:r>
            <a:r>
              <a:rPr lang="en-US" err="1">
                <a:solidFill>
                  <a:srgbClr val="51565E"/>
                </a:solidFill>
                <a:ea typeface="+mn-lt"/>
                <a:cs typeface="+mn-lt"/>
              </a:rPr>
              <a:t>br</a:t>
            </a:r>
            <a:r>
              <a:rPr lang="en-US">
                <a:solidFill>
                  <a:srgbClr val="51565E"/>
                </a:solidFill>
                <a:ea typeface="+mn-lt"/>
                <a:cs typeface="+mn-lt"/>
              </a:rPr>
              <a:t>&gt;</a:t>
            </a:r>
            <a:endParaRPr lang="en-US">
              <a:cs typeface="Arial"/>
            </a:endParaRPr>
          </a:p>
          <a:p>
            <a:pPr>
              <a:lnSpc>
                <a:spcPct val="150000"/>
              </a:lnSpc>
            </a:pPr>
            <a:r>
              <a:rPr lang="en-US">
                <a:solidFill>
                  <a:srgbClr val="51565E"/>
                </a:solidFill>
                <a:ea typeface="+mn-lt"/>
                <a:cs typeface="+mn-lt"/>
              </a:rPr>
              <a:t>  {{random}}</a:t>
            </a:r>
            <a:endParaRPr lang="en-US">
              <a:cs typeface="Arial"/>
            </a:endParaRPr>
          </a:p>
          <a:p>
            <a:pPr>
              <a:spcBef>
                <a:spcPts val="1200"/>
              </a:spcBef>
            </a:pPr>
            <a:endParaRPr lang="en-US" sz="1200">
              <a:solidFill>
                <a:srgbClr val="51565E"/>
              </a:solidFill>
              <a:cs typeface="Arial"/>
            </a:endParaRPr>
          </a:p>
        </p:txBody>
      </p:sp>
    </p:spTree>
    <p:extLst>
      <p:ext uri="{BB962C8B-B14F-4D97-AF65-F5344CB8AC3E}">
        <p14:creationId xmlns:p14="http://schemas.microsoft.com/office/powerpoint/2010/main" val="203091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1B23-C86C-A68F-F989-04B541BB0A60}"/>
              </a:ext>
            </a:extLst>
          </p:cNvPr>
          <p:cNvSpPr>
            <a:spLocks noGrp="1"/>
          </p:cNvSpPr>
          <p:nvPr>
            <p:ph type="title"/>
          </p:nvPr>
        </p:nvSpPr>
        <p:spPr>
          <a:xfrm>
            <a:off x="365760" y="365760"/>
            <a:ext cx="11457432" cy="914400"/>
          </a:xfrm>
        </p:spPr>
        <p:txBody>
          <a:bodyPr anchor="t">
            <a:normAutofit/>
          </a:bodyPr>
          <a:lstStyle/>
          <a:p>
            <a:r>
              <a:rPr lang="en-US"/>
              <a:t>Angular Directives</a:t>
            </a:r>
          </a:p>
        </p:txBody>
      </p:sp>
      <p:graphicFrame>
        <p:nvGraphicFramePr>
          <p:cNvPr id="5" name="Content Placeholder 2">
            <a:extLst>
              <a:ext uri="{FF2B5EF4-FFF2-40B4-BE49-F238E27FC236}">
                <a16:creationId xmlns:a16="http://schemas.microsoft.com/office/drawing/2014/main" id="{EA9ED6F3-41D6-62E2-C2DB-9E0667A401CF}"/>
              </a:ext>
            </a:extLst>
          </p:cNvPr>
          <p:cNvGraphicFramePr>
            <a:graphicFrameLocks noGrp="1"/>
          </p:cNvGraphicFramePr>
          <p:nvPr>
            <p:ph idx="1"/>
            <p:extLst>
              <p:ext uri="{D42A27DB-BD31-4B8C-83A1-F6EECF244321}">
                <p14:modId xmlns:p14="http://schemas.microsoft.com/office/powerpoint/2010/main" val="3684962414"/>
              </p:ext>
            </p:extLst>
          </p:nvPr>
        </p:nvGraphicFramePr>
        <p:xfrm>
          <a:off x="365761" y="1066801"/>
          <a:ext cx="11464833" cy="5101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38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D7E537A1-9D21-1B2F-A9D1-CEDF07A34040}"/>
              </a:ext>
            </a:extLst>
          </p:cNvPr>
          <p:cNvGraphicFramePr>
            <a:graphicFrameLocks noGrp="1"/>
          </p:cNvGraphicFramePr>
          <p:nvPr>
            <p:ph idx="1"/>
            <p:extLst>
              <p:ext uri="{D42A27DB-BD31-4B8C-83A1-F6EECF244321}">
                <p14:modId xmlns:p14="http://schemas.microsoft.com/office/powerpoint/2010/main" val="20871037"/>
              </p:ext>
            </p:extLst>
          </p:nvPr>
        </p:nvGraphicFramePr>
        <p:xfrm>
          <a:off x="300446" y="653143"/>
          <a:ext cx="11620717" cy="5384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391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7EE1-CCE8-0507-ED22-53B59E7AC4B3}"/>
              </a:ext>
            </a:extLst>
          </p:cNvPr>
          <p:cNvSpPr>
            <a:spLocks noGrp="1"/>
          </p:cNvSpPr>
          <p:nvPr>
            <p:ph type="title"/>
          </p:nvPr>
        </p:nvSpPr>
        <p:spPr>
          <a:xfrm>
            <a:off x="365760" y="365760"/>
            <a:ext cx="11457432" cy="914400"/>
          </a:xfrm>
        </p:spPr>
        <p:txBody>
          <a:bodyPr anchor="t">
            <a:normAutofit/>
          </a:bodyPr>
          <a:lstStyle/>
          <a:p>
            <a:r>
              <a:rPr lang="en-US"/>
              <a:t>Services</a:t>
            </a:r>
          </a:p>
        </p:txBody>
      </p:sp>
      <p:graphicFrame>
        <p:nvGraphicFramePr>
          <p:cNvPr id="5" name="Content Placeholder 2">
            <a:extLst>
              <a:ext uri="{FF2B5EF4-FFF2-40B4-BE49-F238E27FC236}">
                <a16:creationId xmlns:a16="http://schemas.microsoft.com/office/drawing/2014/main" id="{6D3FD9AF-9752-7A31-3B8E-9FD0AE70304F}"/>
              </a:ext>
            </a:extLst>
          </p:cNvPr>
          <p:cNvGraphicFramePr>
            <a:graphicFrameLocks noGrp="1"/>
          </p:cNvGraphicFramePr>
          <p:nvPr>
            <p:ph idx="1"/>
            <p:extLst>
              <p:ext uri="{D42A27DB-BD31-4B8C-83A1-F6EECF244321}">
                <p14:modId xmlns:p14="http://schemas.microsoft.com/office/powerpoint/2010/main" val="89753443"/>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36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14F60011-040D-E20F-457C-5B89E6DBA6FD}"/>
              </a:ext>
            </a:extLst>
          </p:cNvPr>
          <p:cNvPicPr>
            <a:picLocks noGrp="1" noChangeAspect="1"/>
          </p:cNvPicPr>
          <p:nvPr>
            <p:ph type="pic" sz="quarter" idx="10"/>
          </p:nvPr>
        </p:nvPicPr>
        <p:blipFill>
          <a:blip r:embed="rId2"/>
          <a:stretch/>
        </p:blipFill>
        <p:spPr>
          <a:xfrm>
            <a:off x="1217613" y="1377032"/>
            <a:ext cx="10028237" cy="3845030"/>
          </a:xfrm>
          <a:noFill/>
        </p:spPr>
      </p:pic>
    </p:spTree>
    <p:extLst>
      <p:ext uri="{BB962C8B-B14F-4D97-AF65-F5344CB8AC3E}">
        <p14:creationId xmlns:p14="http://schemas.microsoft.com/office/powerpoint/2010/main" val="332955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7EE1-CCE8-0507-ED22-53B59E7AC4B3}"/>
              </a:ext>
            </a:extLst>
          </p:cNvPr>
          <p:cNvSpPr>
            <a:spLocks noGrp="1"/>
          </p:cNvSpPr>
          <p:nvPr>
            <p:ph type="title"/>
          </p:nvPr>
        </p:nvSpPr>
        <p:spPr>
          <a:xfrm>
            <a:off x="365760" y="365760"/>
            <a:ext cx="11457432" cy="914400"/>
          </a:xfrm>
        </p:spPr>
        <p:txBody>
          <a:bodyPr anchor="t">
            <a:normAutofit/>
          </a:bodyPr>
          <a:lstStyle/>
          <a:p>
            <a:r>
              <a:rPr lang="en-US"/>
              <a:t>Features of Services</a:t>
            </a:r>
          </a:p>
        </p:txBody>
      </p:sp>
      <p:graphicFrame>
        <p:nvGraphicFramePr>
          <p:cNvPr id="5" name="Content Placeholder 2">
            <a:extLst>
              <a:ext uri="{FF2B5EF4-FFF2-40B4-BE49-F238E27FC236}">
                <a16:creationId xmlns:a16="http://schemas.microsoft.com/office/drawing/2014/main" id="{52AF5B41-10FD-11B6-040A-BCD039B638AF}"/>
              </a:ext>
            </a:extLst>
          </p:cNvPr>
          <p:cNvGraphicFramePr>
            <a:graphicFrameLocks noGrp="1"/>
          </p:cNvGraphicFramePr>
          <p:nvPr>
            <p:ph idx="1"/>
            <p:extLst>
              <p:ext uri="{D42A27DB-BD31-4B8C-83A1-F6EECF244321}">
                <p14:modId xmlns:p14="http://schemas.microsoft.com/office/powerpoint/2010/main" val="340731205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25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B2A3D77-04BF-8820-1D9B-6296B240DA56}"/>
              </a:ext>
            </a:extLst>
          </p:cNvPr>
          <p:cNvPicPr>
            <a:picLocks noGrp="1" noChangeAspect="1"/>
          </p:cNvPicPr>
          <p:nvPr>
            <p:ph type="pic" sz="quarter" idx="10"/>
          </p:nvPr>
        </p:nvPicPr>
        <p:blipFill>
          <a:blip r:embed="rId2"/>
          <a:stretch/>
        </p:blipFill>
        <p:spPr>
          <a:xfrm>
            <a:off x="1217613" y="900691"/>
            <a:ext cx="10028237" cy="4437493"/>
          </a:xfrm>
          <a:noFill/>
        </p:spPr>
      </p:pic>
    </p:spTree>
    <p:extLst>
      <p:ext uri="{BB962C8B-B14F-4D97-AF65-F5344CB8AC3E}">
        <p14:creationId xmlns:p14="http://schemas.microsoft.com/office/powerpoint/2010/main" val="7760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5BF4CF-3B71-48FF-9193-F39FDA6A17A8}"/>
              </a:ext>
            </a:extLst>
          </p:cNvPr>
          <p:cNvSpPr>
            <a:spLocks noGrp="1"/>
          </p:cNvSpPr>
          <p:nvPr>
            <p:ph type="title"/>
          </p:nvPr>
        </p:nvSpPr>
        <p:spPr/>
        <p:txBody>
          <a:bodyPr/>
          <a:lstStyle/>
          <a:p>
            <a:r>
              <a:rPr lang="en-IN" i="0">
                <a:solidFill>
                  <a:srgbClr val="374151"/>
                </a:solidFill>
                <a:effectLst/>
                <a:cs typeface="Times New Roman" panose="02020603050405020304" pitchFamily="18" charset="0"/>
              </a:rPr>
              <a:t>Key Features of Angular</a:t>
            </a:r>
            <a:br>
              <a:rPr lang="en-IN" b="0" i="0">
                <a:solidFill>
                  <a:srgbClr val="374151"/>
                </a:solidFill>
                <a:effectLst/>
              </a:rPr>
            </a:br>
            <a:endParaRPr lang="en-IN"/>
          </a:p>
        </p:txBody>
      </p:sp>
      <p:sp>
        <p:nvSpPr>
          <p:cNvPr id="6" name="Content Placeholder 5">
            <a:extLst>
              <a:ext uri="{FF2B5EF4-FFF2-40B4-BE49-F238E27FC236}">
                <a16:creationId xmlns:a16="http://schemas.microsoft.com/office/drawing/2014/main" id="{8F09384A-CC95-4B29-B7B2-8E926E0F1420}"/>
              </a:ext>
            </a:extLst>
          </p:cNvPr>
          <p:cNvSpPr>
            <a:spLocks noGrp="1"/>
          </p:cNvSpPr>
          <p:nvPr>
            <p:ph idx="1"/>
          </p:nvPr>
        </p:nvSpPr>
        <p:spPr/>
        <p:txBody>
          <a:bodyPr/>
          <a:lstStyle/>
          <a:p>
            <a:pPr algn="l">
              <a:buFont typeface="Arial" panose="020B0604020202020204" pitchFamily="34" charset="0"/>
              <a:buChar char="•"/>
            </a:pPr>
            <a:r>
              <a:rPr lang="en-US" b="0" i="0">
                <a:solidFill>
                  <a:srgbClr val="374151"/>
                </a:solidFill>
                <a:effectLst/>
                <a:latin typeface="Söhne"/>
              </a:rPr>
              <a:t>Two-way data binding: Provides automatic synchronization of data between the model and view.</a:t>
            </a:r>
          </a:p>
          <a:p>
            <a:pPr algn="l">
              <a:buFont typeface="Arial" panose="020B0604020202020204" pitchFamily="34" charset="0"/>
              <a:buChar char="•"/>
            </a:pPr>
            <a:r>
              <a:rPr lang="en-US" b="0" i="0">
                <a:solidFill>
                  <a:srgbClr val="374151"/>
                </a:solidFill>
                <a:effectLst/>
                <a:latin typeface="Söhne"/>
              </a:rPr>
              <a:t>Dependency Injection: Allows efficient management of application components and services.</a:t>
            </a:r>
          </a:p>
          <a:p>
            <a:pPr algn="l">
              <a:buFont typeface="Arial" panose="020B0604020202020204" pitchFamily="34" charset="0"/>
              <a:buChar char="•"/>
            </a:pPr>
            <a:r>
              <a:rPr lang="en-US" b="0" i="0">
                <a:solidFill>
                  <a:srgbClr val="374151"/>
                </a:solidFill>
                <a:effectLst/>
                <a:latin typeface="Söhne"/>
              </a:rPr>
              <a:t>Directives: Extends HTML with custom attributes and elements, enabling powerful declarative programming.</a:t>
            </a:r>
          </a:p>
          <a:p>
            <a:pPr algn="l">
              <a:buFont typeface="Arial" panose="020B0604020202020204" pitchFamily="34" charset="0"/>
              <a:buChar char="•"/>
            </a:pPr>
            <a:r>
              <a:rPr lang="en-US" b="0" i="0">
                <a:solidFill>
                  <a:srgbClr val="374151"/>
                </a:solidFill>
                <a:effectLst/>
                <a:latin typeface="Söhne"/>
              </a:rPr>
              <a:t>Templating: Supports a rich set of tools and syntax for creating dynamic views.</a:t>
            </a:r>
          </a:p>
          <a:p>
            <a:pPr algn="l">
              <a:buFont typeface="Arial" panose="020B0604020202020204" pitchFamily="34" charset="0"/>
              <a:buChar char="•"/>
            </a:pPr>
            <a:r>
              <a:rPr lang="en-US" b="0" i="0">
                <a:solidFill>
                  <a:srgbClr val="374151"/>
                </a:solidFill>
                <a:effectLst/>
                <a:latin typeface="Söhne"/>
              </a:rPr>
              <a:t>Routing: Enables navigation and management of application states.</a:t>
            </a:r>
          </a:p>
          <a:p>
            <a:pPr algn="l">
              <a:buFont typeface="Arial" panose="020B0604020202020204" pitchFamily="34" charset="0"/>
              <a:buChar char="•"/>
            </a:pPr>
            <a:r>
              <a:rPr lang="en-US" b="0" i="0">
                <a:solidFill>
                  <a:srgbClr val="374151"/>
                </a:solidFill>
                <a:effectLst/>
                <a:latin typeface="Söhne"/>
              </a:rPr>
              <a:t>Testing: Angular provides built-in testing utilities for easy unit testing and end-to-end testing.</a:t>
            </a:r>
          </a:p>
          <a:p>
            <a:endParaRPr lang="en-IN"/>
          </a:p>
        </p:txBody>
      </p:sp>
    </p:spTree>
    <p:extLst>
      <p:ext uri="{BB962C8B-B14F-4D97-AF65-F5344CB8AC3E}">
        <p14:creationId xmlns:p14="http://schemas.microsoft.com/office/powerpoint/2010/main" val="160049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B4E9-F7BE-20E2-3493-3BE09FA49234}"/>
              </a:ext>
            </a:extLst>
          </p:cNvPr>
          <p:cNvSpPr>
            <a:spLocks noGrp="1"/>
          </p:cNvSpPr>
          <p:nvPr>
            <p:ph type="title"/>
          </p:nvPr>
        </p:nvSpPr>
        <p:spPr/>
        <p:txBody>
          <a:bodyPr/>
          <a:lstStyle/>
          <a:p>
            <a:r>
              <a:rPr lang="en-US">
                <a:cs typeface="Arial"/>
              </a:rPr>
              <a:t>Dependency Injection</a:t>
            </a:r>
            <a:endParaRPr lang="en-US"/>
          </a:p>
        </p:txBody>
      </p:sp>
      <p:sp>
        <p:nvSpPr>
          <p:cNvPr id="3" name="Content Placeholder 2">
            <a:extLst>
              <a:ext uri="{FF2B5EF4-FFF2-40B4-BE49-F238E27FC236}">
                <a16:creationId xmlns:a16="http://schemas.microsoft.com/office/drawing/2014/main" id="{983DF909-D14C-03F5-0EF4-53668A67DCA8}"/>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cs typeface="Arial"/>
              </a:rPr>
              <a:t>Dependency injection is a way to supply a new instance of a class with the dependencies it requires.</a:t>
            </a:r>
            <a:endParaRPr lang="en-US"/>
          </a:p>
          <a:p>
            <a:pPr marL="285750" indent="-285750">
              <a:buFont typeface="Arial"/>
              <a:buChar char="•"/>
            </a:pPr>
            <a:r>
              <a:rPr lang="en-US">
                <a:cs typeface="Arial"/>
              </a:rPr>
              <a:t>Most dependencies are services.</a:t>
            </a:r>
          </a:p>
          <a:p>
            <a:pPr marL="285750" indent="-285750">
              <a:buFont typeface="Arial"/>
              <a:buChar char="•"/>
            </a:pPr>
            <a:r>
              <a:rPr lang="en-US">
                <a:cs typeface="Arial"/>
              </a:rPr>
              <a:t>Angular uses dependency injection to provide a new component with the services they need</a:t>
            </a:r>
          </a:p>
          <a:p>
            <a:pPr marL="285750" indent="-285750">
              <a:buFont typeface="Arial"/>
              <a:buChar char="•"/>
            </a:pPr>
            <a:r>
              <a:rPr lang="en-US">
                <a:cs typeface="Arial"/>
              </a:rPr>
              <a:t>Angular can tell which services a component needs by looking at the types of its constructor parameters.</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DCE7E0AB-9CBD-526E-8D34-851DABAA9B4D}"/>
              </a:ext>
            </a:extLst>
          </p:cNvPr>
          <p:cNvPicPr>
            <a:picLocks noChangeAspect="1"/>
          </p:cNvPicPr>
          <p:nvPr/>
        </p:nvPicPr>
        <p:blipFill>
          <a:blip r:embed="rId2"/>
          <a:stretch>
            <a:fillRect/>
          </a:stretch>
        </p:blipFill>
        <p:spPr>
          <a:xfrm>
            <a:off x="6575026" y="1987958"/>
            <a:ext cx="5334000" cy="2390153"/>
          </a:xfrm>
          <a:prstGeom prst="rect">
            <a:avLst/>
          </a:prstGeom>
        </p:spPr>
      </p:pic>
    </p:spTree>
    <p:extLst>
      <p:ext uri="{BB962C8B-B14F-4D97-AF65-F5344CB8AC3E}">
        <p14:creationId xmlns:p14="http://schemas.microsoft.com/office/powerpoint/2010/main" val="329600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5512-500C-C642-45D5-77F224C07804}"/>
              </a:ext>
            </a:extLst>
          </p:cNvPr>
          <p:cNvSpPr>
            <a:spLocks noGrp="1"/>
          </p:cNvSpPr>
          <p:nvPr>
            <p:ph type="title"/>
          </p:nvPr>
        </p:nvSpPr>
        <p:spPr/>
        <p:txBody>
          <a:bodyPr/>
          <a:lstStyle/>
          <a:p>
            <a:r>
              <a:rPr lang="en-US">
                <a:cs typeface="Arial"/>
              </a:rPr>
              <a:t>Dependency Injection 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D3C63F89-5DB4-6305-2514-D18EA894B4D5}"/>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endParaRPr lang="en-US" sz="1200">
              <a:solidFill>
                <a:srgbClr val="374151"/>
              </a:solidFill>
              <a:cs typeface="Arial"/>
            </a:endParaRPr>
          </a:p>
          <a:p>
            <a:pPr marL="285750" indent="-285750">
              <a:buFont typeface="Arial"/>
              <a:buChar char="•"/>
            </a:pPr>
            <a:r>
              <a:rPr lang="en-US">
                <a:solidFill>
                  <a:srgbClr val="374151"/>
                </a:solidFill>
                <a:ea typeface="+mn-lt"/>
                <a:cs typeface="+mn-lt"/>
              </a:rPr>
              <a:t>DI in Angular is achieved through the use of decorators, such as </a:t>
            </a:r>
            <a:r>
              <a:rPr lang="en-US" b="1">
                <a:latin typeface="Consolas"/>
                <a:cs typeface="Arial"/>
              </a:rPr>
              <a:t>@Injectable()</a:t>
            </a:r>
            <a:r>
              <a:rPr lang="en-US">
                <a:solidFill>
                  <a:srgbClr val="374151"/>
                </a:solidFill>
                <a:ea typeface="+mn-lt"/>
                <a:cs typeface="+mn-lt"/>
              </a:rPr>
              <a:t> for services and </a:t>
            </a:r>
            <a:r>
              <a:rPr lang="en-US" b="1">
                <a:latin typeface="Consolas"/>
                <a:cs typeface="Arial"/>
              </a:rPr>
              <a:t>@Component()</a:t>
            </a:r>
            <a:r>
              <a:rPr lang="en-US">
                <a:solidFill>
                  <a:srgbClr val="374151"/>
                </a:solidFill>
                <a:ea typeface="+mn-lt"/>
                <a:cs typeface="+mn-lt"/>
              </a:rPr>
              <a:t> for components, which allow dependencies to be specified</a:t>
            </a:r>
            <a:r>
              <a:rPr lang="en-US" sz="1200">
                <a:solidFill>
                  <a:srgbClr val="374151"/>
                </a:solidFill>
                <a:ea typeface="+mn-lt"/>
                <a:cs typeface="+mn-lt"/>
              </a:rPr>
              <a:t>.</a:t>
            </a:r>
            <a:endParaRPr lang="en-US">
              <a:cs typeface="Arial"/>
            </a:endParaRPr>
          </a:p>
          <a:p>
            <a:pPr marL="285750" indent="-285750">
              <a:buFont typeface="Arial"/>
              <a:buChar char="•"/>
            </a:pPr>
            <a:r>
              <a:rPr lang="en-US">
                <a:solidFill>
                  <a:srgbClr val="374151"/>
                </a:solidFill>
                <a:ea typeface="+mn-lt"/>
                <a:cs typeface="+mn-lt"/>
              </a:rPr>
              <a:t>Angular's DI system uses a hierarchical injection system, where dependencies are resolved based on the structure of the application's component tree.</a:t>
            </a:r>
            <a:endParaRPr lang="en-US">
              <a:solidFill>
                <a:srgbClr val="374151"/>
              </a:solidFill>
              <a:cs typeface="Arial"/>
            </a:endParaRPr>
          </a:p>
          <a:p>
            <a:pPr marL="285750" indent="-285750">
              <a:buFont typeface="Arial"/>
              <a:buChar char="•"/>
            </a:pPr>
            <a:r>
              <a:rPr lang="en-US">
                <a:solidFill>
                  <a:srgbClr val="374151"/>
                </a:solidFill>
                <a:ea typeface="+mn-lt"/>
                <a:cs typeface="+mn-lt"/>
              </a:rPr>
              <a:t>DI in Angular is also useful for creating mock objects and facilitating unit testing by allowing the injection of test doubles or stubs</a:t>
            </a:r>
            <a:endParaRPr lang="en-US">
              <a:solidFill>
                <a:srgbClr val="374151"/>
              </a:solidFill>
              <a:cs typeface="Arial"/>
            </a:endParaRPr>
          </a:p>
        </p:txBody>
      </p:sp>
    </p:spTree>
    <p:extLst>
      <p:ext uri="{BB962C8B-B14F-4D97-AF65-F5344CB8AC3E}">
        <p14:creationId xmlns:p14="http://schemas.microsoft.com/office/powerpoint/2010/main" val="21132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C7E7-9FE8-DCCE-7AB4-B2BB3DA4A0EF}"/>
              </a:ext>
            </a:extLst>
          </p:cNvPr>
          <p:cNvSpPr>
            <a:spLocks noGrp="1"/>
          </p:cNvSpPr>
          <p:nvPr>
            <p:ph type="title"/>
          </p:nvPr>
        </p:nvSpPr>
        <p:spPr/>
        <p:txBody>
          <a:bodyPr/>
          <a:lstStyle/>
          <a:p>
            <a:r>
              <a:rPr lang="en-US">
                <a:cs typeface="Arial"/>
              </a:rPr>
              <a:t>Dependency Injection Cont...</a:t>
            </a:r>
            <a:endParaRPr lang="en-US" b="0">
              <a:cs typeface="Arial"/>
            </a:endParaRPr>
          </a:p>
          <a:p>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F664CDFC-759A-6266-C3A0-178F331C0698}"/>
              </a:ext>
            </a:extLst>
          </p:cNvPr>
          <p:cNvSpPr>
            <a:spLocks noGrp="1"/>
          </p:cNvSpPr>
          <p:nvPr>
            <p:ph idx="1"/>
          </p:nvPr>
        </p:nvSpPr>
        <p:spPr/>
        <p:txBody>
          <a:bodyPr vert="horz" lIns="0" tIns="0" rIns="0" bIns="0" numCol="2" spcCol="941832" rtlCol="0" anchor="t">
            <a:normAutofit/>
          </a:bodyPr>
          <a:lstStyle/>
          <a:p>
            <a:pPr>
              <a:buFont typeface="Arial"/>
              <a:buChar char="•"/>
            </a:pPr>
            <a:r>
              <a:rPr lang="en-US">
                <a:solidFill>
                  <a:srgbClr val="374151"/>
                </a:solidFill>
                <a:ea typeface="+mn-lt"/>
                <a:cs typeface="+mn-lt"/>
              </a:rPr>
              <a:t>The DI system in Angular supports both explicit and implicit dependency injection. Explicit DI allows you to specify the dependencies directly, while implicit DI relies on TypeScript's type inference capabilities.</a:t>
            </a:r>
            <a:endParaRPr lang="en-US">
              <a:ea typeface="+mn-lt"/>
              <a:cs typeface="+mn-lt"/>
            </a:endParaRPr>
          </a:p>
          <a:p>
            <a:pPr>
              <a:buFont typeface="Arial"/>
              <a:buChar char="•"/>
            </a:pPr>
            <a:r>
              <a:rPr lang="en-US">
                <a:solidFill>
                  <a:srgbClr val="374151"/>
                </a:solidFill>
                <a:ea typeface="+mn-lt"/>
                <a:cs typeface="+mn-lt"/>
              </a:rPr>
              <a:t>Angular's DI system can also manage the lifecycle of injected dependencies, ensuring that they are created and destroyed as needed.</a:t>
            </a:r>
            <a:endParaRPr lang="en-US">
              <a:ea typeface="+mn-lt"/>
              <a:cs typeface="+mn-lt"/>
            </a:endParaRPr>
          </a:p>
          <a:p>
            <a:pPr>
              <a:buFont typeface="Arial"/>
              <a:buChar char="•"/>
            </a:pPr>
            <a:r>
              <a:rPr lang="en-US">
                <a:solidFill>
                  <a:srgbClr val="374151"/>
                </a:solidFill>
                <a:ea typeface="+mn-lt"/>
                <a:cs typeface="+mn-lt"/>
              </a:rPr>
              <a:t>Angular provides a hierarchical injector tree that allows different levels of dependency scopes, such as application-wide singletons, module-level instances, or component-specific instances.</a:t>
            </a:r>
            <a:endParaRPr lang="en-US">
              <a:ea typeface="+mn-lt"/>
              <a:cs typeface="+mn-lt"/>
            </a:endParaRPr>
          </a:p>
          <a:p>
            <a:endParaRPr lang="en-US">
              <a:solidFill>
                <a:srgbClr val="374151"/>
              </a:solidFill>
              <a:ea typeface="+mn-lt"/>
              <a:cs typeface="+mn-lt"/>
            </a:endParaRPr>
          </a:p>
          <a:p>
            <a:endParaRPr lang="en-US">
              <a:cs typeface="Arial"/>
            </a:endParaRPr>
          </a:p>
        </p:txBody>
      </p:sp>
    </p:spTree>
    <p:extLst>
      <p:ext uri="{BB962C8B-B14F-4D97-AF65-F5344CB8AC3E}">
        <p14:creationId xmlns:p14="http://schemas.microsoft.com/office/powerpoint/2010/main" val="38482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A9F9-AA9A-3E67-DFA3-178116C55C32}"/>
              </a:ext>
            </a:extLst>
          </p:cNvPr>
          <p:cNvSpPr>
            <a:spLocks noGrp="1"/>
          </p:cNvSpPr>
          <p:nvPr>
            <p:ph type="title"/>
          </p:nvPr>
        </p:nvSpPr>
        <p:spPr/>
        <p:txBody>
          <a:bodyPr/>
          <a:lstStyle/>
          <a:p>
            <a:r>
              <a:rPr lang="en-US">
                <a:cs typeface="Arial"/>
              </a:rPr>
              <a:t>Dependency Injection Cont...</a:t>
            </a:r>
            <a:endParaRPr lang="en-US"/>
          </a:p>
        </p:txBody>
      </p:sp>
      <p:sp>
        <p:nvSpPr>
          <p:cNvPr id="3" name="Content Placeholder 2">
            <a:extLst>
              <a:ext uri="{FF2B5EF4-FFF2-40B4-BE49-F238E27FC236}">
                <a16:creationId xmlns:a16="http://schemas.microsoft.com/office/drawing/2014/main" id="{D7D95F97-1041-2666-A0C4-143EE691BE61}"/>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ea typeface="+mn-lt"/>
                <a:cs typeface="+mn-lt"/>
              </a:rPr>
              <a:t>When Angular creates a component, it first asks an injector for the services that the component requires.</a:t>
            </a:r>
          </a:p>
          <a:p>
            <a:pPr marL="285750" indent="-285750">
              <a:buFont typeface="Arial"/>
              <a:buChar char="•"/>
            </a:pPr>
            <a:r>
              <a:rPr lang="en-US">
                <a:ea typeface="+mn-lt"/>
                <a:cs typeface="+mn-lt"/>
              </a:rPr>
              <a:t>An injector maintains a container of service instances that it has previously created. </a:t>
            </a:r>
          </a:p>
          <a:p>
            <a:pPr marL="285750" indent="-285750">
              <a:buFont typeface="Arial"/>
              <a:buChar char="•"/>
            </a:pPr>
            <a:r>
              <a:rPr lang="en-US">
                <a:ea typeface="+mn-lt"/>
                <a:cs typeface="+mn-lt"/>
              </a:rPr>
              <a:t>If a requested service instance is not in the container, the injector makes one and adds it to the container before returning the service to Angular. </a:t>
            </a:r>
          </a:p>
          <a:p>
            <a:pPr marL="285750" indent="-285750">
              <a:buFont typeface="Arial"/>
              <a:buChar char="•"/>
            </a:pPr>
            <a:r>
              <a:rPr lang="en-US">
                <a:ea typeface="+mn-lt"/>
                <a:cs typeface="+mn-lt"/>
              </a:rPr>
              <a:t>When all requested services have been resolved and returned, Angular can call the component's constructor with those services as arguments. This is dependency injection.</a:t>
            </a:r>
            <a:endParaRPr lang="en-US">
              <a:cs typeface="Arial"/>
            </a:endParaRPr>
          </a:p>
        </p:txBody>
      </p:sp>
      <p:pic>
        <p:nvPicPr>
          <p:cNvPr id="4" name="Picture 4">
            <a:extLst>
              <a:ext uri="{FF2B5EF4-FFF2-40B4-BE49-F238E27FC236}">
                <a16:creationId xmlns:a16="http://schemas.microsoft.com/office/drawing/2014/main" id="{0DBFF771-31D2-746A-C374-37825D893388}"/>
              </a:ext>
            </a:extLst>
          </p:cNvPr>
          <p:cNvPicPr>
            <a:picLocks noChangeAspect="1"/>
          </p:cNvPicPr>
          <p:nvPr/>
        </p:nvPicPr>
        <p:blipFill>
          <a:blip r:embed="rId2"/>
          <a:stretch>
            <a:fillRect/>
          </a:stretch>
        </p:blipFill>
        <p:spPr>
          <a:xfrm>
            <a:off x="6248400" y="2667086"/>
            <a:ext cx="4622104" cy="2390214"/>
          </a:xfrm>
          <a:prstGeom prst="rect">
            <a:avLst/>
          </a:prstGeom>
        </p:spPr>
      </p:pic>
    </p:spTree>
    <p:extLst>
      <p:ext uri="{BB962C8B-B14F-4D97-AF65-F5344CB8AC3E}">
        <p14:creationId xmlns:p14="http://schemas.microsoft.com/office/powerpoint/2010/main" val="232999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5D79-4853-F6EB-59A3-84DD2995D497}"/>
              </a:ext>
            </a:extLst>
          </p:cNvPr>
          <p:cNvSpPr>
            <a:spLocks noGrp="1"/>
          </p:cNvSpPr>
          <p:nvPr>
            <p:ph type="title"/>
          </p:nvPr>
        </p:nvSpPr>
        <p:spPr/>
        <p:txBody>
          <a:bodyPr/>
          <a:lstStyle/>
          <a:p>
            <a:r>
              <a:rPr lang="en-US">
                <a:cs typeface="Arial"/>
              </a:rPr>
              <a:t>Injectors and Providers</a:t>
            </a:r>
            <a:endParaRPr lang="en-US"/>
          </a:p>
        </p:txBody>
      </p:sp>
      <p:sp>
        <p:nvSpPr>
          <p:cNvPr id="3" name="Content Placeholder 2">
            <a:extLst>
              <a:ext uri="{FF2B5EF4-FFF2-40B4-BE49-F238E27FC236}">
                <a16:creationId xmlns:a16="http://schemas.microsoft.com/office/drawing/2014/main" id="{0DCE338F-496F-2716-B91E-D6462F1A9FEB}"/>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solidFill>
                  <a:srgbClr val="374151"/>
                </a:solidFill>
                <a:ea typeface="+mn-lt"/>
                <a:cs typeface="+mn-lt"/>
              </a:rPr>
              <a:t>In Angular, an injector is responsible for creating and managing the instances of dependencies that are required by components, services, and other objects within an application.</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The injector is part of Angular's dependency injection (DI) system and is responsible for resolving dependencies and injecting them into the appropriate objects.</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Angular uses a hierarchical injection system, where each component has its own injector that can access dependencies from its parent component's injector.</a:t>
            </a:r>
            <a:endParaRPr lang="en-US">
              <a:cs typeface="Arial"/>
            </a:endParaRPr>
          </a:p>
          <a:p>
            <a:pPr marL="285750" indent="-285750">
              <a:buFont typeface="Arial"/>
              <a:buChar char="•"/>
            </a:pPr>
            <a:endParaRPr lang="en-US">
              <a:cs typeface="Arial"/>
            </a:endParaRPr>
          </a:p>
        </p:txBody>
      </p:sp>
    </p:spTree>
    <p:extLst>
      <p:ext uri="{BB962C8B-B14F-4D97-AF65-F5344CB8AC3E}">
        <p14:creationId xmlns:p14="http://schemas.microsoft.com/office/powerpoint/2010/main" val="7410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2790-D3B3-F03E-00A4-42A37F49BC65}"/>
              </a:ext>
            </a:extLst>
          </p:cNvPr>
          <p:cNvSpPr>
            <a:spLocks noGrp="1"/>
          </p:cNvSpPr>
          <p:nvPr>
            <p:ph type="title"/>
          </p:nvPr>
        </p:nvSpPr>
        <p:spPr/>
        <p:txBody>
          <a:bodyPr/>
          <a:lstStyle/>
          <a:p>
            <a:r>
              <a:rPr lang="en-US">
                <a:cs typeface="Arial"/>
              </a:rPr>
              <a:t>Injectors and Providers 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7EC574C2-BB5A-43D7-054F-FAB953CFC4BF}"/>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solidFill>
                  <a:srgbClr val="374151"/>
                </a:solidFill>
                <a:ea typeface="+mn-lt"/>
                <a:cs typeface="+mn-lt"/>
              </a:rPr>
              <a:t>Providers in Angular are responsible for registering dependencies with the injector. They define how instances of dependencies are created and managed.</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Providers can be registered at different levels within an Angular application, such as at the module level or component level, using the </a:t>
            </a:r>
            <a:r>
              <a:rPr lang="en-US" b="1">
                <a:latin typeface="Arial"/>
                <a:cs typeface="Arial"/>
              </a:rPr>
              <a:t>providers</a:t>
            </a:r>
            <a:r>
              <a:rPr lang="en-US">
                <a:solidFill>
                  <a:srgbClr val="374151"/>
                </a:solidFill>
                <a:ea typeface="+mn-lt"/>
                <a:cs typeface="+mn-lt"/>
              </a:rPr>
              <a:t> property in the module or component metadata.</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Angular provides several types of providers, including value providers, class providers, factory providers, and existing providers, which allow for different ways of creating and managing dependencies.</a:t>
            </a:r>
            <a:endParaRPr lang="en-US">
              <a:cs typeface="Arial"/>
            </a:endParaRPr>
          </a:p>
          <a:p>
            <a:pPr marL="285750" indent="-285750">
              <a:buFont typeface="Arial"/>
              <a:buChar char="•"/>
            </a:pPr>
            <a:endParaRPr lang="en-US">
              <a:cs typeface="Arial"/>
            </a:endParaRPr>
          </a:p>
        </p:txBody>
      </p:sp>
    </p:spTree>
    <p:extLst>
      <p:ext uri="{BB962C8B-B14F-4D97-AF65-F5344CB8AC3E}">
        <p14:creationId xmlns:p14="http://schemas.microsoft.com/office/powerpoint/2010/main" val="85901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5DA8-9A5F-69B8-F55A-FF9CFFA7A752}"/>
              </a:ext>
            </a:extLst>
          </p:cNvPr>
          <p:cNvSpPr>
            <a:spLocks noGrp="1"/>
          </p:cNvSpPr>
          <p:nvPr>
            <p:ph type="title"/>
          </p:nvPr>
        </p:nvSpPr>
        <p:spPr/>
        <p:txBody>
          <a:bodyPr/>
          <a:lstStyle/>
          <a:p>
            <a:r>
              <a:rPr lang="en-US">
                <a:cs typeface="Arial"/>
              </a:rPr>
              <a:t>Injectors and Providers 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2FCBE90B-F704-53D3-5F27-C3DFC42A55A9}"/>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solidFill>
                  <a:srgbClr val="374151"/>
                </a:solidFill>
                <a:ea typeface="+mn-lt"/>
                <a:cs typeface="+mn-lt"/>
              </a:rPr>
              <a:t>Value providers allow you to directly provide a value or object instance as a dependency.</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Class providers allow you to specify a class that will be instantiated to provide the dependency. This class can have its own dependencies, which will be resolved by the injector.</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Factory providers allow you to define a factory function that will be called by the injector to create the dependency instance</a:t>
            </a:r>
            <a:r>
              <a:rPr lang="en-US" sz="1200">
                <a:solidFill>
                  <a:srgbClr val="374151"/>
                </a:solidFill>
                <a:ea typeface="+mn-lt"/>
                <a:cs typeface="+mn-lt"/>
              </a:rPr>
              <a:t>.</a:t>
            </a:r>
            <a:endParaRPr lang="en-US">
              <a:cs typeface="Arial"/>
            </a:endParaRPr>
          </a:p>
          <a:p>
            <a:pPr marL="285750" indent="-285750">
              <a:buFont typeface="Arial"/>
              <a:buChar char="•"/>
            </a:pPr>
            <a:endParaRPr lang="en-US">
              <a:cs typeface="Arial"/>
            </a:endParaRPr>
          </a:p>
        </p:txBody>
      </p:sp>
    </p:spTree>
    <p:extLst>
      <p:ext uri="{BB962C8B-B14F-4D97-AF65-F5344CB8AC3E}">
        <p14:creationId xmlns:p14="http://schemas.microsoft.com/office/powerpoint/2010/main" val="187110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5DA8-9A5F-69B8-F55A-FF9CFFA7A752}"/>
              </a:ext>
            </a:extLst>
          </p:cNvPr>
          <p:cNvSpPr>
            <a:spLocks noGrp="1"/>
          </p:cNvSpPr>
          <p:nvPr>
            <p:ph type="title"/>
          </p:nvPr>
        </p:nvSpPr>
        <p:spPr/>
        <p:txBody>
          <a:bodyPr/>
          <a:lstStyle/>
          <a:p>
            <a:r>
              <a:rPr lang="en-US">
                <a:cs typeface="Arial"/>
              </a:rPr>
              <a:t>Injectors and Providers 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2FCBE90B-F704-53D3-5F27-C3DFC42A55A9}"/>
              </a:ext>
            </a:extLst>
          </p:cNvPr>
          <p:cNvSpPr>
            <a:spLocks noGrp="1"/>
          </p:cNvSpPr>
          <p:nvPr>
            <p:ph idx="1"/>
          </p:nvPr>
        </p:nvSpPr>
        <p:spPr/>
        <p:txBody>
          <a:bodyPr vert="horz" lIns="0" tIns="0" rIns="0" bIns="0" numCol="2" spcCol="941832" rtlCol="0" anchor="t">
            <a:normAutofit/>
          </a:bodyPr>
          <a:lstStyle/>
          <a:p>
            <a:pPr marL="285750" indent="-285750">
              <a:buFont typeface="Arial,Sans-Serif"/>
              <a:buChar char="•"/>
            </a:pPr>
            <a:r>
              <a:rPr lang="en-US">
                <a:solidFill>
                  <a:srgbClr val="374151"/>
                </a:solidFill>
                <a:ea typeface="+mn-lt"/>
                <a:cs typeface="+mn-lt"/>
              </a:rPr>
              <a:t>Existing providers allow you to provide an existing instance of a dependency, rather than creating a new instance.</a:t>
            </a:r>
          </a:p>
          <a:p>
            <a:pPr marL="285750" indent="-285750">
              <a:buFont typeface="Arial"/>
              <a:buChar char="•"/>
            </a:pPr>
            <a:r>
              <a:rPr lang="en-US">
                <a:solidFill>
                  <a:srgbClr val="374151"/>
                </a:solidFill>
                <a:ea typeface="+mn-lt"/>
                <a:cs typeface="+mn-lt"/>
              </a:rPr>
              <a:t>Providers can also be configured with additional metadata, such as specifying the scope of the dependency (singleton, module-level, or component-level) using the </a:t>
            </a:r>
            <a:r>
              <a:rPr lang="en-US">
                <a:solidFill>
                  <a:srgbClr val="374151"/>
                </a:solidFill>
                <a:latin typeface="Arial"/>
                <a:cs typeface="Arial"/>
              </a:rPr>
              <a:t>'</a:t>
            </a:r>
            <a:r>
              <a:rPr lang="en-US" b="1">
                <a:latin typeface="Arial"/>
                <a:cs typeface="Arial"/>
              </a:rPr>
              <a:t>providedIn</a:t>
            </a:r>
            <a:r>
              <a:rPr lang="en-US" b="1">
                <a:solidFill>
                  <a:srgbClr val="231F20"/>
                </a:solidFill>
                <a:ea typeface="+mn-lt"/>
                <a:cs typeface="+mn-lt"/>
              </a:rPr>
              <a:t>'</a:t>
            </a:r>
            <a:r>
              <a:rPr lang="en-US">
                <a:solidFill>
                  <a:srgbClr val="374151"/>
                </a:solidFill>
                <a:ea typeface="+mn-lt"/>
                <a:cs typeface="+mn-lt"/>
              </a:rPr>
              <a:t> property.</a:t>
            </a:r>
            <a:endParaRPr lang="en-US">
              <a:solidFill>
                <a:srgbClr val="231F20"/>
              </a:solidFill>
              <a:ea typeface="+mn-lt"/>
              <a:cs typeface="+mn-lt"/>
            </a:endParaRPr>
          </a:p>
          <a:p>
            <a:pPr marL="285750" indent="-285750">
              <a:buFont typeface="Arial"/>
              <a:buChar char="•"/>
            </a:pPr>
            <a:r>
              <a:rPr lang="en-US">
                <a:solidFill>
                  <a:srgbClr val="374151"/>
                </a:solidFill>
                <a:ea typeface="+mn-lt"/>
                <a:cs typeface="+mn-lt"/>
              </a:rPr>
              <a:t>Angular's DI system automatically resolves and provides the required dependencies based on the registered providers, allowing components and services to access their dependencies without explicitly creating or managing them.</a:t>
            </a:r>
            <a:endParaRPr lang="en-US">
              <a:cs typeface="Arial"/>
            </a:endParaRPr>
          </a:p>
          <a:p>
            <a:pPr marL="285750" indent="-285750">
              <a:buFont typeface="Arial"/>
              <a:buChar char="•"/>
            </a:pPr>
            <a:endParaRPr lang="en-US">
              <a:solidFill>
                <a:srgbClr val="374151"/>
              </a:solidFill>
              <a:cs typeface="Arial"/>
            </a:endParaRPr>
          </a:p>
          <a:p>
            <a:pPr marL="285750" indent="-285750">
              <a:buFont typeface="Arial"/>
              <a:buChar char="•"/>
            </a:pPr>
            <a:endParaRPr lang="en-US">
              <a:cs typeface="Arial"/>
            </a:endParaRPr>
          </a:p>
        </p:txBody>
      </p:sp>
    </p:spTree>
    <p:extLst>
      <p:ext uri="{BB962C8B-B14F-4D97-AF65-F5344CB8AC3E}">
        <p14:creationId xmlns:p14="http://schemas.microsoft.com/office/powerpoint/2010/main" val="42232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91BF-C10F-0995-C3AE-EA2B35ED6181}"/>
              </a:ext>
            </a:extLst>
          </p:cNvPr>
          <p:cNvSpPr>
            <a:spLocks noGrp="1"/>
          </p:cNvSpPr>
          <p:nvPr>
            <p:ph type="title"/>
          </p:nvPr>
        </p:nvSpPr>
        <p:spPr/>
        <p:txBody>
          <a:bodyPr/>
          <a:lstStyle/>
          <a:p>
            <a:r>
              <a:rPr lang="en-US">
                <a:cs typeface="Arial"/>
              </a:rPr>
              <a:t>Injectors and Providers Cont...</a:t>
            </a:r>
            <a:endParaRPr lang="en-US"/>
          </a:p>
        </p:txBody>
      </p:sp>
      <p:sp>
        <p:nvSpPr>
          <p:cNvPr id="3" name="Content Placeholder 2">
            <a:extLst>
              <a:ext uri="{FF2B5EF4-FFF2-40B4-BE49-F238E27FC236}">
                <a16:creationId xmlns:a16="http://schemas.microsoft.com/office/drawing/2014/main" id="{AA835C78-8DEA-044B-DD58-1C5D1A55CC74}"/>
              </a:ext>
            </a:extLst>
          </p:cNvPr>
          <p:cNvSpPr>
            <a:spLocks noGrp="1"/>
          </p:cNvSpPr>
          <p:nvPr>
            <p:ph idx="1"/>
          </p:nvPr>
        </p:nvSpPr>
        <p:spPr/>
        <p:txBody>
          <a:bodyPr vert="horz" lIns="0" tIns="0" rIns="0" bIns="0" numCol="2" spcCol="941832" rtlCol="0" anchor="t">
            <a:normAutofit/>
          </a:bodyPr>
          <a:lstStyle/>
          <a:p>
            <a:pPr marL="285750" indent="-285750">
              <a:buFont typeface="Arial,Sans-Serif"/>
              <a:buChar char="•"/>
            </a:pPr>
            <a:r>
              <a:rPr lang="en-US">
                <a:cs typeface="Arial"/>
              </a:rPr>
              <a:t>We must register a service provider with the injector, otherwise it don't know how to create the service.</a:t>
            </a:r>
          </a:p>
          <a:p>
            <a:pPr marL="285750" indent="-285750">
              <a:buFont typeface="Arial,Sans-Serif"/>
              <a:buChar char="•"/>
            </a:pPr>
            <a:r>
              <a:rPr lang="en-US">
                <a:cs typeface="Arial"/>
              </a:rPr>
              <a:t>A provider is something that can create or return a service, typically the service class itself.</a:t>
            </a:r>
          </a:p>
          <a:p>
            <a:pPr marL="285750" indent="-285750">
              <a:buFont typeface="Arial,Sans-Serif"/>
              <a:buChar char="•"/>
            </a:pPr>
            <a:r>
              <a:rPr lang="en-US">
                <a:cs typeface="Arial"/>
              </a:rPr>
              <a:t>You can register providers in modules or in components.</a:t>
            </a:r>
          </a:p>
          <a:p>
            <a:pPr marL="285750" indent="-285750">
              <a:buFont typeface="Arial"/>
              <a:buChar char="•"/>
            </a:pPr>
            <a:endParaRPr lang="en-US">
              <a:cs typeface="Arial"/>
            </a:endParaRPr>
          </a:p>
        </p:txBody>
      </p:sp>
    </p:spTree>
    <p:extLst>
      <p:ext uri="{BB962C8B-B14F-4D97-AF65-F5344CB8AC3E}">
        <p14:creationId xmlns:p14="http://schemas.microsoft.com/office/powerpoint/2010/main" val="30057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891B-ADF3-B3C7-59CF-0AED213C4AE7}"/>
              </a:ext>
            </a:extLst>
          </p:cNvPr>
          <p:cNvSpPr>
            <a:spLocks noGrp="1"/>
          </p:cNvSpPr>
          <p:nvPr>
            <p:ph type="title"/>
          </p:nvPr>
        </p:nvSpPr>
        <p:spPr/>
        <p:txBody>
          <a:bodyPr/>
          <a:lstStyle/>
          <a:p>
            <a:r>
              <a:rPr lang="en-US">
                <a:cs typeface="Arial"/>
              </a:rPr>
              <a:t>Injectors and Providers Cont...</a:t>
            </a:r>
            <a:endParaRPr lang="en-US" b="0">
              <a:cs typeface="Arial"/>
            </a:endParaRPr>
          </a:p>
        </p:txBody>
      </p:sp>
      <p:sp>
        <p:nvSpPr>
          <p:cNvPr id="3" name="Content Placeholder 2">
            <a:extLst>
              <a:ext uri="{FF2B5EF4-FFF2-40B4-BE49-F238E27FC236}">
                <a16:creationId xmlns:a16="http://schemas.microsoft.com/office/drawing/2014/main" id="{F67C2E08-A3AA-1272-0735-428375BC179D}"/>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cs typeface="Arial"/>
              </a:rPr>
              <a:t>In general, add providers to the AppModule (root module) so that the same instance of a service is available everywhere.</a:t>
            </a:r>
          </a:p>
        </p:txBody>
      </p:sp>
      <p:pic>
        <p:nvPicPr>
          <p:cNvPr id="4" name="Picture 4" descr="Text&#10;&#10;Description automatically generated">
            <a:extLst>
              <a:ext uri="{FF2B5EF4-FFF2-40B4-BE49-F238E27FC236}">
                <a16:creationId xmlns:a16="http://schemas.microsoft.com/office/drawing/2014/main" id="{2B142C4D-45B2-9110-43AF-01D771007BB7}"/>
              </a:ext>
            </a:extLst>
          </p:cNvPr>
          <p:cNvPicPr>
            <a:picLocks noChangeAspect="1"/>
          </p:cNvPicPr>
          <p:nvPr/>
        </p:nvPicPr>
        <p:blipFill>
          <a:blip r:embed="rId2"/>
          <a:stretch>
            <a:fillRect/>
          </a:stretch>
        </p:blipFill>
        <p:spPr>
          <a:xfrm>
            <a:off x="5593820" y="2854274"/>
            <a:ext cx="5832763" cy="3318163"/>
          </a:xfrm>
          <a:prstGeom prst="rect">
            <a:avLst/>
          </a:prstGeom>
        </p:spPr>
      </p:pic>
    </p:spTree>
    <p:extLst>
      <p:ext uri="{BB962C8B-B14F-4D97-AF65-F5344CB8AC3E}">
        <p14:creationId xmlns:p14="http://schemas.microsoft.com/office/powerpoint/2010/main" val="240239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100E-3A92-49CC-9B7F-CD248DFF8AAB}"/>
              </a:ext>
            </a:extLst>
          </p:cNvPr>
          <p:cNvSpPr>
            <a:spLocks noGrp="1"/>
          </p:cNvSpPr>
          <p:nvPr>
            <p:ph type="title"/>
          </p:nvPr>
        </p:nvSpPr>
        <p:spPr/>
        <p:txBody>
          <a:bodyPr/>
          <a:lstStyle/>
          <a:p>
            <a:r>
              <a:rPr lang="en-IN" i="0">
                <a:solidFill>
                  <a:srgbClr val="374151"/>
                </a:solidFill>
                <a:effectLst/>
              </a:rPr>
              <a:t>Architecture </a:t>
            </a:r>
            <a:endParaRPr lang="en-IN"/>
          </a:p>
        </p:txBody>
      </p:sp>
      <p:sp>
        <p:nvSpPr>
          <p:cNvPr id="9" name="AutoShape 12" descr="Angular Architecture">
            <a:extLst>
              <a:ext uri="{FF2B5EF4-FFF2-40B4-BE49-F238E27FC236}">
                <a16:creationId xmlns:a16="http://schemas.microsoft.com/office/drawing/2014/main" id="{2DB2B85F-48B9-4474-A92A-CE6D04B6FC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4" descr="Angular Architecture">
            <a:extLst>
              <a:ext uri="{FF2B5EF4-FFF2-40B4-BE49-F238E27FC236}">
                <a16:creationId xmlns:a16="http://schemas.microsoft.com/office/drawing/2014/main" id="{25633434-136C-49B9-9394-1105412DB947}"/>
              </a:ext>
            </a:extLst>
          </p:cNvPr>
          <p:cNvSpPr>
            <a:spLocks noChangeAspect="1" noChangeArrowheads="1"/>
          </p:cNvSpPr>
          <p:nvPr/>
        </p:nvSpPr>
        <p:spPr bwMode="auto">
          <a:xfrm>
            <a:off x="6096000" y="167640"/>
            <a:ext cx="3566160" cy="3566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TextBox 14">
            <a:extLst>
              <a:ext uri="{FF2B5EF4-FFF2-40B4-BE49-F238E27FC236}">
                <a16:creationId xmlns:a16="http://schemas.microsoft.com/office/drawing/2014/main" id="{17638AEF-2C7D-4096-ACF4-6815D1059669}"/>
              </a:ext>
            </a:extLst>
          </p:cNvPr>
          <p:cNvSpPr txBox="1"/>
          <p:nvPr/>
        </p:nvSpPr>
        <p:spPr>
          <a:xfrm>
            <a:off x="695325" y="1478280"/>
            <a:ext cx="8448675" cy="646331"/>
          </a:xfrm>
          <a:prstGeom prst="rect">
            <a:avLst/>
          </a:prstGeom>
          <a:noFill/>
        </p:spPr>
        <p:txBody>
          <a:bodyPr wrap="square">
            <a:spAutoFit/>
          </a:bodyPr>
          <a:lstStyle/>
          <a:p>
            <a:pPr marL="285750" indent="-285750" algn="just" fontAlgn="base">
              <a:buFont typeface="Arial" panose="020B0604020202020204" pitchFamily="34" charset="0"/>
              <a:buChar char="•"/>
            </a:pPr>
            <a:r>
              <a:rPr lang="en-US" b="0" i="0">
                <a:solidFill>
                  <a:srgbClr val="000000"/>
                </a:solidFill>
                <a:effectLst/>
              </a:rPr>
              <a:t>Angular Architecture is divided into different parts like Component, Template, Directive, Service, and Module.</a:t>
            </a:r>
          </a:p>
        </p:txBody>
      </p:sp>
      <p:pic>
        <p:nvPicPr>
          <p:cNvPr id="3" name="Picture 3" descr="Diagram&#10;&#10;Description automatically generated">
            <a:extLst>
              <a:ext uri="{FF2B5EF4-FFF2-40B4-BE49-F238E27FC236}">
                <a16:creationId xmlns:a16="http://schemas.microsoft.com/office/drawing/2014/main" id="{83DE66DC-DE13-ABC1-0425-2C8CC2D6B7E2}"/>
              </a:ext>
            </a:extLst>
          </p:cNvPr>
          <p:cNvPicPr>
            <a:picLocks noChangeAspect="1"/>
          </p:cNvPicPr>
          <p:nvPr/>
        </p:nvPicPr>
        <p:blipFill>
          <a:blip r:embed="rId2"/>
          <a:stretch>
            <a:fillRect/>
          </a:stretch>
        </p:blipFill>
        <p:spPr>
          <a:xfrm>
            <a:off x="2133600" y="2428217"/>
            <a:ext cx="6389914" cy="3884795"/>
          </a:xfrm>
          <a:prstGeom prst="rect">
            <a:avLst/>
          </a:prstGeom>
        </p:spPr>
      </p:pic>
    </p:spTree>
    <p:extLst>
      <p:ext uri="{BB962C8B-B14F-4D97-AF65-F5344CB8AC3E}">
        <p14:creationId xmlns:p14="http://schemas.microsoft.com/office/powerpoint/2010/main" val="341778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83F1-36B6-4608-210A-8AE519438097}"/>
              </a:ext>
            </a:extLst>
          </p:cNvPr>
          <p:cNvSpPr>
            <a:spLocks noGrp="1"/>
          </p:cNvSpPr>
          <p:nvPr>
            <p:ph type="title"/>
          </p:nvPr>
        </p:nvSpPr>
        <p:spPr/>
        <p:txBody>
          <a:bodyPr/>
          <a:lstStyle/>
          <a:p>
            <a:r>
              <a:rPr lang="en-US">
                <a:cs typeface="Arial"/>
              </a:rPr>
              <a:t>Injectors and Providers Cont...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E47E9B67-53CD-CBA6-BE53-4C3A5F9DB2D5}"/>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a:ea typeface="+mn-lt"/>
                <a:cs typeface="+mn-lt"/>
              </a:rPr>
              <a:t>Alternatively, register at a component level in the providers property of the @Component metadata:</a:t>
            </a:r>
          </a:p>
          <a:p>
            <a:pPr marL="285750" indent="-285750">
              <a:buFont typeface="Arial"/>
              <a:buChar char="•"/>
            </a:pPr>
            <a:r>
              <a:rPr lang="en-US">
                <a:ea typeface="+mn-lt"/>
                <a:cs typeface="+mn-lt"/>
              </a:rPr>
              <a:t>Registering at a component level means you get a new instance of the service with each new instance of that component, and you hides the provider from other components and modules</a:t>
            </a:r>
          </a:p>
        </p:txBody>
      </p:sp>
      <p:pic>
        <p:nvPicPr>
          <p:cNvPr id="4" name="Picture 4" descr="Graphical user interface, text, application&#10;&#10;Description automatically generated">
            <a:extLst>
              <a:ext uri="{FF2B5EF4-FFF2-40B4-BE49-F238E27FC236}">
                <a16:creationId xmlns:a16="http://schemas.microsoft.com/office/drawing/2014/main" id="{19F39EEC-10A1-B9DD-A406-BD6D714081D2}"/>
              </a:ext>
            </a:extLst>
          </p:cNvPr>
          <p:cNvPicPr>
            <a:picLocks noChangeAspect="1"/>
          </p:cNvPicPr>
          <p:nvPr/>
        </p:nvPicPr>
        <p:blipFill>
          <a:blip r:embed="rId2"/>
          <a:stretch>
            <a:fillRect/>
          </a:stretch>
        </p:blipFill>
        <p:spPr>
          <a:xfrm>
            <a:off x="6403268" y="3429342"/>
            <a:ext cx="5363227" cy="2888843"/>
          </a:xfrm>
          <a:prstGeom prst="rect">
            <a:avLst/>
          </a:prstGeom>
        </p:spPr>
      </p:pic>
    </p:spTree>
    <p:extLst>
      <p:ext uri="{BB962C8B-B14F-4D97-AF65-F5344CB8AC3E}">
        <p14:creationId xmlns:p14="http://schemas.microsoft.com/office/powerpoint/2010/main" val="11887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1E6D-3FDA-4B7A-A09C-C7252C2554C0}"/>
              </a:ext>
            </a:extLst>
          </p:cNvPr>
          <p:cNvSpPr>
            <a:spLocks noGrp="1"/>
          </p:cNvSpPr>
          <p:nvPr>
            <p:ph type="title"/>
          </p:nvPr>
        </p:nvSpPr>
        <p:spPr/>
        <p:txBody>
          <a:bodyPr/>
          <a:lstStyle/>
          <a:p>
            <a:r>
              <a:rPr lang="en-US" dirty="0"/>
              <a:t>Angular Material </a:t>
            </a:r>
            <a:endParaRPr lang="en-IN" dirty="0"/>
          </a:p>
        </p:txBody>
      </p:sp>
      <p:sp>
        <p:nvSpPr>
          <p:cNvPr id="3" name="Content Placeholder 2">
            <a:extLst>
              <a:ext uri="{FF2B5EF4-FFF2-40B4-BE49-F238E27FC236}">
                <a16:creationId xmlns:a16="http://schemas.microsoft.com/office/drawing/2014/main" id="{89DCF4C4-6383-4649-9E37-02E154C37A85}"/>
              </a:ext>
            </a:extLst>
          </p:cNvPr>
          <p:cNvSpPr>
            <a:spLocks noGrp="1"/>
          </p:cNvSpPr>
          <p:nvPr>
            <p:ph idx="1"/>
          </p:nvPr>
        </p:nvSpPr>
        <p:spPr/>
        <p:txBody>
          <a:bodyPr numCol="1"/>
          <a:lstStyle/>
          <a:p>
            <a:pPr marL="285750" indent="-285750">
              <a:lnSpc>
                <a:spcPct val="150000"/>
              </a:lnSpc>
              <a:buFont typeface="Arial" panose="020B0604020202020204" pitchFamily="34" charset="0"/>
              <a:buChar char="•"/>
            </a:pPr>
            <a:r>
              <a:rPr lang="en-US" b="0" i="0" dirty="0">
                <a:solidFill>
                  <a:srgbClr val="000000"/>
                </a:solidFill>
                <a:effectLst/>
              </a:rPr>
              <a:t>Angular Material is a UI component library for Angular JS developers. </a:t>
            </a:r>
          </a:p>
          <a:p>
            <a:pPr marL="285750" indent="-285750">
              <a:lnSpc>
                <a:spcPct val="150000"/>
              </a:lnSpc>
              <a:buFont typeface="Arial" panose="020B0604020202020204" pitchFamily="34" charset="0"/>
              <a:buChar char="•"/>
            </a:pPr>
            <a:r>
              <a:rPr lang="en-US" b="0" i="0" dirty="0">
                <a:solidFill>
                  <a:srgbClr val="000000"/>
                </a:solidFill>
                <a:effectLst/>
              </a:rPr>
              <a:t>Angular Material components help in constructing attractive, consistent, and functional web pages and web applications while adhering to modern web design principles like browser portability, device independence, and graceful degradation. </a:t>
            </a:r>
          </a:p>
          <a:p>
            <a:pPr marL="285750" indent="-285750">
              <a:lnSpc>
                <a:spcPct val="150000"/>
              </a:lnSpc>
              <a:buFont typeface="Arial" panose="020B0604020202020204" pitchFamily="34" charset="0"/>
              <a:buChar char="•"/>
            </a:pPr>
            <a:r>
              <a:rPr lang="en-US" b="0" i="0" dirty="0">
                <a:solidFill>
                  <a:srgbClr val="000000"/>
                </a:solidFill>
                <a:effectLst/>
              </a:rPr>
              <a:t>It helps in creating faster, beautiful, and responsive websites. </a:t>
            </a:r>
          </a:p>
          <a:p>
            <a:pPr marL="285750" indent="-285750">
              <a:lnSpc>
                <a:spcPct val="150000"/>
              </a:lnSpc>
              <a:buFont typeface="Arial" panose="020B0604020202020204" pitchFamily="34" charset="0"/>
              <a:buChar char="•"/>
            </a:pPr>
            <a:r>
              <a:rPr lang="en-US" b="0" i="0" dirty="0">
                <a:solidFill>
                  <a:srgbClr val="000000"/>
                </a:solidFill>
                <a:effectLst/>
              </a:rPr>
              <a:t>It is inspired by the Google Material Design.</a:t>
            </a:r>
            <a:endParaRPr lang="en-IN" dirty="0"/>
          </a:p>
        </p:txBody>
      </p:sp>
    </p:spTree>
    <p:extLst>
      <p:ext uri="{BB962C8B-B14F-4D97-AF65-F5344CB8AC3E}">
        <p14:creationId xmlns:p14="http://schemas.microsoft.com/office/powerpoint/2010/main" val="65468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A547-9C89-4CDC-B2AE-87FA6CFACBF8}"/>
              </a:ext>
            </a:extLst>
          </p:cNvPr>
          <p:cNvSpPr>
            <a:spLocks noGrp="1"/>
          </p:cNvSpPr>
          <p:nvPr>
            <p:ph type="title"/>
          </p:nvPr>
        </p:nvSpPr>
        <p:spPr/>
        <p:txBody>
          <a:bodyPr/>
          <a:lstStyle/>
          <a:p>
            <a:r>
              <a:rPr lang="en-US" dirty="0"/>
              <a:t>Features of Angular Material</a:t>
            </a:r>
            <a:endParaRPr lang="en-IN" dirty="0"/>
          </a:p>
        </p:txBody>
      </p:sp>
      <p:sp>
        <p:nvSpPr>
          <p:cNvPr id="3" name="Content Placeholder 2">
            <a:extLst>
              <a:ext uri="{FF2B5EF4-FFF2-40B4-BE49-F238E27FC236}">
                <a16:creationId xmlns:a16="http://schemas.microsoft.com/office/drawing/2014/main" id="{8CDBDE3B-AB66-46BD-9FE5-131C91834D6B}"/>
              </a:ext>
            </a:extLst>
          </p:cNvPr>
          <p:cNvSpPr>
            <a:spLocks noGrp="1"/>
          </p:cNvSpPr>
          <p:nvPr>
            <p:ph idx="1"/>
          </p:nvPr>
        </p:nvSpPr>
        <p:spPr/>
        <p:txBody>
          <a:bodyPr numCol="1"/>
          <a:lstStyle/>
          <a:p>
            <a:pPr algn="just">
              <a:lnSpc>
                <a:spcPct val="150000"/>
              </a:lnSpc>
              <a:buFont typeface="Arial" panose="020B0604020202020204" pitchFamily="34" charset="0"/>
              <a:buChar char="•"/>
            </a:pPr>
            <a:r>
              <a:rPr lang="en-US" b="0" i="0" dirty="0">
                <a:solidFill>
                  <a:srgbClr val="000000"/>
                </a:solidFill>
                <a:effectLst/>
              </a:rPr>
              <a:t>In-built responsive designing.</a:t>
            </a:r>
          </a:p>
          <a:p>
            <a:pPr algn="just">
              <a:lnSpc>
                <a:spcPct val="150000"/>
              </a:lnSpc>
              <a:buFont typeface="Arial" panose="020B0604020202020204" pitchFamily="34" charset="0"/>
              <a:buChar char="•"/>
            </a:pPr>
            <a:r>
              <a:rPr lang="en-US" b="0" i="0" dirty="0">
                <a:solidFill>
                  <a:srgbClr val="000000"/>
                </a:solidFill>
                <a:effectLst/>
              </a:rPr>
              <a:t>Standard CSS with minimal footprint.</a:t>
            </a:r>
          </a:p>
          <a:p>
            <a:pPr algn="just">
              <a:lnSpc>
                <a:spcPct val="150000"/>
              </a:lnSpc>
              <a:buFont typeface="Arial" panose="020B0604020202020204" pitchFamily="34" charset="0"/>
              <a:buChar char="•"/>
            </a:pPr>
            <a:r>
              <a:rPr lang="en-US" b="0" i="0" dirty="0">
                <a:solidFill>
                  <a:srgbClr val="000000"/>
                </a:solidFill>
                <a:effectLst/>
              </a:rPr>
              <a:t>Includes new versions of common user interface controls such as buttons, check boxes, and text fields which are adapted to follow Material Design concepts.</a:t>
            </a:r>
          </a:p>
          <a:p>
            <a:pPr algn="just">
              <a:lnSpc>
                <a:spcPct val="150000"/>
              </a:lnSpc>
              <a:buFont typeface="Arial" panose="020B0604020202020204" pitchFamily="34" charset="0"/>
              <a:buChar char="•"/>
            </a:pPr>
            <a:r>
              <a:rPr lang="en-US" b="0" i="0" dirty="0">
                <a:solidFill>
                  <a:srgbClr val="000000"/>
                </a:solidFill>
                <a:effectLst/>
              </a:rPr>
              <a:t>Includes enhanced and specialized features like cards, toolbar, speed dial, side nav, swipe, and so on.</a:t>
            </a:r>
          </a:p>
          <a:p>
            <a:pPr algn="just">
              <a:lnSpc>
                <a:spcPct val="150000"/>
              </a:lnSpc>
              <a:buFont typeface="Arial" panose="020B0604020202020204" pitchFamily="34" charset="0"/>
              <a:buChar char="•"/>
            </a:pPr>
            <a:r>
              <a:rPr lang="en-US" b="0" i="0" dirty="0">
                <a:solidFill>
                  <a:srgbClr val="000000"/>
                </a:solidFill>
                <a:effectLst/>
              </a:rPr>
              <a:t>Cross-browser, and can be used to create reusable web components.</a:t>
            </a: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01593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itle 1">
            <a:extLst>
              <a:ext uri="{FF2B5EF4-FFF2-40B4-BE49-F238E27FC236}">
                <a16:creationId xmlns:a16="http://schemas.microsoft.com/office/drawing/2014/main" id="{6B1AC8DF-6606-FD84-654E-F16D9175679A}"/>
              </a:ext>
            </a:extLst>
          </p:cNvPr>
          <p:cNvSpPr>
            <a:spLocks noGrp="1"/>
          </p:cNvSpPr>
          <p:nvPr>
            <p:ph type="title"/>
          </p:nvPr>
        </p:nvSpPr>
        <p:spPr>
          <a:xfrm>
            <a:off x="365760" y="365760"/>
            <a:ext cx="11457432" cy="914400"/>
          </a:xfrm>
        </p:spPr>
        <p:txBody>
          <a:bodyPr anchor="t">
            <a:normAutofit/>
          </a:bodyPr>
          <a:lstStyle/>
          <a:p>
            <a:r>
              <a:rPr lang="en-US" dirty="0"/>
              <a:t>Angular Material UI</a:t>
            </a:r>
          </a:p>
        </p:txBody>
      </p:sp>
      <p:pic>
        <p:nvPicPr>
          <p:cNvPr id="1026" name="Picture 2" descr="Angular Material UI component library">
            <a:extLst>
              <a:ext uri="{FF2B5EF4-FFF2-40B4-BE49-F238E27FC236}">
                <a16:creationId xmlns:a16="http://schemas.microsoft.com/office/drawing/2014/main" id="{3537BE6C-E089-4F33-9BAE-52C026F6460F}"/>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3190" r="2083" b="-7"/>
          <a:stretch/>
        </p:blipFill>
        <p:spPr bwMode="auto">
          <a:xfrm>
            <a:off x="365760" y="1828800"/>
            <a:ext cx="5577840" cy="42519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 How to Use Angular Material Components in Angular - YouTube">
            <a:extLst>
              <a:ext uri="{FF2B5EF4-FFF2-40B4-BE49-F238E27FC236}">
                <a16:creationId xmlns:a16="http://schemas.microsoft.com/office/drawing/2014/main" id="{01D28D8A-1B2A-4EDC-80DC-6338208F56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85" r="13527" b="2"/>
          <a:stretch/>
        </p:blipFill>
        <p:spPr bwMode="auto">
          <a:xfrm>
            <a:off x="6245352" y="1828800"/>
            <a:ext cx="5577840" cy="4251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60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E9F8-8DF3-4542-88B6-21DEA4F43647}"/>
              </a:ext>
            </a:extLst>
          </p:cNvPr>
          <p:cNvSpPr>
            <a:spLocks noGrp="1"/>
          </p:cNvSpPr>
          <p:nvPr>
            <p:ph type="title"/>
          </p:nvPr>
        </p:nvSpPr>
        <p:spPr/>
        <p:txBody>
          <a:bodyPr/>
          <a:lstStyle/>
          <a:p>
            <a:r>
              <a:rPr lang="en-IN" b="1" i="0" dirty="0">
                <a:effectLst/>
              </a:rPr>
              <a:t>Install Angular Material</a:t>
            </a:r>
            <a:br>
              <a:rPr lang="en-IN" b="1" i="0" dirty="0">
                <a:effectLst/>
              </a:rPr>
            </a:br>
            <a:endParaRPr lang="en-IN" dirty="0"/>
          </a:p>
        </p:txBody>
      </p:sp>
      <p:sp>
        <p:nvSpPr>
          <p:cNvPr id="10" name="Rectangle 3">
            <a:extLst>
              <a:ext uri="{FF2B5EF4-FFF2-40B4-BE49-F238E27FC236}">
                <a16:creationId xmlns:a16="http://schemas.microsoft.com/office/drawing/2014/main" id="{62300A47-697C-43FC-A783-CCA899BFE7D8}"/>
              </a:ext>
            </a:extLst>
          </p:cNvPr>
          <p:cNvSpPr>
            <a:spLocks noGrp="1" noChangeArrowheads="1"/>
          </p:cNvSpPr>
          <p:nvPr>
            <p:ph idx="1"/>
          </p:nvPr>
        </p:nvSpPr>
        <p:spPr bwMode="auto">
          <a:xfrm>
            <a:off x="704807" y="3429000"/>
            <a:ext cx="2906565" cy="482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01568"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ng add @angular/material </a:t>
            </a:r>
          </a:p>
        </p:txBody>
      </p:sp>
      <p:sp>
        <p:nvSpPr>
          <p:cNvPr id="12" name="TextBox 11">
            <a:extLst>
              <a:ext uri="{FF2B5EF4-FFF2-40B4-BE49-F238E27FC236}">
                <a16:creationId xmlns:a16="http://schemas.microsoft.com/office/drawing/2014/main" id="{83274C2F-E40D-4ACD-8CC4-06602887CDBB}"/>
              </a:ext>
            </a:extLst>
          </p:cNvPr>
          <p:cNvSpPr txBox="1"/>
          <p:nvPr/>
        </p:nvSpPr>
        <p:spPr>
          <a:xfrm>
            <a:off x="626724" y="2106203"/>
            <a:ext cx="8602038" cy="876137"/>
          </a:xfrm>
          <a:prstGeom prst="rect">
            <a:avLst/>
          </a:prstGeom>
          <a:noFill/>
        </p:spPr>
        <p:txBody>
          <a:bodyPr wrap="square">
            <a:spAutoFit/>
          </a:bodyPr>
          <a:lstStyle/>
          <a:p>
            <a:pPr>
              <a:lnSpc>
                <a:spcPct val="150000"/>
              </a:lnSpc>
            </a:pPr>
            <a:r>
              <a:rPr lang="en-US" b="0" i="0" dirty="0">
                <a:effectLst/>
                <a:latin typeface="Roboto" panose="02000000000000000000" pitchFamily="2" charset="0"/>
              </a:rPr>
              <a:t>Use the Angular CLI's install </a:t>
            </a:r>
            <a:r>
              <a:rPr lang="en-US" b="0" i="0" u="none" strike="noStrike" dirty="0">
                <a:solidFill>
                  <a:srgbClr val="3F51B5"/>
                </a:solidFill>
                <a:effectLst/>
                <a:latin typeface="Roboto" panose="02000000000000000000" pitchFamily="2" charset="0"/>
                <a:hlinkClick r:id="rId2"/>
              </a:rPr>
              <a:t>schematic</a:t>
            </a:r>
            <a:r>
              <a:rPr lang="en-US" b="0" i="0" dirty="0">
                <a:effectLst/>
                <a:latin typeface="Roboto" panose="02000000000000000000" pitchFamily="2" charset="0"/>
              </a:rPr>
              <a:t> to set up your Angular Material project by running the following command:</a:t>
            </a:r>
            <a:endParaRPr lang="en-IN" dirty="0"/>
          </a:p>
        </p:txBody>
      </p:sp>
    </p:spTree>
    <p:extLst>
      <p:ext uri="{BB962C8B-B14F-4D97-AF65-F5344CB8AC3E}">
        <p14:creationId xmlns:p14="http://schemas.microsoft.com/office/powerpoint/2010/main" val="302615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D58D-E33B-D052-03E1-8FDC5DB4D107}"/>
              </a:ext>
            </a:extLst>
          </p:cNvPr>
          <p:cNvSpPr>
            <a:spLocks noGrp="1"/>
          </p:cNvSpPr>
          <p:nvPr>
            <p:ph type="title"/>
          </p:nvPr>
        </p:nvSpPr>
        <p:spPr>
          <a:xfrm>
            <a:off x="365760" y="365760"/>
            <a:ext cx="11457432" cy="914400"/>
          </a:xfrm>
        </p:spPr>
        <p:txBody>
          <a:bodyPr anchor="t">
            <a:normAutofit/>
          </a:bodyPr>
          <a:lstStyle/>
          <a:p>
            <a:r>
              <a:rPr lang="en-US"/>
              <a:t>Conclusion</a:t>
            </a:r>
            <a:endParaRPr lang="en-US" dirty="0"/>
          </a:p>
        </p:txBody>
      </p:sp>
      <p:graphicFrame>
        <p:nvGraphicFramePr>
          <p:cNvPr id="5" name="Content Placeholder 2">
            <a:extLst>
              <a:ext uri="{FF2B5EF4-FFF2-40B4-BE49-F238E27FC236}">
                <a16:creationId xmlns:a16="http://schemas.microsoft.com/office/drawing/2014/main" id="{ADA10535-2B36-F81A-DF88-852341AB200D}"/>
              </a:ext>
            </a:extLst>
          </p:cNvPr>
          <p:cNvGraphicFramePr>
            <a:graphicFrameLocks noGrp="1"/>
          </p:cNvGraphicFramePr>
          <p:nvPr>
            <p:ph idx="1"/>
            <p:extLst>
              <p:ext uri="{D42A27DB-BD31-4B8C-83A1-F6EECF244321}">
                <p14:modId xmlns:p14="http://schemas.microsoft.com/office/powerpoint/2010/main" val="1108424656"/>
              </p:ext>
            </p:extLst>
          </p:nvPr>
        </p:nvGraphicFramePr>
        <p:xfrm>
          <a:off x="365760" y="1424763"/>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877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18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8E45-CDB6-41BE-9194-0434E59D2DFA}"/>
              </a:ext>
            </a:extLst>
          </p:cNvPr>
          <p:cNvSpPr>
            <a:spLocks noGrp="1"/>
          </p:cNvSpPr>
          <p:nvPr>
            <p:ph type="title"/>
          </p:nvPr>
        </p:nvSpPr>
        <p:spPr>
          <a:xfrm>
            <a:off x="365760" y="365760"/>
            <a:ext cx="11457432" cy="914400"/>
          </a:xfrm>
        </p:spPr>
        <p:txBody>
          <a:bodyPr anchor="t">
            <a:normAutofit/>
          </a:bodyPr>
          <a:lstStyle/>
          <a:p>
            <a:r>
              <a:rPr lang="en-US"/>
              <a:t>Architecture</a:t>
            </a:r>
            <a:endParaRPr lang="en-IN"/>
          </a:p>
        </p:txBody>
      </p:sp>
      <p:pic>
        <p:nvPicPr>
          <p:cNvPr id="5" name="Picture 5" descr="Diagram&#10;&#10;Description automatically generated">
            <a:extLst>
              <a:ext uri="{FF2B5EF4-FFF2-40B4-BE49-F238E27FC236}">
                <a16:creationId xmlns:a16="http://schemas.microsoft.com/office/drawing/2014/main" id="{406853DB-AC47-6247-96E9-B98A73445E4E}"/>
              </a:ext>
            </a:extLst>
          </p:cNvPr>
          <p:cNvPicPr>
            <a:picLocks noChangeAspect="1"/>
          </p:cNvPicPr>
          <p:nvPr/>
        </p:nvPicPr>
        <p:blipFill>
          <a:blip r:embed="rId2"/>
          <a:stretch>
            <a:fillRect/>
          </a:stretch>
        </p:blipFill>
        <p:spPr>
          <a:xfrm>
            <a:off x="600950" y="1828800"/>
            <a:ext cx="5107459" cy="4251960"/>
          </a:xfrm>
          <a:prstGeom prst="rect">
            <a:avLst/>
          </a:prstGeom>
          <a:noFill/>
        </p:spPr>
      </p:pic>
      <p:sp>
        <p:nvSpPr>
          <p:cNvPr id="3" name="Content Placeholder 2">
            <a:extLst>
              <a:ext uri="{FF2B5EF4-FFF2-40B4-BE49-F238E27FC236}">
                <a16:creationId xmlns:a16="http://schemas.microsoft.com/office/drawing/2014/main" id="{6FD886D9-B0E5-4203-BCE1-6C8E8797287C}"/>
              </a:ext>
            </a:extLst>
          </p:cNvPr>
          <p:cNvSpPr>
            <a:spLocks noGrp="1"/>
          </p:cNvSpPr>
          <p:nvPr>
            <p:ph sz="half" idx="2"/>
          </p:nvPr>
        </p:nvSpPr>
        <p:spPr>
          <a:xfrm>
            <a:off x="6245352" y="1828800"/>
            <a:ext cx="5577840" cy="4251960"/>
          </a:xfrm>
        </p:spPr>
        <p:txBody>
          <a:bodyPr vert="horz" lIns="0" tIns="0" rIns="0" bIns="0" spcCol="301752" rtlCol="0">
            <a:normAutofit/>
          </a:bodyPr>
          <a:lstStyle/>
          <a:p>
            <a:pPr>
              <a:buFont typeface="Arial,Sans-Serif" panose="020B0604020202020204" pitchFamily="34" charset="0"/>
            </a:pPr>
            <a:r>
              <a:rPr lang="en-US"/>
              <a:t>Modules: Containers for related components, services, and other Angular artifacts.</a:t>
            </a:r>
          </a:p>
          <a:p>
            <a:pPr>
              <a:buFont typeface="Arial" panose="020B0604020202020204" pitchFamily="34" charset="0"/>
              <a:buChar char="•"/>
            </a:pPr>
            <a:r>
              <a:rPr lang="en-US" b="0" i="0">
                <a:effectLst/>
              </a:rPr>
              <a:t>Components: Building blocks of Angular applications that encapsulate templates, logic, and styling.</a:t>
            </a:r>
            <a:endParaRPr lang="en-US"/>
          </a:p>
          <a:p>
            <a:pPr>
              <a:buFont typeface="Arial,Sans-Serif" panose="020B0604020202020204" pitchFamily="34" charset="0"/>
            </a:pPr>
            <a:r>
              <a:rPr lang="en-US"/>
              <a:t>Templates: HTML-based files that define the structure and appearance of the user interface.</a:t>
            </a:r>
          </a:p>
          <a:p>
            <a:r>
              <a:rPr lang="en-US"/>
              <a:t>Metadata in Angular provides additional information about classes, components, and other Angular </a:t>
            </a:r>
            <a:r>
              <a:rPr lang="en-US" err="1"/>
              <a:t>artifacts.It</a:t>
            </a:r>
            <a:r>
              <a:rPr lang="en-US"/>
              <a:t> is used to configure and customize the behavior of these </a:t>
            </a:r>
            <a:r>
              <a:rPr lang="en-US" err="1"/>
              <a:t>artifacts.Metadata</a:t>
            </a:r>
            <a:r>
              <a:rPr lang="en-US"/>
              <a:t> is defined using decorators, such as @Component, @Directive, or @NgModule.</a:t>
            </a:r>
          </a:p>
          <a:p>
            <a:endParaRPr lang="en-US" b="0" i="0">
              <a:effectLst/>
            </a:endParaRPr>
          </a:p>
          <a:p>
            <a:endParaRPr lang="en-IN"/>
          </a:p>
        </p:txBody>
      </p:sp>
    </p:spTree>
    <p:extLst>
      <p:ext uri="{BB962C8B-B14F-4D97-AF65-F5344CB8AC3E}">
        <p14:creationId xmlns:p14="http://schemas.microsoft.com/office/powerpoint/2010/main" val="256356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E74639-78D8-4CC6-21E5-2E5D80D52018}"/>
              </a:ext>
            </a:extLst>
          </p:cNvPr>
          <p:cNvSpPr>
            <a:spLocks noGrp="1"/>
          </p:cNvSpPr>
          <p:nvPr>
            <p:ph type="title"/>
          </p:nvPr>
        </p:nvSpPr>
        <p:spPr>
          <a:xfrm>
            <a:off x="365760" y="365760"/>
            <a:ext cx="11457432" cy="914400"/>
          </a:xfrm>
        </p:spPr>
        <p:txBody>
          <a:bodyPr/>
          <a:lstStyle/>
          <a:p>
            <a:endParaRPr lang="en-US"/>
          </a:p>
        </p:txBody>
      </p:sp>
      <p:sp>
        <p:nvSpPr>
          <p:cNvPr id="3" name="Content Placeholder 2">
            <a:extLst>
              <a:ext uri="{FF2B5EF4-FFF2-40B4-BE49-F238E27FC236}">
                <a16:creationId xmlns:a16="http://schemas.microsoft.com/office/drawing/2014/main" id="{83CEB171-8224-8EFE-F7D3-89FB715D5838}"/>
              </a:ext>
            </a:extLst>
          </p:cNvPr>
          <p:cNvSpPr>
            <a:spLocks noGrp="1"/>
          </p:cNvSpPr>
          <p:nvPr>
            <p:ph sz="half" idx="1"/>
          </p:nvPr>
        </p:nvSpPr>
        <p:spPr>
          <a:xfrm>
            <a:off x="365760" y="1828800"/>
            <a:ext cx="10367554" cy="4469674"/>
          </a:xfrm>
        </p:spPr>
        <p:txBody>
          <a:bodyPr vert="horz" lIns="0" tIns="0" rIns="0" bIns="0" spcCol="301752" rtlCol="0" anchor="t">
            <a:normAutofit/>
          </a:bodyPr>
          <a:lstStyle/>
          <a:p>
            <a:r>
              <a:rPr lang="en-US"/>
              <a:t>Data Binding: Establishes a connection between the UI and the application's data model.</a:t>
            </a:r>
          </a:p>
          <a:p>
            <a:r>
              <a:rPr lang="en-US"/>
              <a:t>Directives: Directives are a powerful feature in Angular that allow you to extend HTML and create reusable </a:t>
            </a:r>
            <a:r>
              <a:rPr lang="en-US" err="1"/>
              <a:t>components.</a:t>
            </a:r>
            <a:r>
              <a:rPr lang="en-US" err="1">
                <a:solidFill>
                  <a:srgbClr val="374151"/>
                </a:solidFill>
                <a:ea typeface="+mn-lt"/>
                <a:cs typeface="+mn-lt"/>
              </a:rPr>
              <a:t>They</a:t>
            </a:r>
            <a:r>
              <a:rPr lang="en-US">
                <a:solidFill>
                  <a:srgbClr val="374151"/>
                </a:solidFill>
                <a:ea typeface="+mn-lt"/>
                <a:cs typeface="+mn-lt"/>
              </a:rPr>
              <a:t> are markers on DOM elements that instruct Angular to attach specific behavior or modify the appearance of those elements.</a:t>
            </a:r>
          </a:p>
          <a:p>
            <a:r>
              <a:rPr lang="en-US"/>
              <a:t>Services: Reusable and shareable code to handle business logic, data fetching, and other application-wide tasks.</a:t>
            </a:r>
            <a:endParaRPr lang="en-US">
              <a:cs typeface="Arial"/>
            </a:endParaRPr>
          </a:p>
          <a:p>
            <a:pPr>
              <a:buFont typeface="Arial,Sans-Serif" panose="020B0604020202020204" pitchFamily="34" charset="0"/>
            </a:pPr>
            <a:r>
              <a:rPr lang="en-US"/>
              <a:t>Dependency Injection: A design pattern that promotes loose coupling and modular development.</a:t>
            </a:r>
            <a:endParaRPr lang="en-US">
              <a:cs typeface="Arial"/>
            </a:endParaRPr>
          </a:p>
        </p:txBody>
      </p:sp>
    </p:spTree>
    <p:extLst>
      <p:ext uri="{BB962C8B-B14F-4D97-AF65-F5344CB8AC3E}">
        <p14:creationId xmlns:p14="http://schemas.microsoft.com/office/powerpoint/2010/main" val="184898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B4DEFD-E1B3-4BE0-ACBC-E87B17FD0D66}"/>
              </a:ext>
            </a:extLst>
          </p:cNvPr>
          <p:cNvSpPr>
            <a:spLocks noGrp="1"/>
          </p:cNvSpPr>
          <p:nvPr>
            <p:ph type="title"/>
          </p:nvPr>
        </p:nvSpPr>
        <p:spPr>
          <a:xfrm>
            <a:off x="365760" y="365760"/>
            <a:ext cx="11457432" cy="914400"/>
          </a:xfrm>
        </p:spPr>
        <p:txBody>
          <a:bodyPr anchor="t">
            <a:normAutofit/>
          </a:bodyPr>
          <a:lstStyle/>
          <a:p>
            <a:r>
              <a:rPr lang="en-US"/>
              <a:t>Angular Modularity</a:t>
            </a:r>
            <a:endParaRPr lang="en-IN"/>
          </a:p>
        </p:txBody>
      </p:sp>
      <p:sp>
        <p:nvSpPr>
          <p:cNvPr id="6" name="Content Placeholder 5">
            <a:extLst>
              <a:ext uri="{FF2B5EF4-FFF2-40B4-BE49-F238E27FC236}">
                <a16:creationId xmlns:a16="http://schemas.microsoft.com/office/drawing/2014/main" id="{E6BE2AF1-130D-46D3-A47A-6A79C916C2BA}"/>
              </a:ext>
            </a:extLst>
          </p:cNvPr>
          <p:cNvSpPr>
            <a:spLocks noGrp="1"/>
          </p:cNvSpPr>
          <p:nvPr>
            <p:ph sz="half" idx="1"/>
          </p:nvPr>
        </p:nvSpPr>
        <p:spPr>
          <a:xfrm>
            <a:off x="365760" y="1828800"/>
            <a:ext cx="5577840" cy="4251960"/>
          </a:xfrm>
        </p:spPr>
        <p:txBody>
          <a:bodyPr>
            <a:normAutofit/>
          </a:bodyPr>
          <a:lstStyle/>
          <a:p>
            <a:r>
              <a:rPr lang="en-US"/>
              <a:t>Angular applications are based on Modules.</a:t>
            </a:r>
          </a:p>
          <a:p>
            <a:r>
              <a:rPr lang="en-US"/>
              <a:t>Angular Modules helps organizing the application into cohesive blocks of functionality.</a:t>
            </a:r>
          </a:p>
          <a:p>
            <a:r>
              <a:rPr lang="en-US"/>
              <a:t>A module is implemented as a class.</a:t>
            </a:r>
          </a:p>
          <a:p>
            <a:r>
              <a:rPr lang="en-US"/>
              <a:t>Declares which components, services </a:t>
            </a:r>
            <a:r>
              <a:rPr lang="en-US" err="1"/>
              <a:t>etc</a:t>
            </a:r>
            <a:r>
              <a:rPr lang="en-US"/>
              <a:t> that belongs together.</a:t>
            </a:r>
            <a:endParaRPr lang="en-IN"/>
          </a:p>
        </p:txBody>
      </p:sp>
    </p:spTree>
    <p:extLst>
      <p:ext uri="{BB962C8B-B14F-4D97-AF65-F5344CB8AC3E}">
        <p14:creationId xmlns:p14="http://schemas.microsoft.com/office/powerpoint/2010/main" val="243611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8625-BE42-4FE9-8527-D7060AD2A8F5}"/>
              </a:ext>
            </a:extLst>
          </p:cNvPr>
          <p:cNvSpPr>
            <a:spLocks noGrp="1"/>
          </p:cNvSpPr>
          <p:nvPr>
            <p:ph type="title"/>
          </p:nvPr>
        </p:nvSpPr>
        <p:spPr>
          <a:xfrm>
            <a:off x="365760" y="365760"/>
            <a:ext cx="11457432" cy="914400"/>
          </a:xfrm>
        </p:spPr>
        <p:txBody>
          <a:bodyPr anchor="t">
            <a:normAutofit/>
          </a:bodyPr>
          <a:lstStyle/>
          <a:p>
            <a:r>
              <a:rPr lang="en-US"/>
              <a:t>Angular App Module</a:t>
            </a:r>
            <a:endParaRPr lang="en-IN"/>
          </a:p>
        </p:txBody>
      </p:sp>
      <p:sp>
        <p:nvSpPr>
          <p:cNvPr id="7" name="Content Placeholder 6">
            <a:extLst>
              <a:ext uri="{FF2B5EF4-FFF2-40B4-BE49-F238E27FC236}">
                <a16:creationId xmlns:a16="http://schemas.microsoft.com/office/drawing/2014/main" id="{8B127557-538B-45CE-AA4E-E060B225630B}"/>
              </a:ext>
            </a:extLst>
          </p:cNvPr>
          <p:cNvSpPr>
            <a:spLocks noGrp="1"/>
          </p:cNvSpPr>
          <p:nvPr>
            <p:ph sz="half" idx="1"/>
          </p:nvPr>
        </p:nvSpPr>
        <p:spPr>
          <a:xfrm>
            <a:off x="365759" y="1828800"/>
            <a:ext cx="11207115" cy="4251960"/>
          </a:xfrm>
        </p:spPr>
        <p:txBody>
          <a:bodyPr/>
          <a:lstStyle/>
          <a:p>
            <a:pPr algn="l">
              <a:lnSpc>
                <a:spcPct val="150000"/>
              </a:lnSpc>
              <a:buFont typeface="Arial" panose="020B0604020202020204" pitchFamily="34" charset="0"/>
              <a:buChar char="•"/>
            </a:pPr>
            <a:r>
              <a:rPr lang="en-US" b="0" i="0">
                <a:solidFill>
                  <a:srgbClr val="374151"/>
                </a:solidFill>
                <a:effectLst/>
              </a:rPr>
              <a:t>The App Module is a core module in Angular that acts as the root module of an Angular application.</a:t>
            </a:r>
          </a:p>
          <a:p>
            <a:pPr algn="l">
              <a:lnSpc>
                <a:spcPct val="150000"/>
              </a:lnSpc>
              <a:buFont typeface="Arial" panose="020B0604020202020204" pitchFamily="34" charset="0"/>
              <a:buChar char="•"/>
            </a:pPr>
            <a:r>
              <a:rPr lang="en-US" b="0" i="0">
                <a:solidFill>
                  <a:srgbClr val="374151"/>
                </a:solidFill>
                <a:effectLst/>
              </a:rPr>
              <a:t>It provides a container for organizing and bootstrapping the components, services, and other Angular artifacts.</a:t>
            </a:r>
          </a:p>
          <a:p>
            <a:pPr algn="l">
              <a:lnSpc>
                <a:spcPct val="150000"/>
              </a:lnSpc>
              <a:buFont typeface="Arial" panose="020B0604020202020204" pitchFamily="34" charset="0"/>
              <a:buChar char="•"/>
            </a:pPr>
            <a:r>
              <a:rPr lang="en-US" b="0" i="0">
                <a:solidFill>
                  <a:srgbClr val="374151"/>
                </a:solidFill>
                <a:effectLst/>
              </a:rPr>
              <a:t>The App Module is responsible for defining the application's main components and configuring various aspects of the application.</a:t>
            </a:r>
          </a:p>
          <a:p>
            <a:pPr>
              <a:lnSpc>
                <a:spcPct val="150000"/>
              </a:lnSpc>
            </a:pPr>
            <a:endParaRPr lang="en-IN"/>
          </a:p>
        </p:txBody>
      </p:sp>
    </p:spTree>
    <p:extLst>
      <p:ext uri="{BB962C8B-B14F-4D97-AF65-F5344CB8AC3E}">
        <p14:creationId xmlns:p14="http://schemas.microsoft.com/office/powerpoint/2010/main" val="6626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6F8D-BF02-44B5-B0C0-F48AFB61F420}"/>
              </a:ext>
            </a:extLst>
          </p:cNvPr>
          <p:cNvSpPr>
            <a:spLocks noGrp="1"/>
          </p:cNvSpPr>
          <p:nvPr>
            <p:ph type="title"/>
          </p:nvPr>
        </p:nvSpPr>
        <p:spPr/>
        <p:txBody>
          <a:bodyPr/>
          <a:lstStyle/>
          <a:p>
            <a:r>
              <a:rPr lang="en-IN" i="0">
                <a:solidFill>
                  <a:srgbClr val="374151"/>
                </a:solidFill>
                <a:effectLst/>
              </a:rPr>
              <a:t>App Module Structure</a:t>
            </a:r>
            <a:endParaRPr lang="en-IN"/>
          </a:p>
        </p:txBody>
      </p:sp>
      <p:sp>
        <p:nvSpPr>
          <p:cNvPr id="3" name="Content Placeholder 2">
            <a:extLst>
              <a:ext uri="{FF2B5EF4-FFF2-40B4-BE49-F238E27FC236}">
                <a16:creationId xmlns:a16="http://schemas.microsoft.com/office/drawing/2014/main" id="{0E6ECC2C-9100-4EF4-9892-F5C17B431412}"/>
              </a:ext>
            </a:extLst>
          </p:cNvPr>
          <p:cNvSpPr>
            <a:spLocks noGrp="1"/>
          </p:cNvSpPr>
          <p:nvPr>
            <p:ph idx="1"/>
          </p:nvPr>
        </p:nvSpPr>
        <p:spPr>
          <a:xfrm>
            <a:off x="365760" y="1303020"/>
            <a:ext cx="8503920" cy="4251960"/>
          </a:xfrm>
        </p:spPr>
        <p:txBody>
          <a:bodyPr>
            <a:noAutofit/>
          </a:bodyPr>
          <a:lstStyle/>
          <a:p>
            <a:pPr algn="l">
              <a:lnSpc>
                <a:spcPct val="160000"/>
              </a:lnSpc>
              <a:buFont typeface="Arial" panose="020B0604020202020204" pitchFamily="34" charset="0"/>
              <a:buChar char="•"/>
            </a:pPr>
            <a:r>
              <a:rPr lang="en-US" b="0" i="0">
                <a:solidFill>
                  <a:srgbClr val="374151"/>
                </a:solidFill>
                <a:effectLst/>
              </a:rPr>
              <a:t>The App Module typically consists of the following components:</a:t>
            </a:r>
          </a:p>
          <a:p>
            <a:pPr algn="l">
              <a:lnSpc>
                <a:spcPct val="160000"/>
              </a:lnSpc>
              <a:buFont typeface="+mj-lt"/>
              <a:buAutoNum type="arabicPeriod"/>
            </a:pPr>
            <a:r>
              <a:rPr lang="en-US" b="0" i="0" err="1">
                <a:solidFill>
                  <a:srgbClr val="374151"/>
                </a:solidFill>
                <a:effectLst/>
              </a:rPr>
              <a:t>NgModule</a:t>
            </a:r>
            <a:r>
              <a:rPr lang="en-US" b="0" i="0">
                <a:solidFill>
                  <a:srgbClr val="374151"/>
                </a:solidFill>
                <a:effectLst/>
              </a:rPr>
              <a:t> Decorator: A TypeScript decorator used to define the metadata for the module.</a:t>
            </a:r>
          </a:p>
          <a:p>
            <a:pPr marL="742950" lvl="1" indent="-285750" algn="l">
              <a:lnSpc>
                <a:spcPct val="160000"/>
              </a:lnSpc>
              <a:buFont typeface="+mj-lt"/>
              <a:buAutoNum type="arabicPeriod"/>
            </a:pPr>
            <a:r>
              <a:rPr lang="en-US" b="0" i="0">
                <a:solidFill>
                  <a:srgbClr val="374151"/>
                </a:solidFill>
                <a:effectLst/>
              </a:rPr>
              <a:t>It specifies the module's imports, exports, providers, and bootstrap components.</a:t>
            </a:r>
          </a:p>
          <a:p>
            <a:pPr algn="l">
              <a:lnSpc>
                <a:spcPct val="160000"/>
              </a:lnSpc>
              <a:buFont typeface="+mj-lt"/>
              <a:buAutoNum type="arabicPeriod"/>
            </a:pPr>
            <a:r>
              <a:rPr lang="en-US" b="0" i="0">
                <a:solidFill>
                  <a:srgbClr val="374151"/>
                </a:solidFill>
                <a:effectLst/>
              </a:rPr>
              <a:t>Imports:</a:t>
            </a:r>
          </a:p>
          <a:p>
            <a:pPr marL="742950" lvl="1" indent="-285750" algn="l">
              <a:lnSpc>
                <a:spcPct val="160000"/>
              </a:lnSpc>
              <a:buFont typeface="+mj-lt"/>
              <a:buAutoNum type="arabicPeriod"/>
            </a:pPr>
            <a:r>
              <a:rPr lang="en-US" b="0" i="0">
                <a:solidFill>
                  <a:srgbClr val="374151"/>
                </a:solidFill>
                <a:effectLst/>
              </a:rPr>
              <a:t>The "imports" property lists other modules that the App Module depends on.</a:t>
            </a:r>
          </a:p>
          <a:p>
            <a:pPr marL="742950" lvl="1" indent="-285750" algn="l">
              <a:lnSpc>
                <a:spcPct val="160000"/>
              </a:lnSpc>
              <a:buFont typeface="+mj-lt"/>
              <a:buAutoNum type="arabicPeriod"/>
            </a:pPr>
            <a:r>
              <a:rPr lang="en-US" b="0" i="0">
                <a:solidFill>
                  <a:srgbClr val="374151"/>
                </a:solidFill>
                <a:effectLst/>
              </a:rPr>
              <a:t>These can include built-in Angular modules, third-party modules, and custom modules.</a:t>
            </a:r>
          </a:p>
          <a:p>
            <a:pPr>
              <a:lnSpc>
                <a:spcPct val="160000"/>
              </a:lnSpc>
            </a:pPr>
            <a:endParaRPr lang="en-IN"/>
          </a:p>
        </p:txBody>
      </p:sp>
    </p:spTree>
    <p:extLst>
      <p:ext uri="{BB962C8B-B14F-4D97-AF65-F5344CB8AC3E}">
        <p14:creationId xmlns:p14="http://schemas.microsoft.com/office/powerpoint/2010/main" val="193643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224883110EDA4F91B54B8A1FA1A38E" ma:contentTypeVersion="3" ma:contentTypeDescription="Create a new document." ma:contentTypeScope="" ma:versionID="e19994c0e37ae3debe3c5cadd9931b15">
  <xsd:schema xmlns:xsd="http://www.w3.org/2001/XMLSchema" xmlns:xs="http://www.w3.org/2001/XMLSchema" xmlns:p="http://schemas.microsoft.com/office/2006/metadata/properties" xmlns:ns2="fce1b3d5-a970-4315-a98a-cf499e3a525f" targetNamespace="http://schemas.microsoft.com/office/2006/metadata/properties" ma:root="true" ma:fieldsID="83f9f15c44676c486b8c9efe38c8fa2e" ns2:_="">
    <xsd:import namespace="fce1b3d5-a970-4315-a98a-cf499e3a525f"/>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e1b3d5-a970-4315-a98a-cf499e3a52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564D7BD-52FA-4B7E-90BD-1DBC24B26EBC}">
  <ds:schemaRefs>
    <ds:schemaRef ds:uri="fce1b3d5-a970-4315-a98a-cf499e3a52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TotalTime>
  <Words>2912</Words>
  <Application>Microsoft Office PowerPoint</Application>
  <PresentationFormat>Widescreen</PresentationFormat>
  <Paragraphs>243</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Arial,Sans-Serif</vt:lpstr>
      <vt:lpstr>Consolas</vt:lpstr>
      <vt:lpstr>Roboto</vt:lpstr>
      <vt:lpstr>Söhne</vt:lpstr>
      <vt:lpstr>UST</vt:lpstr>
      <vt:lpstr>Angular</vt:lpstr>
      <vt:lpstr>What is Angular ? </vt:lpstr>
      <vt:lpstr>Key Features of Angular </vt:lpstr>
      <vt:lpstr>Architecture </vt:lpstr>
      <vt:lpstr>Architecture</vt:lpstr>
      <vt:lpstr>PowerPoint Presentation</vt:lpstr>
      <vt:lpstr>Angular Modularity</vt:lpstr>
      <vt:lpstr>Angular App Module</vt:lpstr>
      <vt:lpstr>App Module Structure</vt:lpstr>
      <vt:lpstr>PowerPoint Presentation</vt:lpstr>
      <vt:lpstr>AppModule Decorator Configuration</vt:lpstr>
      <vt:lpstr>Angular Component Structure</vt:lpstr>
      <vt:lpstr>Data Binding</vt:lpstr>
      <vt:lpstr>PowerPoint Presentation</vt:lpstr>
      <vt:lpstr>Types of Data Binding</vt:lpstr>
      <vt:lpstr>Interpolation Binding</vt:lpstr>
      <vt:lpstr>The code for the same below.   In the app.component.ts file, we’ve created two properties called name and topic.   export class AppComponent {   title = 'binding';   public name = "Sample"   public topic = "Data Binding" To interpolate and bind them in the HTML file, type the following code  &lt;h1 style="text-align: center;"&gt;Welcome to {{name}}&lt;/h1&gt; &lt;h2 style="text-align: center;"&gt;Welcome to the {{topic}} tutorial&lt;/h2&gt;  </vt:lpstr>
      <vt:lpstr>2.Property Binding </vt:lpstr>
      <vt:lpstr>PowerPoint Presentation</vt:lpstr>
      <vt:lpstr>3.Event Binding </vt:lpstr>
      <vt:lpstr>PowerPoint Presentation</vt:lpstr>
      <vt:lpstr>Two-way Data Binding </vt:lpstr>
      <vt:lpstr>PowerPoint Presentation</vt:lpstr>
      <vt:lpstr>Angular Directives</vt:lpstr>
      <vt:lpstr>PowerPoint Presentation</vt:lpstr>
      <vt:lpstr>Services</vt:lpstr>
      <vt:lpstr>PowerPoint Presentation</vt:lpstr>
      <vt:lpstr>Features of Services</vt:lpstr>
      <vt:lpstr>PowerPoint Presentation</vt:lpstr>
      <vt:lpstr>Dependency Injection</vt:lpstr>
      <vt:lpstr>Dependency Injection Cont... </vt:lpstr>
      <vt:lpstr>Dependency Injection Cont...  </vt:lpstr>
      <vt:lpstr>Dependency Injection Cont...</vt:lpstr>
      <vt:lpstr>Injectors and Providers</vt:lpstr>
      <vt:lpstr>Injectors and Providers Cont... </vt:lpstr>
      <vt:lpstr>Injectors and Providers Cont... </vt:lpstr>
      <vt:lpstr>Injectors and Providers Cont... </vt:lpstr>
      <vt:lpstr>Injectors and Providers Cont...</vt:lpstr>
      <vt:lpstr>Injectors and Providers Cont...</vt:lpstr>
      <vt:lpstr>Injectors and Providers Cont... </vt:lpstr>
      <vt:lpstr>Angular Material </vt:lpstr>
      <vt:lpstr>Features of Angular Material</vt:lpstr>
      <vt:lpstr>Angular Material UI</vt:lpstr>
      <vt:lpstr>Install Angular Material </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Anuja Ajay(UST,IN)</cp:lastModifiedBy>
  <cp:revision>29</cp:revision>
  <cp:lastPrinted>2019-10-06T00:46:52Z</cp:lastPrinted>
  <dcterms:created xsi:type="dcterms:W3CDTF">2020-12-03T20:34:18Z</dcterms:created>
  <dcterms:modified xsi:type="dcterms:W3CDTF">2023-06-21T04:09:53Z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0x010100AF224883110EDA4F91B54B8A1FA1A38E</vt:lpwstr>
  </property>
</Properties>
</file>