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61" r:id="rId6"/>
    <p:sldId id="262" r:id="rId7"/>
    <p:sldId id="431" r:id="rId8"/>
    <p:sldId id="42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6/27/2023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t>MOBILE UI USING </a:t>
            </a:r>
            <a:br>
              <a:rPr lang="en-US" dirty="0"/>
            </a:br>
            <a:r>
              <a:rPr lang="en-US" dirty="0"/>
              <a:t>ANGULAR AND IONIC </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t>Month 00, 0000</a:t>
            </a:r>
          </a:p>
          <a:p>
            <a:r>
              <a:rPr lang="en-US" dirty="0"/>
              <a:t>MEERA JAVAD &amp; SANKARI SURESH</a:t>
            </a:r>
          </a:p>
          <a:p>
            <a:pPr lvl="1"/>
            <a:endParaRPr lang="en-US" dirty="0"/>
          </a:p>
        </p:txBody>
      </p:sp>
      <p:sp>
        <p:nvSpPr>
          <p:cNvPr id="4" name="Subtitle 3">
            <a:extLst>
              <a:ext uri="{FF2B5EF4-FFF2-40B4-BE49-F238E27FC236}">
                <a16:creationId xmlns:a16="http://schemas.microsoft.com/office/drawing/2014/main" id="{32811336-832A-46DE-9659-29B95A628C10}"/>
              </a:ext>
            </a:extLst>
          </p:cNvPr>
          <p:cNvSpPr>
            <a:spLocks noGrp="1"/>
          </p:cNvSpPr>
          <p:nvPr>
            <p:ph type="subTitle" idx="1"/>
          </p:nvPr>
        </p:nvSpPr>
        <p:spPr>
          <a:xfrm>
            <a:off x="1702053" y="3933824"/>
            <a:ext cx="8686800" cy="912495"/>
          </a:xfrm>
        </p:spPr>
        <p:txBody>
          <a:bodyPr/>
          <a:lstStyle/>
          <a:p>
            <a:endParaRPr lang="en-IN" dirty="0"/>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br>
              <a:rPr lang="en-US" dirty="0"/>
            </a:br>
            <a:r>
              <a:rPr lang="en-US" dirty="0"/>
              <a:t>Developing Mobile Apps with Angular and Ionic</a:t>
            </a:r>
            <a:br>
              <a:rPr lang="en-US" dirty="0"/>
            </a:b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rtl="0">
              <a:buFont typeface="Arial" panose="020B0604020202020204" pitchFamily="34" charset="0"/>
              <a:buChar char="•"/>
            </a:pPr>
            <a:r>
              <a:rPr lang="en-US" dirty="0"/>
              <a:t>Mobile app development is rapidly growing, and businesses are looking for efficient frameworks to build high-quality apps.</a:t>
            </a:r>
          </a:p>
          <a:p>
            <a:pPr rtl="0">
              <a:buFont typeface="Arial" panose="020B0604020202020204" pitchFamily="34" charset="0"/>
              <a:buChar char="•"/>
            </a:pPr>
            <a:r>
              <a:rPr lang="en-US" dirty="0"/>
              <a:t>Angular and Ionic offer a powerful combination for creating cross-platform mobile apps with a native look and feel.</a:t>
            </a:r>
          </a:p>
          <a:p>
            <a:pPr rtl="0">
              <a:buFont typeface="Arial" panose="020B0604020202020204" pitchFamily="34" charset="0"/>
              <a:buChar char="•"/>
            </a:pPr>
            <a:r>
              <a:rPr lang="en-US" dirty="0"/>
              <a:t>This presentation will explore the benefits of using Angular and Ionic and provide a step-by-step guide to building a mobile app.</a:t>
            </a: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IN" dirty="0"/>
              <a:t>Advantages of using Ionic</a:t>
            </a:r>
            <a:endParaRPr lang="en-US" dirty="0"/>
          </a:p>
        </p:txBody>
      </p:sp>
      <p:sp>
        <p:nvSpPr>
          <p:cNvPr id="3" name="Content Placeholder 2">
            <a:extLst>
              <a:ext uri="{FF2B5EF4-FFF2-40B4-BE49-F238E27FC236}">
                <a16:creationId xmlns:a16="http://schemas.microsoft.com/office/drawing/2014/main" id="{46E76535-4ED6-5A41-8A6C-2FBD1BB28F69}"/>
              </a:ext>
            </a:extLst>
          </p:cNvPr>
          <p:cNvSpPr>
            <a:spLocks noGrp="1"/>
          </p:cNvSpPr>
          <p:nvPr>
            <p:ph sz="half" idx="1"/>
          </p:nvPr>
        </p:nvSpPr>
        <p:spPr/>
        <p:txBody>
          <a:bodyPr/>
          <a:lstStyle/>
          <a:p>
            <a:pPr rtl="0">
              <a:buFont typeface="Arial" panose="020B0604020202020204" pitchFamily="34" charset="0"/>
              <a:buChar char="•"/>
            </a:pPr>
            <a:r>
              <a:rPr lang="en-US" dirty="0"/>
              <a:t>Cross-platform development using a single codebase.</a:t>
            </a:r>
          </a:p>
          <a:p>
            <a:pPr rtl="0">
              <a:buFont typeface="Arial" panose="020B0604020202020204" pitchFamily="34" charset="0"/>
              <a:buChar char="•"/>
            </a:pPr>
            <a:r>
              <a:rPr lang="en-US" dirty="0"/>
              <a:t>Native-like UI components and performance.</a:t>
            </a:r>
          </a:p>
          <a:p>
            <a:pPr rtl="0">
              <a:buFont typeface="Arial" panose="020B0604020202020204" pitchFamily="34" charset="0"/>
              <a:buChar char="•"/>
            </a:pPr>
            <a:r>
              <a:rPr lang="en-US" dirty="0"/>
              <a:t>Access to native device features with Cordova/PhoneGap plugins.</a:t>
            </a:r>
          </a:p>
          <a:p>
            <a:pPr rtl="0">
              <a:buFont typeface="Arial" panose="020B0604020202020204" pitchFamily="34" charset="0"/>
              <a:buChar char="•"/>
            </a:pPr>
            <a:r>
              <a:rPr lang="en-US" dirty="0"/>
              <a:t>Easy deployment to app stores and the web.</a:t>
            </a:r>
          </a:p>
        </p:txBody>
      </p:sp>
      <p:pic>
        <p:nvPicPr>
          <p:cNvPr id="1026" name="Picture 2" descr="All images">
            <a:extLst>
              <a:ext uri="{FF2B5EF4-FFF2-40B4-BE49-F238E27FC236}">
                <a16:creationId xmlns:a16="http://schemas.microsoft.com/office/drawing/2014/main" id="{FB6C3719-F7C8-4B68-8E99-4876F09FC7A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5423" y="1895476"/>
            <a:ext cx="3146814"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br>
              <a:rPr lang="en-US" dirty="0"/>
            </a:br>
            <a:r>
              <a:rPr lang="en-US" dirty="0"/>
              <a:t>ionic components </a:t>
            </a:r>
            <a:br>
              <a:rPr lang="en-US" dirty="0"/>
            </a:br>
            <a:endParaRPr lang="en-US" sz="2400" b="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rtl="0"/>
            <a:r>
              <a:rPr lang="en-US" dirty="0">
                <a:effectLst/>
              </a:rPr>
              <a:t>UI Development with Ionic Components</a:t>
            </a:r>
          </a:p>
          <a:p>
            <a:pPr rtl="0">
              <a:buFont typeface="Arial" panose="020B0604020202020204" pitchFamily="34" charset="0"/>
              <a:buChar char="•"/>
            </a:pPr>
            <a:r>
              <a:rPr lang="en-US" dirty="0"/>
              <a:t>Introduction to </a:t>
            </a:r>
            <a:r>
              <a:rPr lang="en-US" dirty="0" err="1"/>
              <a:t>Ionic's</a:t>
            </a:r>
            <a:r>
              <a:rPr lang="en-US" dirty="0"/>
              <a:t> UI components: </a:t>
            </a:r>
          </a:p>
          <a:p>
            <a:pPr marL="742950" lvl="1" indent="-285750" rtl="0">
              <a:buFont typeface="Arial" panose="020B0604020202020204" pitchFamily="34" charset="0"/>
              <a:buChar char="•"/>
            </a:pPr>
            <a:r>
              <a:rPr lang="en-US" dirty="0"/>
              <a:t>Buttons, forms, cards, lists, modals, etc.</a:t>
            </a:r>
          </a:p>
          <a:p>
            <a:pPr rtl="0">
              <a:buFont typeface="Arial" panose="020B0604020202020204" pitchFamily="34" charset="0"/>
              <a:buChar char="•"/>
            </a:pPr>
            <a:r>
              <a:rPr lang="en-US" dirty="0"/>
              <a:t>Demonstrating the usage of common Ionic components in the Task Manager app: </a:t>
            </a:r>
          </a:p>
          <a:p>
            <a:pPr marL="742950" lvl="1" indent="-285750" rtl="0">
              <a:buFont typeface="Arial" panose="020B0604020202020204" pitchFamily="34" charset="0"/>
              <a:buChar char="•"/>
            </a:pPr>
            <a:r>
              <a:rPr lang="en-US" dirty="0"/>
              <a:t>Creating a task form with inputs and buttons.</a:t>
            </a:r>
          </a:p>
          <a:p>
            <a:pPr marL="742950" lvl="1" indent="-285750" rtl="0">
              <a:buFont typeface="Arial" panose="020B0604020202020204" pitchFamily="34" charset="0"/>
              <a:buChar char="•"/>
            </a:pPr>
            <a:r>
              <a:rPr lang="en-US" dirty="0"/>
              <a:t>Displaying tasks using lists and cards.</a:t>
            </a:r>
          </a:p>
          <a:p>
            <a:pPr marL="742950" lvl="1" indent="-285750" rtl="0">
              <a:buFont typeface="Arial" panose="020B0604020202020204" pitchFamily="34" charset="0"/>
              <a:buChar char="•"/>
            </a:pPr>
            <a:r>
              <a:rPr lang="en-US" dirty="0"/>
              <a:t>Using modals for task editing and details.</a:t>
            </a:r>
          </a:p>
          <a:p>
            <a:pPr marL="457200" lvl="1" indent="0" rtl="0">
              <a:buNone/>
            </a:pPr>
            <a:endParaRPr lang="en-US" dirty="0"/>
          </a:p>
        </p:txBody>
      </p:sp>
    </p:spTree>
    <p:extLst>
      <p:ext uri="{BB962C8B-B14F-4D97-AF65-F5344CB8AC3E}">
        <p14:creationId xmlns:p14="http://schemas.microsoft.com/office/powerpoint/2010/main" val="393907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2.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UST_PowerPoint_16x9_2022 Template</Template>
  <TotalTime>69</TotalTime>
  <Words>187</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UST</vt:lpstr>
      <vt:lpstr>MOBILE UI USING  ANGULAR AND IONIC </vt:lpstr>
      <vt:lpstr> Developing Mobile Apps with Angular and Ionic </vt:lpstr>
      <vt:lpstr>Advantages of using Ionic</vt:lpstr>
      <vt:lpstr> ionic components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UI USING  ANGULAR AND IONIC </dc:title>
  <dc:subject/>
  <dc:creator>Sankari Suresh(UST,IN)</dc:creator>
  <cp:keywords/>
  <dc:description/>
  <cp:lastModifiedBy>Sankari Suresh(UST,IN)</cp:lastModifiedBy>
  <cp:revision>5</cp:revision>
  <cp:lastPrinted>2019-10-06T00:46:52Z</cp:lastPrinted>
  <dcterms:created xsi:type="dcterms:W3CDTF">2023-06-14T05:17:04Z</dcterms:created>
  <dcterms:modified xsi:type="dcterms:W3CDTF">2023-06-27T04:11:09Z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