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 id="261" r:id="rId6"/>
    <p:sldId id="260" r:id="rId7"/>
    <p:sldId id="262" r:id="rId8"/>
    <p:sldId id="263" r:id="rId9"/>
    <p:sldId id="264" r:id="rId10"/>
    <p:sldId id="265" r:id="rId11"/>
    <p:sldId id="267" r:id="rId12"/>
    <p:sldId id="277" r:id="rId13"/>
    <p:sldId id="268" r:id="rId14"/>
    <p:sldId id="276" r:id="rId15"/>
    <p:sldId id="275" r:id="rId16"/>
    <p:sldId id="279" r:id="rId17"/>
    <p:sldId id="280" r:id="rId18"/>
    <p:sldId id="281" r:id="rId19"/>
    <p:sldId id="302" r:id="rId20"/>
    <p:sldId id="301" r:id="rId21"/>
    <p:sldId id="283" r:id="rId22"/>
    <p:sldId id="293" r:id="rId23"/>
    <p:sldId id="294" r:id="rId24"/>
    <p:sldId id="296" r:id="rId25"/>
    <p:sldId id="300" r:id="rId26"/>
    <p:sldId id="284" r:id="rId27"/>
    <p:sldId id="282" r:id="rId28"/>
    <p:sldId id="286" r:id="rId29"/>
    <p:sldId id="295" r:id="rId30"/>
    <p:sldId id="285" r:id="rId31"/>
    <p:sldId id="289" r:id="rId32"/>
    <p:sldId id="297" r:id="rId33"/>
    <p:sldId id="298" r:id="rId34"/>
    <p:sldId id="287" r:id="rId35"/>
    <p:sldId id="290" r:id="rId36"/>
    <p:sldId id="288" r:id="rId37"/>
    <p:sldId id="291" r:id="rId38"/>
    <p:sldId id="292" r:id="rId39"/>
    <p:sldId id="303"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B4910-9495-4317-BD18-B271224FD7C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416DAD0-74FC-417E-AF7E-3C862DAC792D}">
      <dgm:prSet/>
      <dgm:spPr/>
      <dgm:t>
        <a:bodyPr/>
        <a:lstStyle/>
        <a:p>
          <a:r>
            <a:rPr lang="en-US" b="1"/>
            <a:t>@Test</a:t>
          </a:r>
          <a:r>
            <a:rPr lang="en-US"/>
            <a:t> annotation specifies that method is the test method.</a:t>
          </a:r>
        </a:p>
      </dgm:t>
    </dgm:pt>
    <dgm:pt modelId="{7111540F-3CCE-480C-B6CA-4D900333FEB5}" type="parTrans" cxnId="{8F20CC78-06F4-40B7-BB65-5743FDBA721D}">
      <dgm:prSet/>
      <dgm:spPr/>
      <dgm:t>
        <a:bodyPr/>
        <a:lstStyle/>
        <a:p>
          <a:endParaRPr lang="en-US"/>
        </a:p>
      </dgm:t>
    </dgm:pt>
    <dgm:pt modelId="{AE6B5BDB-0656-4F79-BF6F-3B5F1821A541}" type="sibTrans" cxnId="{8F20CC78-06F4-40B7-BB65-5743FDBA721D}">
      <dgm:prSet/>
      <dgm:spPr/>
      <dgm:t>
        <a:bodyPr/>
        <a:lstStyle/>
        <a:p>
          <a:endParaRPr lang="en-US"/>
        </a:p>
      </dgm:t>
    </dgm:pt>
    <dgm:pt modelId="{055A7924-4AD4-4117-95EC-B1C80753348E}">
      <dgm:prSet/>
      <dgm:spPr/>
      <dgm:t>
        <a:bodyPr/>
        <a:lstStyle/>
        <a:p>
          <a:r>
            <a:rPr lang="en-US" b="1"/>
            <a:t>@Test(timeout=1000)</a:t>
          </a:r>
          <a:r>
            <a:rPr lang="en-US"/>
            <a:t> annotation specifies that method will be failed if it takes longer than 1000 milliseconds </a:t>
          </a:r>
          <a:r>
            <a:rPr lang="en-US">
              <a:latin typeface="Arial"/>
            </a:rPr>
            <a:t>.</a:t>
          </a:r>
          <a:endParaRPr lang="en-US"/>
        </a:p>
      </dgm:t>
    </dgm:pt>
    <dgm:pt modelId="{EDB38FBC-F014-40AA-AF2A-7F2BD6F4FF50}" type="parTrans" cxnId="{269B4501-29EF-4E4D-8279-7605F29FD4AE}">
      <dgm:prSet/>
      <dgm:spPr/>
      <dgm:t>
        <a:bodyPr/>
        <a:lstStyle/>
        <a:p>
          <a:endParaRPr lang="en-US"/>
        </a:p>
      </dgm:t>
    </dgm:pt>
    <dgm:pt modelId="{DE92B752-171B-483B-BDEB-8C86C7802494}" type="sibTrans" cxnId="{269B4501-29EF-4E4D-8279-7605F29FD4AE}">
      <dgm:prSet/>
      <dgm:spPr/>
      <dgm:t>
        <a:bodyPr/>
        <a:lstStyle/>
        <a:p>
          <a:endParaRPr lang="en-US"/>
        </a:p>
      </dgm:t>
    </dgm:pt>
    <dgm:pt modelId="{2F9B2F78-5846-4F1F-B14D-5091D356D5BF}">
      <dgm:prSet/>
      <dgm:spPr/>
      <dgm:t>
        <a:bodyPr/>
        <a:lstStyle/>
        <a:p>
          <a:r>
            <a:rPr lang="en-US" b="1"/>
            <a:t>@BeforeClass</a:t>
          </a:r>
          <a:r>
            <a:rPr lang="en-US"/>
            <a:t> annotation specifies that method will be invoked only once, before starting all the tests.</a:t>
          </a:r>
        </a:p>
      </dgm:t>
    </dgm:pt>
    <dgm:pt modelId="{CD406A82-774A-46EE-B4E4-8298C01C6A02}" type="parTrans" cxnId="{3A6DC564-3B9B-4181-BD73-2DBC43619EC9}">
      <dgm:prSet/>
      <dgm:spPr/>
      <dgm:t>
        <a:bodyPr/>
        <a:lstStyle/>
        <a:p>
          <a:endParaRPr lang="en-US"/>
        </a:p>
      </dgm:t>
    </dgm:pt>
    <dgm:pt modelId="{2F0E5B3A-7742-4636-A00A-EC5718E32479}" type="sibTrans" cxnId="{3A6DC564-3B9B-4181-BD73-2DBC43619EC9}">
      <dgm:prSet/>
      <dgm:spPr/>
      <dgm:t>
        <a:bodyPr/>
        <a:lstStyle/>
        <a:p>
          <a:endParaRPr lang="en-US"/>
        </a:p>
      </dgm:t>
    </dgm:pt>
    <dgm:pt modelId="{0FC7E78D-3236-42F2-9558-BE25B9205557}">
      <dgm:prSet/>
      <dgm:spPr/>
      <dgm:t>
        <a:bodyPr/>
        <a:lstStyle/>
        <a:p>
          <a:r>
            <a:rPr lang="en-US" b="1"/>
            <a:t>@Before</a:t>
          </a:r>
          <a:r>
            <a:rPr lang="en-US"/>
            <a:t> annotation specifies that method will be invoked before each test.</a:t>
          </a:r>
        </a:p>
      </dgm:t>
    </dgm:pt>
    <dgm:pt modelId="{E62A7773-5871-49B6-9F86-4094BFE3C536}" type="parTrans" cxnId="{E64CC2A4-684E-406D-B62D-B5CF739A3C1F}">
      <dgm:prSet/>
      <dgm:spPr/>
      <dgm:t>
        <a:bodyPr/>
        <a:lstStyle/>
        <a:p>
          <a:endParaRPr lang="en-US"/>
        </a:p>
      </dgm:t>
    </dgm:pt>
    <dgm:pt modelId="{AFDE7BFE-54F7-4EF1-8C55-87B73CE24788}" type="sibTrans" cxnId="{E64CC2A4-684E-406D-B62D-B5CF739A3C1F}">
      <dgm:prSet/>
      <dgm:spPr/>
      <dgm:t>
        <a:bodyPr/>
        <a:lstStyle/>
        <a:p>
          <a:endParaRPr lang="en-US"/>
        </a:p>
      </dgm:t>
    </dgm:pt>
    <dgm:pt modelId="{8BD3D78E-5FF0-4F38-9210-AE1988569C7E}">
      <dgm:prSet/>
      <dgm:spPr/>
      <dgm:t>
        <a:bodyPr/>
        <a:lstStyle/>
        <a:p>
          <a:r>
            <a:rPr lang="en-US" b="1"/>
            <a:t>@After</a:t>
          </a:r>
          <a:r>
            <a:rPr lang="en-US"/>
            <a:t> annotation specifies that method will be invoked after each test.</a:t>
          </a:r>
        </a:p>
      </dgm:t>
    </dgm:pt>
    <dgm:pt modelId="{8D230747-92A0-4219-96EE-E2BD76883343}" type="parTrans" cxnId="{36468F6E-2382-4F5A-BF08-BDE4F27A6E90}">
      <dgm:prSet/>
      <dgm:spPr/>
      <dgm:t>
        <a:bodyPr/>
        <a:lstStyle/>
        <a:p>
          <a:endParaRPr lang="en-US"/>
        </a:p>
      </dgm:t>
    </dgm:pt>
    <dgm:pt modelId="{589DE48D-A189-4C9B-BDCC-AFCE64DD2120}" type="sibTrans" cxnId="{36468F6E-2382-4F5A-BF08-BDE4F27A6E90}">
      <dgm:prSet/>
      <dgm:spPr/>
      <dgm:t>
        <a:bodyPr/>
        <a:lstStyle/>
        <a:p>
          <a:endParaRPr lang="en-US"/>
        </a:p>
      </dgm:t>
    </dgm:pt>
    <dgm:pt modelId="{AC13D669-D504-4C60-87EE-211CD153B21D}">
      <dgm:prSet/>
      <dgm:spPr/>
      <dgm:t>
        <a:bodyPr/>
        <a:lstStyle/>
        <a:p>
          <a:r>
            <a:rPr lang="en-US" b="1"/>
            <a:t>@AfterClass</a:t>
          </a:r>
          <a:r>
            <a:rPr lang="en-US"/>
            <a:t> annotation specifies that method will be invoked only once, after finishing all the tests.</a:t>
          </a:r>
        </a:p>
      </dgm:t>
    </dgm:pt>
    <dgm:pt modelId="{85D01F7F-BF17-4BAE-AA6C-EC6E6AF7B1F5}" type="parTrans" cxnId="{DEFF7CFB-711B-4903-9ED0-8B9A9CB792BF}">
      <dgm:prSet/>
      <dgm:spPr/>
      <dgm:t>
        <a:bodyPr/>
        <a:lstStyle/>
        <a:p>
          <a:endParaRPr lang="en-US"/>
        </a:p>
      </dgm:t>
    </dgm:pt>
    <dgm:pt modelId="{B2093412-38A6-4EC3-ADF7-3396B8B1236E}" type="sibTrans" cxnId="{DEFF7CFB-711B-4903-9ED0-8B9A9CB792BF}">
      <dgm:prSet/>
      <dgm:spPr/>
      <dgm:t>
        <a:bodyPr/>
        <a:lstStyle/>
        <a:p>
          <a:endParaRPr lang="en-US"/>
        </a:p>
      </dgm:t>
    </dgm:pt>
    <dgm:pt modelId="{9656F62F-AA8A-4310-99D1-61F0F0CF92A3}" type="pres">
      <dgm:prSet presAssocID="{F7FB4910-9495-4317-BD18-B271224FD7C9}" presName="root" presStyleCnt="0">
        <dgm:presLayoutVars>
          <dgm:dir/>
          <dgm:resizeHandles val="exact"/>
        </dgm:presLayoutVars>
      </dgm:prSet>
      <dgm:spPr/>
    </dgm:pt>
    <dgm:pt modelId="{75E44256-88DA-42EB-9A2C-9A92DC4015A4}" type="pres">
      <dgm:prSet presAssocID="{C416DAD0-74FC-417E-AF7E-3C862DAC792D}" presName="compNode" presStyleCnt="0"/>
      <dgm:spPr/>
    </dgm:pt>
    <dgm:pt modelId="{CEC935E0-5283-4EB0-8A91-02E8AE07804A}" type="pres">
      <dgm:prSet presAssocID="{C416DAD0-74FC-417E-AF7E-3C862DAC792D}" presName="bgRect" presStyleLbl="bgShp" presStyleIdx="0" presStyleCnt="6"/>
      <dgm:spPr/>
    </dgm:pt>
    <dgm:pt modelId="{DC7D6BF8-B3BC-487A-9F38-29ED31783FAF}" type="pres">
      <dgm:prSet presAssocID="{C416DAD0-74FC-417E-AF7E-3C862DAC792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0603A647-4CC8-4970-BD02-7AB9866BAC26}" type="pres">
      <dgm:prSet presAssocID="{C416DAD0-74FC-417E-AF7E-3C862DAC792D}" presName="spaceRect" presStyleCnt="0"/>
      <dgm:spPr/>
    </dgm:pt>
    <dgm:pt modelId="{B56F316E-DFC8-4D17-9A9B-D56299EC2868}" type="pres">
      <dgm:prSet presAssocID="{C416DAD0-74FC-417E-AF7E-3C862DAC792D}" presName="parTx" presStyleLbl="revTx" presStyleIdx="0" presStyleCnt="6">
        <dgm:presLayoutVars>
          <dgm:chMax val="0"/>
          <dgm:chPref val="0"/>
        </dgm:presLayoutVars>
      </dgm:prSet>
      <dgm:spPr/>
    </dgm:pt>
    <dgm:pt modelId="{EA24CAE1-BE90-412E-BA0D-780C6E0B8FCA}" type="pres">
      <dgm:prSet presAssocID="{AE6B5BDB-0656-4F79-BF6F-3B5F1821A541}" presName="sibTrans" presStyleCnt="0"/>
      <dgm:spPr/>
    </dgm:pt>
    <dgm:pt modelId="{F05F3E10-9D4E-4EDF-8A93-8186E1C46B91}" type="pres">
      <dgm:prSet presAssocID="{055A7924-4AD4-4117-95EC-B1C80753348E}" presName="compNode" presStyleCnt="0"/>
      <dgm:spPr/>
    </dgm:pt>
    <dgm:pt modelId="{07DE3A5D-8169-4AD2-8FAB-7A2DF9D1B86B}" type="pres">
      <dgm:prSet presAssocID="{055A7924-4AD4-4117-95EC-B1C80753348E}" presName="bgRect" presStyleLbl="bgShp" presStyleIdx="1" presStyleCnt="6"/>
      <dgm:spPr/>
    </dgm:pt>
    <dgm:pt modelId="{FFF789DC-86B4-4408-AB7E-4E0A29DEEBC9}" type="pres">
      <dgm:prSet presAssocID="{055A7924-4AD4-4117-95EC-B1C8075334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A661CAFD-6D0C-4DC4-A7FE-959C2310C818}" type="pres">
      <dgm:prSet presAssocID="{055A7924-4AD4-4117-95EC-B1C80753348E}" presName="spaceRect" presStyleCnt="0"/>
      <dgm:spPr/>
    </dgm:pt>
    <dgm:pt modelId="{21870C10-D425-43AB-8CC6-7983E580102D}" type="pres">
      <dgm:prSet presAssocID="{055A7924-4AD4-4117-95EC-B1C80753348E}" presName="parTx" presStyleLbl="revTx" presStyleIdx="1" presStyleCnt="6">
        <dgm:presLayoutVars>
          <dgm:chMax val="0"/>
          <dgm:chPref val="0"/>
        </dgm:presLayoutVars>
      </dgm:prSet>
      <dgm:spPr/>
    </dgm:pt>
    <dgm:pt modelId="{FCC8F48B-B513-44FF-AE1B-5FEF98E27BDF}" type="pres">
      <dgm:prSet presAssocID="{DE92B752-171B-483B-BDEB-8C86C7802494}" presName="sibTrans" presStyleCnt="0"/>
      <dgm:spPr/>
    </dgm:pt>
    <dgm:pt modelId="{8DA68C23-FD59-4955-A554-C440CB62B7D5}" type="pres">
      <dgm:prSet presAssocID="{2F9B2F78-5846-4F1F-B14D-5091D356D5BF}" presName="compNode" presStyleCnt="0"/>
      <dgm:spPr/>
    </dgm:pt>
    <dgm:pt modelId="{0C10034B-D1C1-4B96-84CF-4F7A20000ECC}" type="pres">
      <dgm:prSet presAssocID="{2F9B2F78-5846-4F1F-B14D-5091D356D5BF}" presName="bgRect" presStyleLbl="bgShp" presStyleIdx="2" presStyleCnt="6"/>
      <dgm:spPr/>
    </dgm:pt>
    <dgm:pt modelId="{DC2D8521-D8E6-4E2A-A9CC-3519B323DE2C}" type="pres">
      <dgm:prSet presAssocID="{2F9B2F78-5846-4F1F-B14D-5091D356D5B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53D7156-A9E1-4FA8-B039-360750D869E5}" type="pres">
      <dgm:prSet presAssocID="{2F9B2F78-5846-4F1F-B14D-5091D356D5BF}" presName="spaceRect" presStyleCnt="0"/>
      <dgm:spPr/>
    </dgm:pt>
    <dgm:pt modelId="{080C6032-60EE-4A55-B2CF-19DD7BFC0868}" type="pres">
      <dgm:prSet presAssocID="{2F9B2F78-5846-4F1F-B14D-5091D356D5BF}" presName="parTx" presStyleLbl="revTx" presStyleIdx="2" presStyleCnt="6">
        <dgm:presLayoutVars>
          <dgm:chMax val="0"/>
          <dgm:chPref val="0"/>
        </dgm:presLayoutVars>
      </dgm:prSet>
      <dgm:spPr/>
    </dgm:pt>
    <dgm:pt modelId="{886188AA-84C2-44C5-9FED-CF4CCC9ECCCF}" type="pres">
      <dgm:prSet presAssocID="{2F0E5B3A-7742-4636-A00A-EC5718E32479}" presName="sibTrans" presStyleCnt="0"/>
      <dgm:spPr/>
    </dgm:pt>
    <dgm:pt modelId="{9E2B3633-40AA-4986-A73C-C64036FD1570}" type="pres">
      <dgm:prSet presAssocID="{0FC7E78D-3236-42F2-9558-BE25B9205557}" presName="compNode" presStyleCnt="0"/>
      <dgm:spPr/>
    </dgm:pt>
    <dgm:pt modelId="{A3BF625A-20AB-4F65-906E-A6E8208FCE2C}" type="pres">
      <dgm:prSet presAssocID="{0FC7E78D-3236-42F2-9558-BE25B9205557}" presName="bgRect" presStyleLbl="bgShp" presStyleIdx="3" presStyleCnt="6"/>
      <dgm:spPr/>
    </dgm:pt>
    <dgm:pt modelId="{896B3335-DF20-4BD6-A9E4-E7AA95B7989A}" type="pres">
      <dgm:prSet presAssocID="{0FC7E78D-3236-42F2-9558-BE25B920555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eaker"/>
        </a:ext>
      </dgm:extLst>
    </dgm:pt>
    <dgm:pt modelId="{3BE3F989-FDA5-4F49-B25F-76BA41A4AE3D}" type="pres">
      <dgm:prSet presAssocID="{0FC7E78D-3236-42F2-9558-BE25B9205557}" presName="spaceRect" presStyleCnt="0"/>
      <dgm:spPr/>
    </dgm:pt>
    <dgm:pt modelId="{3184279F-D972-45B6-9D92-E4F777A9F5A9}" type="pres">
      <dgm:prSet presAssocID="{0FC7E78D-3236-42F2-9558-BE25B9205557}" presName="parTx" presStyleLbl="revTx" presStyleIdx="3" presStyleCnt="6">
        <dgm:presLayoutVars>
          <dgm:chMax val="0"/>
          <dgm:chPref val="0"/>
        </dgm:presLayoutVars>
      </dgm:prSet>
      <dgm:spPr/>
    </dgm:pt>
    <dgm:pt modelId="{FAB8E2D9-703D-401C-A6AB-D25307D35CC9}" type="pres">
      <dgm:prSet presAssocID="{AFDE7BFE-54F7-4EF1-8C55-87B73CE24788}" presName="sibTrans" presStyleCnt="0"/>
      <dgm:spPr/>
    </dgm:pt>
    <dgm:pt modelId="{24612E3A-3287-4CEE-805F-B7C72D4910A4}" type="pres">
      <dgm:prSet presAssocID="{8BD3D78E-5FF0-4F38-9210-AE1988569C7E}" presName="compNode" presStyleCnt="0"/>
      <dgm:spPr/>
    </dgm:pt>
    <dgm:pt modelId="{D21DA704-E60A-4956-ACD3-25930C82C1B7}" type="pres">
      <dgm:prSet presAssocID="{8BD3D78E-5FF0-4F38-9210-AE1988569C7E}" presName="bgRect" presStyleLbl="bgShp" presStyleIdx="4" presStyleCnt="6"/>
      <dgm:spPr/>
    </dgm:pt>
    <dgm:pt modelId="{C654B7D0-0C00-4C3B-89A0-E45002D477ED}" type="pres">
      <dgm:prSet presAssocID="{8BD3D78E-5FF0-4F38-9210-AE1988569C7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g under Magnifying Glass"/>
        </a:ext>
      </dgm:extLst>
    </dgm:pt>
    <dgm:pt modelId="{A33B8F2C-B6B9-4947-B0B3-0B420E443748}" type="pres">
      <dgm:prSet presAssocID="{8BD3D78E-5FF0-4F38-9210-AE1988569C7E}" presName="spaceRect" presStyleCnt="0"/>
      <dgm:spPr/>
    </dgm:pt>
    <dgm:pt modelId="{7DE3B32A-049B-4267-92E3-AD78722D49B0}" type="pres">
      <dgm:prSet presAssocID="{8BD3D78E-5FF0-4F38-9210-AE1988569C7E}" presName="parTx" presStyleLbl="revTx" presStyleIdx="4" presStyleCnt="6">
        <dgm:presLayoutVars>
          <dgm:chMax val="0"/>
          <dgm:chPref val="0"/>
        </dgm:presLayoutVars>
      </dgm:prSet>
      <dgm:spPr/>
    </dgm:pt>
    <dgm:pt modelId="{C6511BAF-F228-4223-A551-4AAA412BD867}" type="pres">
      <dgm:prSet presAssocID="{589DE48D-A189-4C9B-BDCC-AFCE64DD2120}" presName="sibTrans" presStyleCnt="0"/>
      <dgm:spPr/>
    </dgm:pt>
    <dgm:pt modelId="{D04E3726-817F-4E69-95B4-EC0EC74BEFCA}" type="pres">
      <dgm:prSet presAssocID="{AC13D669-D504-4C60-87EE-211CD153B21D}" presName="compNode" presStyleCnt="0"/>
      <dgm:spPr/>
    </dgm:pt>
    <dgm:pt modelId="{3FEFB4AE-499D-4A6D-B7E4-EB4276D85C86}" type="pres">
      <dgm:prSet presAssocID="{AC13D669-D504-4C60-87EE-211CD153B21D}" presName="bgRect" presStyleLbl="bgShp" presStyleIdx="5" presStyleCnt="6"/>
      <dgm:spPr/>
    </dgm:pt>
    <dgm:pt modelId="{48D5AE1B-794D-44F0-A693-393A5A73ED64}" type="pres">
      <dgm:prSet presAssocID="{AC13D669-D504-4C60-87EE-211CD153B21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ircles with Arrows"/>
        </a:ext>
      </dgm:extLst>
    </dgm:pt>
    <dgm:pt modelId="{E6164901-71C6-44E4-9BEC-D3F4A1B4C0BB}" type="pres">
      <dgm:prSet presAssocID="{AC13D669-D504-4C60-87EE-211CD153B21D}" presName="spaceRect" presStyleCnt="0"/>
      <dgm:spPr/>
    </dgm:pt>
    <dgm:pt modelId="{1759D7BE-0221-49E8-BC9E-61B58657C4A2}" type="pres">
      <dgm:prSet presAssocID="{AC13D669-D504-4C60-87EE-211CD153B21D}" presName="parTx" presStyleLbl="revTx" presStyleIdx="5" presStyleCnt="6">
        <dgm:presLayoutVars>
          <dgm:chMax val="0"/>
          <dgm:chPref val="0"/>
        </dgm:presLayoutVars>
      </dgm:prSet>
      <dgm:spPr/>
    </dgm:pt>
  </dgm:ptLst>
  <dgm:cxnLst>
    <dgm:cxn modelId="{269B4501-29EF-4E4D-8279-7605F29FD4AE}" srcId="{F7FB4910-9495-4317-BD18-B271224FD7C9}" destId="{055A7924-4AD4-4117-95EC-B1C80753348E}" srcOrd="1" destOrd="0" parTransId="{EDB38FBC-F014-40AA-AF2A-7F2BD6F4FF50}" sibTransId="{DE92B752-171B-483B-BDEB-8C86C7802494}"/>
    <dgm:cxn modelId="{3A6DC564-3B9B-4181-BD73-2DBC43619EC9}" srcId="{F7FB4910-9495-4317-BD18-B271224FD7C9}" destId="{2F9B2F78-5846-4F1F-B14D-5091D356D5BF}" srcOrd="2" destOrd="0" parTransId="{CD406A82-774A-46EE-B4E4-8298C01C6A02}" sibTransId="{2F0E5B3A-7742-4636-A00A-EC5718E32479}"/>
    <dgm:cxn modelId="{9EB8A867-CAE6-4CD3-8B37-15674765CFFD}" type="presOf" srcId="{C416DAD0-74FC-417E-AF7E-3C862DAC792D}" destId="{B56F316E-DFC8-4D17-9A9B-D56299EC2868}" srcOrd="0" destOrd="0" presId="urn:microsoft.com/office/officeart/2018/2/layout/IconVerticalSolidList"/>
    <dgm:cxn modelId="{36468F6E-2382-4F5A-BF08-BDE4F27A6E90}" srcId="{F7FB4910-9495-4317-BD18-B271224FD7C9}" destId="{8BD3D78E-5FF0-4F38-9210-AE1988569C7E}" srcOrd="4" destOrd="0" parTransId="{8D230747-92A0-4219-96EE-E2BD76883343}" sibTransId="{589DE48D-A189-4C9B-BDCC-AFCE64DD2120}"/>
    <dgm:cxn modelId="{8F20CC78-06F4-40B7-BB65-5743FDBA721D}" srcId="{F7FB4910-9495-4317-BD18-B271224FD7C9}" destId="{C416DAD0-74FC-417E-AF7E-3C862DAC792D}" srcOrd="0" destOrd="0" parTransId="{7111540F-3CCE-480C-B6CA-4D900333FEB5}" sibTransId="{AE6B5BDB-0656-4F79-BF6F-3B5F1821A541}"/>
    <dgm:cxn modelId="{A56FC88C-A64C-4A36-A7AB-5C91A7CF5274}" type="presOf" srcId="{8BD3D78E-5FF0-4F38-9210-AE1988569C7E}" destId="{7DE3B32A-049B-4267-92E3-AD78722D49B0}" srcOrd="0" destOrd="0" presId="urn:microsoft.com/office/officeart/2018/2/layout/IconVerticalSolidList"/>
    <dgm:cxn modelId="{E64CC2A4-684E-406D-B62D-B5CF739A3C1F}" srcId="{F7FB4910-9495-4317-BD18-B271224FD7C9}" destId="{0FC7E78D-3236-42F2-9558-BE25B9205557}" srcOrd="3" destOrd="0" parTransId="{E62A7773-5871-49B6-9F86-4094BFE3C536}" sibTransId="{AFDE7BFE-54F7-4EF1-8C55-87B73CE24788}"/>
    <dgm:cxn modelId="{214DACC5-05E8-4C7A-A2DF-240726C2D961}" type="presOf" srcId="{AC13D669-D504-4C60-87EE-211CD153B21D}" destId="{1759D7BE-0221-49E8-BC9E-61B58657C4A2}" srcOrd="0" destOrd="0" presId="urn:microsoft.com/office/officeart/2018/2/layout/IconVerticalSolidList"/>
    <dgm:cxn modelId="{C88A20CB-BC33-4224-8AB7-29C6C216BF11}" type="presOf" srcId="{2F9B2F78-5846-4F1F-B14D-5091D356D5BF}" destId="{080C6032-60EE-4A55-B2CF-19DD7BFC0868}" srcOrd="0" destOrd="0" presId="urn:microsoft.com/office/officeart/2018/2/layout/IconVerticalSolidList"/>
    <dgm:cxn modelId="{8F7C73E1-E8F6-4231-B0B9-FAE5932882B8}" type="presOf" srcId="{0FC7E78D-3236-42F2-9558-BE25B9205557}" destId="{3184279F-D972-45B6-9D92-E4F777A9F5A9}" srcOrd="0" destOrd="0" presId="urn:microsoft.com/office/officeart/2018/2/layout/IconVerticalSolidList"/>
    <dgm:cxn modelId="{6E18B8E4-099D-4ADD-B378-AF01FC716FB5}" type="presOf" srcId="{F7FB4910-9495-4317-BD18-B271224FD7C9}" destId="{9656F62F-AA8A-4310-99D1-61F0F0CF92A3}" srcOrd="0" destOrd="0" presId="urn:microsoft.com/office/officeart/2018/2/layout/IconVerticalSolidList"/>
    <dgm:cxn modelId="{4B857EEE-A62D-485A-A303-4D4DCBA9B360}" type="presOf" srcId="{055A7924-4AD4-4117-95EC-B1C80753348E}" destId="{21870C10-D425-43AB-8CC6-7983E580102D}" srcOrd="0" destOrd="0" presId="urn:microsoft.com/office/officeart/2018/2/layout/IconVerticalSolidList"/>
    <dgm:cxn modelId="{DEFF7CFB-711B-4903-9ED0-8B9A9CB792BF}" srcId="{F7FB4910-9495-4317-BD18-B271224FD7C9}" destId="{AC13D669-D504-4C60-87EE-211CD153B21D}" srcOrd="5" destOrd="0" parTransId="{85D01F7F-BF17-4BAE-AA6C-EC6E6AF7B1F5}" sibTransId="{B2093412-38A6-4EC3-ADF7-3396B8B1236E}"/>
    <dgm:cxn modelId="{7027CA37-B05A-43E7-B789-9F5E60A1B780}" type="presParOf" srcId="{9656F62F-AA8A-4310-99D1-61F0F0CF92A3}" destId="{75E44256-88DA-42EB-9A2C-9A92DC4015A4}" srcOrd="0" destOrd="0" presId="urn:microsoft.com/office/officeart/2018/2/layout/IconVerticalSolidList"/>
    <dgm:cxn modelId="{C5F01C71-4C32-46F3-B9C0-A01F2853CFDB}" type="presParOf" srcId="{75E44256-88DA-42EB-9A2C-9A92DC4015A4}" destId="{CEC935E0-5283-4EB0-8A91-02E8AE07804A}" srcOrd="0" destOrd="0" presId="urn:microsoft.com/office/officeart/2018/2/layout/IconVerticalSolidList"/>
    <dgm:cxn modelId="{97B0D251-5A1F-4500-B600-B42FBC1658D8}" type="presParOf" srcId="{75E44256-88DA-42EB-9A2C-9A92DC4015A4}" destId="{DC7D6BF8-B3BC-487A-9F38-29ED31783FAF}" srcOrd="1" destOrd="0" presId="urn:microsoft.com/office/officeart/2018/2/layout/IconVerticalSolidList"/>
    <dgm:cxn modelId="{E352BF1D-3695-4C5C-82E7-BDBAFE025F53}" type="presParOf" srcId="{75E44256-88DA-42EB-9A2C-9A92DC4015A4}" destId="{0603A647-4CC8-4970-BD02-7AB9866BAC26}" srcOrd="2" destOrd="0" presId="urn:microsoft.com/office/officeart/2018/2/layout/IconVerticalSolidList"/>
    <dgm:cxn modelId="{31E1A19D-8161-43A4-A22E-99F41137B372}" type="presParOf" srcId="{75E44256-88DA-42EB-9A2C-9A92DC4015A4}" destId="{B56F316E-DFC8-4D17-9A9B-D56299EC2868}" srcOrd="3" destOrd="0" presId="urn:microsoft.com/office/officeart/2018/2/layout/IconVerticalSolidList"/>
    <dgm:cxn modelId="{B51B5BAE-8234-4A26-8B8E-096E15FEE07F}" type="presParOf" srcId="{9656F62F-AA8A-4310-99D1-61F0F0CF92A3}" destId="{EA24CAE1-BE90-412E-BA0D-780C6E0B8FCA}" srcOrd="1" destOrd="0" presId="urn:microsoft.com/office/officeart/2018/2/layout/IconVerticalSolidList"/>
    <dgm:cxn modelId="{4FEF4ED6-D9E8-4BB5-9730-7F85A519BCDA}" type="presParOf" srcId="{9656F62F-AA8A-4310-99D1-61F0F0CF92A3}" destId="{F05F3E10-9D4E-4EDF-8A93-8186E1C46B91}" srcOrd="2" destOrd="0" presId="urn:microsoft.com/office/officeart/2018/2/layout/IconVerticalSolidList"/>
    <dgm:cxn modelId="{23062019-715A-4EA0-8A63-3192E732A17E}" type="presParOf" srcId="{F05F3E10-9D4E-4EDF-8A93-8186E1C46B91}" destId="{07DE3A5D-8169-4AD2-8FAB-7A2DF9D1B86B}" srcOrd="0" destOrd="0" presId="urn:microsoft.com/office/officeart/2018/2/layout/IconVerticalSolidList"/>
    <dgm:cxn modelId="{C836A07E-C368-4ED4-93B7-A6A61C0EC465}" type="presParOf" srcId="{F05F3E10-9D4E-4EDF-8A93-8186E1C46B91}" destId="{FFF789DC-86B4-4408-AB7E-4E0A29DEEBC9}" srcOrd="1" destOrd="0" presId="urn:microsoft.com/office/officeart/2018/2/layout/IconVerticalSolidList"/>
    <dgm:cxn modelId="{6B1CA6FC-72A0-403F-B5AF-0EF08401732C}" type="presParOf" srcId="{F05F3E10-9D4E-4EDF-8A93-8186E1C46B91}" destId="{A661CAFD-6D0C-4DC4-A7FE-959C2310C818}" srcOrd="2" destOrd="0" presId="urn:microsoft.com/office/officeart/2018/2/layout/IconVerticalSolidList"/>
    <dgm:cxn modelId="{77FA5BCB-35A6-43EF-9E4B-51158B61C9E0}" type="presParOf" srcId="{F05F3E10-9D4E-4EDF-8A93-8186E1C46B91}" destId="{21870C10-D425-43AB-8CC6-7983E580102D}" srcOrd="3" destOrd="0" presId="urn:microsoft.com/office/officeart/2018/2/layout/IconVerticalSolidList"/>
    <dgm:cxn modelId="{7A5C88E0-5A71-4809-AADC-C394C5719015}" type="presParOf" srcId="{9656F62F-AA8A-4310-99D1-61F0F0CF92A3}" destId="{FCC8F48B-B513-44FF-AE1B-5FEF98E27BDF}" srcOrd="3" destOrd="0" presId="urn:microsoft.com/office/officeart/2018/2/layout/IconVerticalSolidList"/>
    <dgm:cxn modelId="{B5679596-3970-4D0D-B16B-844466F058D9}" type="presParOf" srcId="{9656F62F-AA8A-4310-99D1-61F0F0CF92A3}" destId="{8DA68C23-FD59-4955-A554-C440CB62B7D5}" srcOrd="4" destOrd="0" presId="urn:microsoft.com/office/officeart/2018/2/layout/IconVerticalSolidList"/>
    <dgm:cxn modelId="{23004052-B8C3-49E3-BB9C-383EF232A285}" type="presParOf" srcId="{8DA68C23-FD59-4955-A554-C440CB62B7D5}" destId="{0C10034B-D1C1-4B96-84CF-4F7A20000ECC}" srcOrd="0" destOrd="0" presId="urn:microsoft.com/office/officeart/2018/2/layout/IconVerticalSolidList"/>
    <dgm:cxn modelId="{0BBC9DDD-06E5-401D-908C-0879298DC044}" type="presParOf" srcId="{8DA68C23-FD59-4955-A554-C440CB62B7D5}" destId="{DC2D8521-D8E6-4E2A-A9CC-3519B323DE2C}" srcOrd="1" destOrd="0" presId="urn:microsoft.com/office/officeart/2018/2/layout/IconVerticalSolidList"/>
    <dgm:cxn modelId="{E75A591B-DAEE-46C5-99DD-9285AA5FDD05}" type="presParOf" srcId="{8DA68C23-FD59-4955-A554-C440CB62B7D5}" destId="{553D7156-A9E1-4FA8-B039-360750D869E5}" srcOrd="2" destOrd="0" presId="urn:microsoft.com/office/officeart/2018/2/layout/IconVerticalSolidList"/>
    <dgm:cxn modelId="{59A09E34-A98C-44D5-87CB-415335A3D6EF}" type="presParOf" srcId="{8DA68C23-FD59-4955-A554-C440CB62B7D5}" destId="{080C6032-60EE-4A55-B2CF-19DD7BFC0868}" srcOrd="3" destOrd="0" presId="urn:microsoft.com/office/officeart/2018/2/layout/IconVerticalSolidList"/>
    <dgm:cxn modelId="{0AC17148-BC42-41A4-AD13-F18CE5F867B0}" type="presParOf" srcId="{9656F62F-AA8A-4310-99D1-61F0F0CF92A3}" destId="{886188AA-84C2-44C5-9FED-CF4CCC9ECCCF}" srcOrd="5" destOrd="0" presId="urn:microsoft.com/office/officeart/2018/2/layout/IconVerticalSolidList"/>
    <dgm:cxn modelId="{82BCC2C8-2ACF-40C4-9607-8185B719677C}" type="presParOf" srcId="{9656F62F-AA8A-4310-99D1-61F0F0CF92A3}" destId="{9E2B3633-40AA-4986-A73C-C64036FD1570}" srcOrd="6" destOrd="0" presId="urn:microsoft.com/office/officeart/2018/2/layout/IconVerticalSolidList"/>
    <dgm:cxn modelId="{EAC60850-8EFA-48FA-A490-2BD020A052EF}" type="presParOf" srcId="{9E2B3633-40AA-4986-A73C-C64036FD1570}" destId="{A3BF625A-20AB-4F65-906E-A6E8208FCE2C}" srcOrd="0" destOrd="0" presId="urn:microsoft.com/office/officeart/2018/2/layout/IconVerticalSolidList"/>
    <dgm:cxn modelId="{77C394EA-0539-44E7-8EED-FF7B405EA1D7}" type="presParOf" srcId="{9E2B3633-40AA-4986-A73C-C64036FD1570}" destId="{896B3335-DF20-4BD6-A9E4-E7AA95B7989A}" srcOrd="1" destOrd="0" presId="urn:microsoft.com/office/officeart/2018/2/layout/IconVerticalSolidList"/>
    <dgm:cxn modelId="{976687B9-301D-4DF7-AF96-FACEA707468E}" type="presParOf" srcId="{9E2B3633-40AA-4986-A73C-C64036FD1570}" destId="{3BE3F989-FDA5-4F49-B25F-76BA41A4AE3D}" srcOrd="2" destOrd="0" presId="urn:microsoft.com/office/officeart/2018/2/layout/IconVerticalSolidList"/>
    <dgm:cxn modelId="{0BA444DA-D956-461F-B89B-122756C7BF90}" type="presParOf" srcId="{9E2B3633-40AA-4986-A73C-C64036FD1570}" destId="{3184279F-D972-45B6-9D92-E4F777A9F5A9}" srcOrd="3" destOrd="0" presId="urn:microsoft.com/office/officeart/2018/2/layout/IconVerticalSolidList"/>
    <dgm:cxn modelId="{6B23FEF9-CB5E-4B94-911A-DA9AFA5FBA20}" type="presParOf" srcId="{9656F62F-AA8A-4310-99D1-61F0F0CF92A3}" destId="{FAB8E2D9-703D-401C-A6AB-D25307D35CC9}" srcOrd="7" destOrd="0" presId="urn:microsoft.com/office/officeart/2018/2/layout/IconVerticalSolidList"/>
    <dgm:cxn modelId="{040D9A91-9E06-450C-BD75-D1E967D5FCC0}" type="presParOf" srcId="{9656F62F-AA8A-4310-99D1-61F0F0CF92A3}" destId="{24612E3A-3287-4CEE-805F-B7C72D4910A4}" srcOrd="8" destOrd="0" presId="urn:microsoft.com/office/officeart/2018/2/layout/IconVerticalSolidList"/>
    <dgm:cxn modelId="{6BD008D1-DB6E-4359-B371-A940D0BEB7E7}" type="presParOf" srcId="{24612E3A-3287-4CEE-805F-B7C72D4910A4}" destId="{D21DA704-E60A-4956-ACD3-25930C82C1B7}" srcOrd="0" destOrd="0" presId="urn:microsoft.com/office/officeart/2018/2/layout/IconVerticalSolidList"/>
    <dgm:cxn modelId="{B5C205EA-A67C-4F60-90A2-2A5CC2D74393}" type="presParOf" srcId="{24612E3A-3287-4CEE-805F-B7C72D4910A4}" destId="{C654B7D0-0C00-4C3B-89A0-E45002D477ED}" srcOrd="1" destOrd="0" presId="urn:microsoft.com/office/officeart/2018/2/layout/IconVerticalSolidList"/>
    <dgm:cxn modelId="{82774467-3B81-42D4-8BE2-FDE88D840A22}" type="presParOf" srcId="{24612E3A-3287-4CEE-805F-B7C72D4910A4}" destId="{A33B8F2C-B6B9-4947-B0B3-0B420E443748}" srcOrd="2" destOrd="0" presId="urn:microsoft.com/office/officeart/2018/2/layout/IconVerticalSolidList"/>
    <dgm:cxn modelId="{3AF2E23D-6CD5-4AC8-8D64-5D64FFEC125F}" type="presParOf" srcId="{24612E3A-3287-4CEE-805F-B7C72D4910A4}" destId="{7DE3B32A-049B-4267-92E3-AD78722D49B0}" srcOrd="3" destOrd="0" presId="urn:microsoft.com/office/officeart/2018/2/layout/IconVerticalSolidList"/>
    <dgm:cxn modelId="{D0D4CF9E-EC13-4203-928B-13DE9A3A4947}" type="presParOf" srcId="{9656F62F-AA8A-4310-99D1-61F0F0CF92A3}" destId="{C6511BAF-F228-4223-A551-4AAA412BD867}" srcOrd="9" destOrd="0" presId="urn:microsoft.com/office/officeart/2018/2/layout/IconVerticalSolidList"/>
    <dgm:cxn modelId="{3AE466DF-D1CD-4B20-A41F-27CCA0B08203}" type="presParOf" srcId="{9656F62F-AA8A-4310-99D1-61F0F0CF92A3}" destId="{D04E3726-817F-4E69-95B4-EC0EC74BEFCA}" srcOrd="10" destOrd="0" presId="urn:microsoft.com/office/officeart/2018/2/layout/IconVerticalSolidList"/>
    <dgm:cxn modelId="{74ED07A3-B1E5-4BB2-BD34-21E2C223B905}" type="presParOf" srcId="{D04E3726-817F-4E69-95B4-EC0EC74BEFCA}" destId="{3FEFB4AE-499D-4A6D-B7E4-EB4276D85C86}" srcOrd="0" destOrd="0" presId="urn:microsoft.com/office/officeart/2018/2/layout/IconVerticalSolidList"/>
    <dgm:cxn modelId="{1D87A7CF-FA34-4A44-9129-643ABF5A2659}" type="presParOf" srcId="{D04E3726-817F-4E69-95B4-EC0EC74BEFCA}" destId="{48D5AE1B-794D-44F0-A693-393A5A73ED64}" srcOrd="1" destOrd="0" presId="urn:microsoft.com/office/officeart/2018/2/layout/IconVerticalSolidList"/>
    <dgm:cxn modelId="{2DDA863F-88D7-4D79-A801-2DDD177896F3}" type="presParOf" srcId="{D04E3726-817F-4E69-95B4-EC0EC74BEFCA}" destId="{E6164901-71C6-44E4-9BEC-D3F4A1B4C0BB}" srcOrd="2" destOrd="0" presId="urn:microsoft.com/office/officeart/2018/2/layout/IconVerticalSolidList"/>
    <dgm:cxn modelId="{246ED851-0432-44E8-9FA0-4A18B36D54F1}" type="presParOf" srcId="{D04E3726-817F-4E69-95B4-EC0EC74BEFCA}" destId="{1759D7BE-0221-49E8-BC9E-61B58657C4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4463EA-4F07-4F78-BC6D-C4F4B4A270DF}" type="doc">
      <dgm:prSet loTypeId="urn:microsoft.com/office/officeart/2016/7/layout/BasicLinearProcessNumbered" loCatId="process" qsTypeId="urn:microsoft.com/office/officeart/2005/8/quickstyle/simple1" qsCatId="simple" csTypeId="urn:microsoft.com/office/officeart/2005/8/colors/accent1_2" csCatId="accent1" phldr="1"/>
      <dgm:spPr/>
      <dgm:t>
        <a:bodyPr/>
        <a:lstStyle/>
        <a:p>
          <a:endParaRPr lang="en-US"/>
        </a:p>
      </dgm:t>
    </dgm:pt>
    <dgm:pt modelId="{D8929F46-3398-4BCC-949B-4732BDE6B609}">
      <dgm:prSet/>
      <dgm:spPr/>
      <dgm:t>
        <a:bodyPr/>
        <a:lstStyle/>
        <a:p>
          <a:pPr rtl="0"/>
          <a:r>
            <a:rPr lang="en-US" b="1"/>
            <a:t>void </a:t>
          </a:r>
          <a:r>
            <a:rPr lang="en-US" b="1" err="1"/>
            <a:t>assertEquals</a:t>
          </a:r>
          <a:r>
            <a:rPr lang="en-US" b="1"/>
            <a:t>(</a:t>
          </a:r>
          <a:r>
            <a:rPr lang="en-US" b="1" err="1"/>
            <a:t>boolean</a:t>
          </a:r>
          <a:r>
            <a:rPr lang="en-US" b="1"/>
            <a:t> </a:t>
          </a:r>
          <a:r>
            <a:rPr lang="en-US" b="1" err="1"/>
            <a:t>expected,boolean</a:t>
          </a:r>
          <a:r>
            <a:rPr lang="en-US" b="1"/>
            <a:t> actual)</a:t>
          </a:r>
          <a:r>
            <a:rPr lang="en-US"/>
            <a:t>:</a:t>
          </a:r>
          <a:r>
            <a:rPr lang="en-US">
              <a:latin typeface="Arial"/>
            </a:rPr>
            <a:t> </a:t>
          </a:r>
          <a:r>
            <a:rPr lang="en-US"/>
            <a:t>checks that two primitives/objects are equal. It is overloaded.</a:t>
          </a:r>
          <a:endParaRPr lang="en-US">
            <a:latin typeface="Arial"/>
          </a:endParaRPr>
        </a:p>
      </dgm:t>
    </dgm:pt>
    <dgm:pt modelId="{AE2F05A6-58E7-4798-9AE1-62E72BBE5B35}" type="parTrans" cxnId="{0E0E3DA1-919E-4186-92CF-1F0B3E8E88D0}">
      <dgm:prSet/>
      <dgm:spPr/>
      <dgm:t>
        <a:bodyPr/>
        <a:lstStyle/>
        <a:p>
          <a:endParaRPr lang="en-US"/>
        </a:p>
      </dgm:t>
    </dgm:pt>
    <dgm:pt modelId="{E5C67DFA-FF41-47E1-B497-D85B8C8795C1}" type="sibTrans" cxnId="{0E0E3DA1-919E-4186-92CF-1F0B3E8E88D0}">
      <dgm:prSet phldrT="1" phldr="0"/>
      <dgm:spPr/>
      <dgm:t>
        <a:bodyPr/>
        <a:lstStyle/>
        <a:p>
          <a:r>
            <a:rPr lang="en-US"/>
            <a:t>1</a:t>
          </a:r>
        </a:p>
      </dgm:t>
    </dgm:pt>
    <dgm:pt modelId="{C43A8FC6-52BB-4AE0-A6FD-B593F90CAEF4}">
      <dgm:prSet/>
      <dgm:spPr/>
      <dgm:t>
        <a:bodyPr/>
        <a:lstStyle/>
        <a:p>
          <a:r>
            <a:rPr lang="en-US" b="1"/>
            <a:t>void </a:t>
          </a:r>
          <a:r>
            <a:rPr lang="en-US" b="1" err="1"/>
            <a:t>assertTrue</a:t>
          </a:r>
          <a:r>
            <a:rPr lang="en-US" b="1"/>
            <a:t>(</a:t>
          </a:r>
          <a:r>
            <a:rPr lang="en-US" b="1" err="1"/>
            <a:t>boolean</a:t>
          </a:r>
          <a:r>
            <a:rPr lang="en-US" b="1"/>
            <a:t> condition)</a:t>
          </a:r>
          <a:r>
            <a:rPr lang="en-US"/>
            <a:t>: checks that a condition is true.</a:t>
          </a:r>
        </a:p>
      </dgm:t>
    </dgm:pt>
    <dgm:pt modelId="{5DC0E828-5D99-404E-9A72-16133843A614}" type="parTrans" cxnId="{888540E2-68E6-4C41-A51A-B276FD8B9CF8}">
      <dgm:prSet/>
      <dgm:spPr/>
      <dgm:t>
        <a:bodyPr/>
        <a:lstStyle/>
        <a:p>
          <a:endParaRPr lang="en-US"/>
        </a:p>
      </dgm:t>
    </dgm:pt>
    <dgm:pt modelId="{676E4D27-4C66-47ED-86DA-B382D0E23014}" type="sibTrans" cxnId="{888540E2-68E6-4C41-A51A-B276FD8B9CF8}">
      <dgm:prSet phldrT="2" phldr="0"/>
      <dgm:spPr/>
      <dgm:t>
        <a:bodyPr/>
        <a:lstStyle/>
        <a:p>
          <a:r>
            <a:rPr lang="en-US"/>
            <a:t>2</a:t>
          </a:r>
        </a:p>
      </dgm:t>
    </dgm:pt>
    <dgm:pt modelId="{3F211614-D1C2-4995-B4FE-744BEFBB9A2F}">
      <dgm:prSet/>
      <dgm:spPr/>
      <dgm:t>
        <a:bodyPr/>
        <a:lstStyle/>
        <a:p>
          <a:r>
            <a:rPr lang="en-US" b="1"/>
            <a:t>void </a:t>
          </a:r>
          <a:r>
            <a:rPr lang="en-US" b="1" err="1"/>
            <a:t>assertFalse</a:t>
          </a:r>
          <a:r>
            <a:rPr lang="en-US" b="1"/>
            <a:t>(</a:t>
          </a:r>
          <a:r>
            <a:rPr lang="en-US" b="1" err="1"/>
            <a:t>boolean</a:t>
          </a:r>
          <a:r>
            <a:rPr lang="en-US" b="1"/>
            <a:t> condition)</a:t>
          </a:r>
          <a:r>
            <a:rPr lang="en-US"/>
            <a:t>: checks that a condition is false.</a:t>
          </a:r>
        </a:p>
      </dgm:t>
    </dgm:pt>
    <dgm:pt modelId="{46039A02-E671-41DA-B64F-3F4822C7AEDD}" type="parTrans" cxnId="{5C1C238E-F0AC-4753-A116-512F20C50590}">
      <dgm:prSet/>
      <dgm:spPr/>
      <dgm:t>
        <a:bodyPr/>
        <a:lstStyle/>
        <a:p>
          <a:endParaRPr lang="en-US"/>
        </a:p>
      </dgm:t>
    </dgm:pt>
    <dgm:pt modelId="{C3F5A0DC-D781-42C6-A92E-3DA6030C4E33}" type="sibTrans" cxnId="{5C1C238E-F0AC-4753-A116-512F20C50590}">
      <dgm:prSet phldrT="3" phldr="0"/>
      <dgm:spPr/>
      <dgm:t>
        <a:bodyPr/>
        <a:lstStyle/>
        <a:p>
          <a:r>
            <a:rPr lang="en-US"/>
            <a:t>3</a:t>
          </a:r>
        </a:p>
      </dgm:t>
    </dgm:pt>
    <dgm:pt modelId="{498A95A7-AE7F-4BA0-A472-850ACD99EAFA}">
      <dgm:prSet/>
      <dgm:spPr/>
      <dgm:t>
        <a:bodyPr/>
        <a:lstStyle/>
        <a:p>
          <a:r>
            <a:rPr lang="en-US" b="1"/>
            <a:t>void </a:t>
          </a:r>
          <a:r>
            <a:rPr lang="en-US" b="1" err="1"/>
            <a:t>assertNull</a:t>
          </a:r>
          <a:r>
            <a:rPr lang="en-US" b="1"/>
            <a:t>(Object obj)</a:t>
          </a:r>
          <a:r>
            <a:rPr lang="en-US"/>
            <a:t>: checks that object is null.</a:t>
          </a:r>
        </a:p>
      </dgm:t>
    </dgm:pt>
    <dgm:pt modelId="{601E0C88-AFC8-42D2-9193-9FBC94EBA1AD}" type="parTrans" cxnId="{6EA29A4F-F981-4690-B3E9-21EECBF194E4}">
      <dgm:prSet/>
      <dgm:spPr/>
      <dgm:t>
        <a:bodyPr/>
        <a:lstStyle/>
        <a:p>
          <a:endParaRPr lang="en-US"/>
        </a:p>
      </dgm:t>
    </dgm:pt>
    <dgm:pt modelId="{B54ADA56-BEA3-493B-8C89-6215293F7B33}" type="sibTrans" cxnId="{6EA29A4F-F981-4690-B3E9-21EECBF194E4}">
      <dgm:prSet phldrT="4" phldr="0"/>
      <dgm:spPr/>
      <dgm:t>
        <a:bodyPr/>
        <a:lstStyle/>
        <a:p>
          <a:r>
            <a:rPr lang="en-US"/>
            <a:t>4</a:t>
          </a:r>
        </a:p>
      </dgm:t>
    </dgm:pt>
    <dgm:pt modelId="{7CF8CB50-62CA-413A-9C60-7ED29CA4089E}">
      <dgm:prSet/>
      <dgm:spPr/>
      <dgm:t>
        <a:bodyPr/>
        <a:lstStyle/>
        <a:p>
          <a:r>
            <a:rPr lang="en-US" b="1"/>
            <a:t>void </a:t>
          </a:r>
          <a:r>
            <a:rPr lang="en-US" b="1" err="1"/>
            <a:t>assertNotNull</a:t>
          </a:r>
          <a:r>
            <a:rPr lang="en-US" b="1"/>
            <a:t>(Object obj)</a:t>
          </a:r>
          <a:r>
            <a:rPr lang="en-US"/>
            <a:t>: checks that object is not null.</a:t>
          </a:r>
        </a:p>
      </dgm:t>
    </dgm:pt>
    <dgm:pt modelId="{0E915E3D-DC03-4B5E-8448-2A43BFE2BDC8}" type="parTrans" cxnId="{FB790D53-3BF8-45F6-B0A7-BBBECE0B9EDB}">
      <dgm:prSet/>
      <dgm:spPr/>
      <dgm:t>
        <a:bodyPr/>
        <a:lstStyle/>
        <a:p>
          <a:endParaRPr lang="en-US"/>
        </a:p>
      </dgm:t>
    </dgm:pt>
    <dgm:pt modelId="{D3D8BE21-22DC-45D4-8CEB-6E1A0B9DC2B9}" type="sibTrans" cxnId="{FB790D53-3BF8-45F6-B0A7-BBBECE0B9EDB}">
      <dgm:prSet phldrT="5" phldr="0"/>
      <dgm:spPr/>
      <dgm:t>
        <a:bodyPr/>
        <a:lstStyle/>
        <a:p>
          <a:r>
            <a:rPr lang="en-US"/>
            <a:t>5</a:t>
          </a:r>
        </a:p>
      </dgm:t>
    </dgm:pt>
    <dgm:pt modelId="{8874AF22-702E-44DC-9BE1-1B6E74EAAAD9}" type="pres">
      <dgm:prSet presAssocID="{124463EA-4F07-4F78-BC6D-C4F4B4A270DF}" presName="Name0" presStyleCnt="0">
        <dgm:presLayoutVars>
          <dgm:animLvl val="lvl"/>
          <dgm:resizeHandles val="exact"/>
        </dgm:presLayoutVars>
      </dgm:prSet>
      <dgm:spPr/>
    </dgm:pt>
    <dgm:pt modelId="{BE0984D1-FBDB-45F5-91DA-ED5A89E63E05}" type="pres">
      <dgm:prSet presAssocID="{D8929F46-3398-4BCC-949B-4732BDE6B609}" presName="compositeNode" presStyleCnt="0">
        <dgm:presLayoutVars>
          <dgm:bulletEnabled val="1"/>
        </dgm:presLayoutVars>
      </dgm:prSet>
      <dgm:spPr/>
    </dgm:pt>
    <dgm:pt modelId="{A550E14A-2D4F-4323-AA75-E29ACF863BF6}" type="pres">
      <dgm:prSet presAssocID="{D8929F46-3398-4BCC-949B-4732BDE6B609}" presName="bgRect" presStyleLbl="bgAccFollowNode1" presStyleIdx="0" presStyleCnt="5"/>
      <dgm:spPr/>
    </dgm:pt>
    <dgm:pt modelId="{F3010287-AABC-439C-A890-F668DE54403A}" type="pres">
      <dgm:prSet presAssocID="{E5C67DFA-FF41-47E1-B497-D85B8C8795C1}" presName="sibTransNodeCircle" presStyleLbl="alignNode1" presStyleIdx="0" presStyleCnt="10">
        <dgm:presLayoutVars>
          <dgm:chMax val="0"/>
          <dgm:bulletEnabled/>
        </dgm:presLayoutVars>
      </dgm:prSet>
      <dgm:spPr/>
    </dgm:pt>
    <dgm:pt modelId="{2163A05E-428D-4572-BB81-0A17C2A877A2}" type="pres">
      <dgm:prSet presAssocID="{D8929F46-3398-4BCC-949B-4732BDE6B609}" presName="bottomLine" presStyleLbl="alignNode1" presStyleIdx="1" presStyleCnt="10">
        <dgm:presLayoutVars/>
      </dgm:prSet>
      <dgm:spPr/>
    </dgm:pt>
    <dgm:pt modelId="{4209F711-80B7-408D-81A1-4830E5BACE49}" type="pres">
      <dgm:prSet presAssocID="{D8929F46-3398-4BCC-949B-4732BDE6B609}" presName="nodeText" presStyleLbl="bgAccFollowNode1" presStyleIdx="0" presStyleCnt="5">
        <dgm:presLayoutVars>
          <dgm:bulletEnabled val="1"/>
        </dgm:presLayoutVars>
      </dgm:prSet>
      <dgm:spPr/>
    </dgm:pt>
    <dgm:pt modelId="{99C2068E-8EB2-4BDA-98F7-61AACBE86FC7}" type="pres">
      <dgm:prSet presAssocID="{E5C67DFA-FF41-47E1-B497-D85B8C8795C1}" presName="sibTrans" presStyleCnt="0"/>
      <dgm:spPr/>
    </dgm:pt>
    <dgm:pt modelId="{B53240EC-5CF3-48DE-A9FF-97AD6BF23B38}" type="pres">
      <dgm:prSet presAssocID="{C43A8FC6-52BB-4AE0-A6FD-B593F90CAEF4}" presName="compositeNode" presStyleCnt="0">
        <dgm:presLayoutVars>
          <dgm:bulletEnabled val="1"/>
        </dgm:presLayoutVars>
      </dgm:prSet>
      <dgm:spPr/>
    </dgm:pt>
    <dgm:pt modelId="{E2EE7A98-E967-4B17-92CE-4C6980FAB1CE}" type="pres">
      <dgm:prSet presAssocID="{C43A8FC6-52BB-4AE0-A6FD-B593F90CAEF4}" presName="bgRect" presStyleLbl="bgAccFollowNode1" presStyleIdx="1" presStyleCnt="5"/>
      <dgm:spPr/>
    </dgm:pt>
    <dgm:pt modelId="{8B378027-EA15-4E4A-8212-3571A1F529E2}" type="pres">
      <dgm:prSet presAssocID="{676E4D27-4C66-47ED-86DA-B382D0E23014}" presName="sibTransNodeCircle" presStyleLbl="alignNode1" presStyleIdx="2" presStyleCnt="10">
        <dgm:presLayoutVars>
          <dgm:chMax val="0"/>
          <dgm:bulletEnabled/>
        </dgm:presLayoutVars>
      </dgm:prSet>
      <dgm:spPr/>
    </dgm:pt>
    <dgm:pt modelId="{CCFC4EE8-8927-476A-93D6-505D75FEE5C4}" type="pres">
      <dgm:prSet presAssocID="{C43A8FC6-52BB-4AE0-A6FD-B593F90CAEF4}" presName="bottomLine" presStyleLbl="alignNode1" presStyleIdx="3" presStyleCnt="10">
        <dgm:presLayoutVars/>
      </dgm:prSet>
      <dgm:spPr/>
    </dgm:pt>
    <dgm:pt modelId="{810770CF-40EE-40FB-BB5D-4FE0112E5A9C}" type="pres">
      <dgm:prSet presAssocID="{C43A8FC6-52BB-4AE0-A6FD-B593F90CAEF4}" presName="nodeText" presStyleLbl="bgAccFollowNode1" presStyleIdx="1" presStyleCnt="5">
        <dgm:presLayoutVars>
          <dgm:bulletEnabled val="1"/>
        </dgm:presLayoutVars>
      </dgm:prSet>
      <dgm:spPr/>
    </dgm:pt>
    <dgm:pt modelId="{B77FF7A8-9787-498F-9BE8-A2A8CD69EC23}" type="pres">
      <dgm:prSet presAssocID="{676E4D27-4C66-47ED-86DA-B382D0E23014}" presName="sibTrans" presStyleCnt="0"/>
      <dgm:spPr/>
    </dgm:pt>
    <dgm:pt modelId="{3F0B6F25-5574-40D0-86FA-0D235430ED5B}" type="pres">
      <dgm:prSet presAssocID="{3F211614-D1C2-4995-B4FE-744BEFBB9A2F}" presName="compositeNode" presStyleCnt="0">
        <dgm:presLayoutVars>
          <dgm:bulletEnabled val="1"/>
        </dgm:presLayoutVars>
      </dgm:prSet>
      <dgm:spPr/>
    </dgm:pt>
    <dgm:pt modelId="{E442E6ED-E35F-4713-A68A-71FF10B2A0CE}" type="pres">
      <dgm:prSet presAssocID="{3F211614-D1C2-4995-B4FE-744BEFBB9A2F}" presName="bgRect" presStyleLbl="bgAccFollowNode1" presStyleIdx="2" presStyleCnt="5"/>
      <dgm:spPr/>
    </dgm:pt>
    <dgm:pt modelId="{57D2BFF6-C099-43F5-8DED-FDB191C58DAA}" type="pres">
      <dgm:prSet presAssocID="{C3F5A0DC-D781-42C6-A92E-3DA6030C4E33}" presName="sibTransNodeCircle" presStyleLbl="alignNode1" presStyleIdx="4" presStyleCnt="10">
        <dgm:presLayoutVars>
          <dgm:chMax val="0"/>
          <dgm:bulletEnabled/>
        </dgm:presLayoutVars>
      </dgm:prSet>
      <dgm:spPr/>
    </dgm:pt>
    <dgm:pt modelId="{92FD7414-9174-4952-BDEA-9D331F48C201}" type="pres">
      <dgm:prSet presAssocID="{3F211614-D1C2-4995-B4FE-744BEFBB9A2F}" presName="bottomLine" presStyleLbl="alignNode1" presStyleIdx="5" presStyleCnt="10">
        <dgm:presLayoutVars/>
      </dgm:prSet>
      <dgm:spPr/>
    </dgm:pt>
    <dgm:pt modelId="{96CA2C2E-7ED8-4D25-9F0E-5E303795009C}" type="pres">
      <dgm:prSet presAssocID="{3F211614-D1C2-4995-B4FE-744BEFBB9A2F}" presName="nodeText" presStyleLbl="bgAccFollowNode1" presStyleIdx="2" presStyleCnt="5">
        <dgm:presLayoutVars>
          <dgm:bulletEnabled val="1"/>
        </dgm:presLayoutVars>
      </dgm:prSet>
      <dgm:spPr/>
    </dgm:pt>
    <dgm:pt modelId="{C0B60FFF-832D-4321-AB8B-53BD3893A5D1}" type="pres">
      <dgm:prSet presAssocID="{C3F5A0DC-D781-42C6-A92E-3DA6030C4E33}" presName="sibTrans" presStyleCnt="0"/>
      <dgm:spPr/>
    </dgm:pt>
    <dgm:pt modelId="{20AF0B0B-812A-4DD3-8965-C9F8C9DDA611}" type="pres">
      <dgm:prSet presAssocID="{498A95A7-AE7F-4BA0-A472-850ACD99EAFA}" presName="compositeNode" presStyleCnt="0">
        <dgm:presLayoutVars>
          <dgm:bulletEnabled val="1"/>
        </dgm:presLayoutVars>
      </dgm:prSet>
      <dgm:spPr/>
    </dgm:pt>
    <dgm:pt modelId="{1C2FBA13-5A8F-4F29-AACD-522C6830666F}" type="pres">
      <dgm:prSet presAssocID="{498A95A7-AE7F-4BA0-A472-850ACD99EAFA}" presName="bgRect" presStyleLbl="bgAccFollowNode1" presStyleIdx="3" presStyleCnt="5"/>
      <dgm:spPr/>
    </dgm:pt>
    <dgm:pt modelId="{68BF15F2-BFBB-44DD-9AB7-9ADA4CB409E9}" type="pres">
      <dgm:prSet presAssocID="{B54ADA56-BEA3-493B-8C89-6215293F7B33}" presName="sibTransNodeCircle" presStyleLbl="alignNode1" presStyleIdx="6" presStyleCnt="10">
        <dgm:presLayoutVars>
          <dgm:chMax val="0"/>
          <dgm:bulletEnabled/>
        </dgm:presLayoutVars>
      </dgm:prSet>
      <dgm:spPr/>
    </dgm:pt>
    <dgm:pt modelId="{FF883658-B171-4D4B-A65F-2195DBF36B11}" type="pres">
      <dgm:prSet presAssocID="{498A95A7-AE7F-4BA0-A472-850ACD99EAFA}" presName="bottomLine" presStyleLbl="alignNode1" presStyleIdx="7" presStyleCnt="10">
        <dgm:presLayoutVars/>
      </dgm:prSet>
      <dgm:spPr/>
    </dgm:pt>
    <dgm:pt modelId="{B7E535FC-073C-4883-B8B1-37C97D25BDB4}" type="pres">
      <dgm:prSet presAssocID="{498A95A7-AE7F-4BA0-A472-850ACD99EAFA}" presName="nodeText" presStyleLbl="bgAccFollowNode1" presStyleIdx="3" presStyleCnt="5">
        <dgm:presLayoutVars>
          <dgm:bulletEnabled val="1"/>
        </dgm:presLayoutVars>
      </dgm:prSet>
      <dgm:spPr/>
    </dgm:pt>
    <dgm:pt modelId="{942A18C8-BE6F-4234-9BD8-53F45640E948}" type="pres">
      <dgm:prSet presAssocID="{B54ADA56-BEA3-493B-8C89-6215293F7B33}" presName="sibTrans" presStyleCnt="0"/>
      <dgm:spPr/>
    </dgm:pt>
    <dgm:pt modelId="{5A2ECDF6-18F8-41C4-B929-FABE7F3C714B}" type="pres">
      <dgm:prSet presAssocID="{7CF8CB50-62CA-413A-9C60-7ED29CA4089E}" presName="compositeNode" presStyleCnt="0">
        <dgm:presLayoutVars>
          <dgm:bulletEnabled val="1"/>
        </dgm:presLayoutVars>
      </dgm:prSet>
      <dgm:spPr/>
    </dgm:pt>
    <dgm:pt modelId="{A14BCC91-8C5B-486D-BAB0-095B2677A7A8}" type="pres">
      <dgm:prSet presAssocID="{7CF8CB50-62CA-413A-9C60-7ED29CA4089E}" presName="bgRect" presStyleLbl="bgAccFollowNode1" presStyleIdx="4" presStyleCnt="5"/>
      <dgm:spPr/>
    </dgm:pt>
    <dgm:pt modelId="{4F4C0261-EBCE-466F-8CFD-94619E4D02BA}" type="pres">
      <dgm:prSet presAssocID="{D3D8BE21-22DC-45D4-8CEB-6E1A0B9DC2B9}" presName="sibTransNodeCircle" presStyleLbl="alignNode1" presStyleIdx="8" presStyleCnt="10">
        <dgm:presLayoutVars>
          <dgm:chMax val="0"/>
          <dgm:bulletEnabled/>
        </dgm:presLayoutVars>
      </dgm:prSet>
      <dgm:spPr/>
    </dgm:pt>
    <dgm:pt modelId="{FDAC2FD4-EE33-4E80-8EE7-53B4914B7E02}" type="pres">
      <dgm:prSet presAssocID="{7CF8CB50-62CA-413A-9C60-7ED29CA4089E}" presName="bottomLine" presStyleLbl="alignNode1" presStyleIdx="9" presStyleCnt="10">
        <dgm:presLayoutVars/>
      </dgm:prSet>
      <dgm:spPr/>
    </dgm:pt>
    <dgm:pt modelId="{E7AFA048-9CF5-4952-A99B-F64803095534}" type="pres">
      <dgm:prSet presAssocID="{7CF8CB50-62CA-413A-9C60-7ED29CA4089E}" presName="nodeText" presStyleLbl="bgAccFollowNode1" presStyleIdx="4" presStyleCnt="5">
        <dgm:presLayoutVars>
          <dgm:bulletEnabled val="1"/>
        </dgm:presLayoutVars>
      </dgm:prSet>
      <dgm:spPr/>
    </dgm:pt>
  </dgm:ptLst>
  <dgm:cxnLst>
    <dgm:cxn modelId="{94FCF10A-1091-43D8-B832-C9AF9D5AE722}" type="presOf" srcId="{3F211614-D1C2-4995-B4FE-744BEFBB9A2F}" destId="{E442E6ED-E35F-4713-A68A-71FF10B2A0CE}" srcOrd="0" destOrd="0" presId="urn:microsoft.com/office/officeart/2016/7/layout/BasicLinearProcessNumbered"/>
    <dgm:cxn modelId="{07393211-0F52-4857-B02C-E5C636AF0414}" type="presOf" srcId="{676E4D27-4C66-47ED-86DA-B382D0E23014}" destId="{8B378027-EA15-4E4A-8212-3571A1F529E2}" srcOrd="0" destOrd="0" presId="urn:microsoft.com/office/officeart/2016/7/layout/BasicLinearProcessNumbered"/>
    <dgm:cxn modelId="{C6C77B18-007E-4D40-9B26-16FC7AEBF838}" type="presOf" srcId="{D8929F46-3398-4BCC-949B-4732BDE6B609}" destId="{A550E14A-2D4F-4323-AA75-E29ACF863BF6}" srcOrd="0" destOrd="0" presId="urn:microsoft.com/office/officeart/2016/7/layout/BasicLinearProcessNumbered"/>
    <dgm:cxn modelId="{731C9920-123F-40AE-85F4-19E3D46C089B}" type="presOf" srcId="{C43A8FC6-52BB-4AE0-A6FD-B593F90CAEF4}" destId="{810770CF-40EE-40FB-BB5D-4FE0112E5A9C}" srcOrd="1" destOrd="0" presId="urn:microsoft.com/office/officeart/2016/7/layout/BasicLinearProcessNumbered"/>
    <dgm:cxn modelId="{02648E2F-CA5C-4268-9657-C677E1B699A0}" type="presOf" srcId="{498A95A7-AE7F-4BA0-A472-850ACD99EAFA}" destId="{1C2FBA13-5A8F-4F29-AACD-522C6830666F}" srcOrd="0" destOrd="0" presId="urn:microsoft.com/office/officeart/2016/7/layout/BasicLinearProcessNumbered"/>
    <dgm:cxn modelId="{0A4D0A5D-13BA-40C6-BD60-D21809BB9451}" type="presOf" srcId="{124463EA-4F07-4F78-BC6D-C4F4B4A270DF}" destId="{8874AF22-702E-44DC-9BE1-1B6E74EAAAD9}" srcOrd="0" destOrd="0" presId="urn:microsoft.com/office/officeart/2016/7/layout/BasicLinearProcessNumbered"/>
    <dgm:cxn modelId="{3575CC6C-0AC9-4EE5-A345-8004990A2320}" type="presOf" srcId="{C3F5A0DC-D781-42C6-A92E-3DA6030C4E33}" destId="{57D2BFF6-C099-43F5-8DED-FDB191C58DAA}" srcOrd="0" destOrd="0" presId="urn:microsoft.com/office/officeart/2016/7/layout/BasicLinearProcessNumbered"/>
    <dgm:cxn modelId="{6EA29A4F-F981-4690-B3E9-21EECBF194E4}" srcId="{124463EA-4F07-4F78-BC6D-C4F4B4A270DF}" destId="{498A95A7-AE7F-4BA0-A472-850ACD99EAFA}" srcOrd="3" destOrd="0" parTransId="{601E0C88-AFC8-42D2-9193-9FBC94EBA1AD}" sibTransId="{B54ADA56-BEA3-493B-8C89-6215293F7B33}"/>
    <dgm:cxn modelId="{FB790D53-3BF8-45F6-B0A7-BBBECE0B9EDB}" srcId="{124463EA-4F07-4F78-BC6D-C4F4B4A270DF}" destId="{7CF8CB50-62CA-413A-9C60-7ED29CA4089E}" srcOrd="4" destOrd="0" parTransId="{0E915E3D-DC03-4B5E-8448-2A43BFE2BDC8}" sibTransId="{D3D8BE21-22DC-45D4-8CEB-6E1A0B9DC2B9}"/>
    <dgm:cxn modelId="{2B0F9554-14D3-41D4-86E5-6A53DAE71F39}" type="presOf" srcId="{D8929F46-3398-4BCC-949B-4732BDE6B609}" destId="{4209F711-80B7-408D-81A1-4830E5BACE49}" srcOrd="1" destOrd="0" presId="urn:microsoft.com/office/officeart/2016/7/layout/BasicLinearProcessNumbered"/>
    <dgm:cxn modelId="{D58F087B-33F5-48CB-A21D-E07A64FD9036}" type="presOf" srcId="{B54ADA56-BEA3-493B-8C89-6215293F7B33}" destId="{68BF15F2-BFBB-44DD-9AB7-9ADA4CB409E9}" srcOrd="0" destOrd="0" presId="urn:microsoft.com/office/officeart/2016/7/layout/BasicLinearProcessNumbered"/>
    <dgm:cxn modelId="{56060D7F-D29B-4E7C-BF73-93F2B9E97092}" type="presOf" srcId="{7CF8CB50-62CA-413A-9C60-7ED29CA4089E}" destId="{A14BCC91-8C5B-486D-BAB0-095B2677A7A8}" srcOrd="0" destOrd="0" presId="urn:microsoft.com/office/officeart/2016/7/layout/BasicLinearProcessNumbered"/>
    <dgm:cxn modelId="{DDC80E8B-4033-4EC4-961D-3B2EA624042C}" type="presOf" srcId="{498A95A7-AE7F-4BA0-A472-850ACD99EAFA}" destId="{B7E535FC-073C-4883-B8B1-37C97D25BDB4}" srcOrd="1" destOrd="0" presId="urn:microsoft.com/office/officeart/2016/7/layout/BasicLinearProcessNumbered"/>
    <dgm:cxn modelId="{5C1C238E-F0AC-4753-A116-512F20C50590}" srcId="{124463EA-4F07-4F78-BC6D-C4F4B4A270DF}" destId="{3F211614-D1C2-4995-B4FE-744BEFBB9A2F}" srcOrd="2" destOrd="0" parTransId="{46039A02-E671-41DA-B64F-3F4822C7AEDD}" sibTransId="{C3F5A0DC-D781-42C6-A92E-3DA6030C4E33}"/>
    <dgm:cxn modelId="{047E4D90-71BC-4A68-AAE2-F1B608D144E6}" type="presOf" srcId="{D3D8BE21-22DC-45D4-8CEB-6E1A0B9DC2B9}" destId="{4F4C0261-EBCE-466F-8CFD-94619E4D02BA}" srcOrd="0" destOrd="0" presId="urn:microsoft.com/office/officeart/2016/7/layout/BasicLinearProcessNumbered"/>
    <dgm:cxn modelId="{0E0E3DA1-919E-4186-92CF-1F0B3E8E88D0}" srcId="{124463EA-4F07-4F78-BC6D-C4F4B4A270DF}" destId="{D8929F46-3398-4BCC-949B-4732BDE6B609}" srcOrd="0" destOrd="0" parTransId="{AE2F05A6-58E7-4798-9AE1-62E72BBE5B35}" sibTransId="{E5C67DFA-FF41-47E1-B497-D85B8C8795C1}"/>
    <dgm:cxn modelId="{DE7084D0-3AB5-400D-8F7B-713921384622}" type="presOf" srcId="{C43A8FC6-52BB-4AE0-A6FD-B593F90CAEF4}" destId="{E2EE7A98-E967-4B17-92CE-4C6980FAB1CE}" srcOrd="0" destOrd="0" presId="urn:microsoft.com/office/officeart/2016/7/layout/BasicLinearProcessNumbered"/>
    <dgm:cxn modelId="{E491EFDE-3353-4240-86B0-E2D7FA3A0C3B}" type="presOf" srcId="{3F211614-D1C2-4995-B4FE-744BEFBB9A2F}" destId="{96CA2C2E-7ED8-4D25-9F0E-5E303795009C}" srcOrd="1" destOrd="0" presId="urn:microsoft.com/office/officeart/2016/7/layout/BasicLinearProcessNumbered"/>
    <dgm:cxn modelId="{888540E2-68E6-4C41-A51A-B276FD8B9CF8}" srcId="{124463EA-4F07-4F78-BC6D-C4F4B4A270DF}" destId="{C43A8FC6-52BB-4AE0-A6FD-B593F90CAEF4}" srcOrd="1" destOrd="0" parTransId="{5DC0E828-5D99-404E-9A72-16133843A614}" sibTransId="{676E4D27-4C66-47ED-86DA-B382D0E23014}"/>
    <dgm:cxn modelId="{06A574E9-9F38-4877-9F7C-DA0BD192FAE1}" type="presOf" srcId="{E5C67DFA-FF41-47E1-B497-D85B8C8795C1}" destId="{F3010287-AABC-439C-A890-F668DE54403A}" srcOrd="0" destOrd="0" presId="urn:microsoft.com/office/officeart/2016/7/layout/BasicLinearProcessNumbered"/>
    <dgm:cxn modelId="{ABB2D6F1-C4D1-496E-A048-48C29DB33070}" type="presOf" srcId="{7CF8CB50-62CA-413A-9C60-7ED29CA4089E}" destId="{E7AFA048-9CF5-4952-A99B-F64803095534}" srcOrd="1" destOrd="0" presId="urn:microsoft.com/office/officeart/2016/7/layout/BasicLinearProcessNumbered"/>
    <dgm:cxn modelId="{900D8E22-6864-4BFE-A016-D13B98AF4ACF}" type="presParOf" srcId="{8874AF22-702E-44DC-9BE1-1B6E74EAAAD9}" destId="{BE0984D1-FBDB-45F5-91DA-ED5A89E63E05}" srcOrd="0" destOrd="0" presId="urn:microsoft.com/office/officeart/2016/7/layout/BasicLinearProcessNumbered"/>
    <dgm:cxn modelId="{44274621-8B81-4CD1-A4FA-814FA20C689B}" type="presParOf" srcId="{BE0984D1-FBDB-45F5-91DA-ED5A89E63E05}" destId="{A550E14A-2D4F-4323-AA75-E29ACF863BF6}" srcOrd="0" destOrd="0" presId="urn:microsoft.com/office/officeart/2016/7/layout/BasicLinearProcessNumbered"/>
    <dgm:cxn modelId="{8CFF275E-F7E0-4452-85BD-CD08AD4E3C7D}" type="presParOf" srcId="{BE0984D1-FBDB-45F5-91DA-ED5A89E63E05}" destId="{F3010287-AABC-439C-A890-F668DE54403A}" srcOrd="1" destOrd="0" presId="urn:microsoft.com/office/officeart/2016/7/layout/BasicLinearProcessNumbered"/>
    <dgm:cxn modelId="{2734DCB5-1585-4786-B544-2CA586A83876}" type="presParOf" srcId="{BE0984D1-FBDB-45F5-91DA-ED5A89E63E05}" destId="{2163A05E-428D-4572-BB81-0A17C2A877A2}" srcOrd="2" destOrd="0" presId="urn:microsoft.com/office/officeart/2016/7/layout/BasicLinearProcessNumbered"/>
    <dgm:cxn modelId="{88985C07-DA12-4480-B980-18C53A64C65C}" type="presParOf" srcId="{BE0984D1-FBDB-45F5-91DA-ED5A89E63E05}" destId="{4209F711-80B7-408D-81A1-4830E5BACE49}" srcOrd="3" destOrd="0" presId="urn:microsoft.com/office/officeart/2016/7/layout/BasicLinearProcessNumbered"/>
    <dgm:cxn modelId="{D95A6737-47A5-4DE9-BCB1-7A4E39FAC8B9}" type="presParOf" srcId="{8874AF22-702E-44DC-9BE1-1B6E74EAAAD9}" destId="{99C2068E-8EB2-4BDA-98F7-61AACBE86FC7}" srcOrd="1" destOrd="0" presId="urn:microsoft.com/office/officeart/2016/7/layout/BasicLinearProcessNumbered"/>
    <dgm:cxn modelId="{B16DD3A6-4254-4049-A3E8-046DADB1E9B4}" type="presParOf" srcId="{8874AF22-702E-44DC-9BE1-1B6E74EAAAD9}" destId="{B53240EC-5CF3-48DE-A9FF-97AD6BF23B38}" srcOrd="2" destOrd="0" presId="urn:microsoft.com/office/officeart/2016/7/layout/BasicLinearProcessNumbered"/>
    <dgm:cxn modelId="{B3D9E36D-D2C2-4292-A8D8-88461C10B9F1}" type="presParOf" srcId="{B53240EC-5CF3-48DE-A9FF-97AD6BF23B38}" destId="{E2EE7A98-E967-4B17-92CE-4C6980FAB1CE}" srcOrd="0" destOrd="0" presId="urn:microsoft.com/office/officeart/2016/7/layout/BasicLinearProcessNumbered"/>
    <dgm:cxn modelId="{5EF22904-E45D-44FE-98C3-536B313A9C52}" type="presParOf" srcId="{B53240EC-5CF3-48DE-A9FF-97AD6BF23B38}" destId="{8B378027-EA15-4E4A-8212-3571A1F529E2}" srcOrd="1" destOrd="0" presId="urn:microsoft.com/office/officeart/2016/7/layout/BasicLinearProcessNumbered"/>
    <dgm:cxn modelId="{A8DFBE28-BB05-4477-B19C-EE009E839D42}" type="presParOf" srcId="{B53240EC-5CF3-48DE-A9FF-97AD6BF23B38}" destId="{CCFC4EE8-8927-476A-93D6-505D75FEE5C4}" srcOrd="2" destOrd="0" presId="urn:microsoft.com/office/officeart/2016/7/layout/BasicLinearProcessNumbered"/>
    <dgm:cxn modelId="{3612C97F-5278-40AD-83F4-534DFD9EE410}" type="presParOf" srcId="{B53240EC-5CF3-48DE-A9FF-97AD6BF23B38}" destId="{810770CF-40EE-40FB-BB5D-4FE0112E5A9C}" srcOrd="3" destOrd="0" presId="urn:microsoft.com/office/officeart/2016/7/layout/BasicLinearProcessNumbered"/>
    <dgm:cxn modelId="{CCF99833-01A9-41BC-A647-3104369EE44D}" type="presParOf" srcId="{8874AF22-702E-44DC-9BE1-1B6E74EAAAD9}" destId="{B77FF7A8-9787-498F-9BE8-A2A8CD69EC23}" srcOrd="3" destOrd="0" presId="urn:microsoft.com/office/officeart/2016/7/layout/BasicLinearProcessNumbered"/>
    <dgm:cxn modelId="{E50A58A2-42A5-4B52-B829-D2E35C973640}" type="presParOf" srcId="{8874AF22-702E-44DC-9BE1-1B6E74EAAAD9}" destId="{3F0B6F25-5574-40D0-86FA-0D235430ED5B}" srcOrd="4" destOrd="0" presId="urn:microsoft.com/office/officeart/2016/7/layout/BasicLinearProcessNumbered"/>
    <dgm:cxn modelId="{3F0F6CF1-9BEB-4AC9-BD6F-DFC659B90F8A}" type="presParOf" srcId="{3F0B6F25-5574-40D0-86FA-0D235430ED5B}" destId="{E442E6ED-E35F-4713-A68A-71FF10B2A0CE}" srcOrd="0" destOrd="0" presId="urn:microsoft.com/office/officeart/2016/7/layout/BasicLinearProcessNumbered"/>
    <dgm:cxn modelId="{11EC020F-D443-4C1E-9882-4273E4A9E61C}" type="presParOf" srcId="{3F0B6F25-5574-40D0-86FA-0D235430ED5B}" destId="{57D2BFF6-C099-43F5-8DED-FDB191C58DAA}" srcOrd="1" destOrd="0" presId="urn:microsoft.com/office/officeart/2016/7/layout/BasicLinearProcessNumbered"/>
    <dgm:cxn modelId="{B38201D4-47AD-4433-944E-0E80D0946A6C}" type="presParOf" srcId="{3F0B6F25-5574-40D0-86FA-0D235430ED5B}" destId="{92FD7414-9174-4952-BDEA-9D331F48C201}" srcOrd="2" destOrd="0" presId="urn:microsoft.com/office/officeart/2016/7/layout/BasicLinearProcessNumbered"/>
    <dgm:cxn modelId="{A6491CD5-E48F-4885-A1E9-AB6EFDF9876E}" type="presParOf" srcId="{3F0B6F25-5574-40D0-86FA-0D235430ED5B}" destId="{96CA2C2E-7ED8-4D25-9F0E-5E303795009C}" srcOrd="3" destOrd="0" presId="urn:microsoft.com/office/officeart/2016/7/layout/BasicLinearProcessNumbered"/>
    <dgm:cxn modelId="{7A2EE215-A6C4-4E17-8A6F-97C342F025A0}" type="presParOf" srcId="{8874AF22-702E-44DC-9BE1-1B6E74EAAAD9}" destId="{C0B60FFF-832D-4321-AB8B-53BD3893A5D1}" srcOrd="5" destOrd="0" presId="urn:microsoft.com/office/officeart/2016/7/layout/BasicLinearProcessNumbered"/>
    <dgm:cxn modelId="{8B0BA671-0BF7-47FF-95C5-D883CDB1ECE8}" type="presParOf" srcId="{8874AF22-702E-44DC-9BE1-1B6E74EAAAD9}" destId="{20AF0B0B-812A-4DD3-8965-C9F8C9DDA611}" srcOrd="6" destOrd="0" presId="urn:microsoft.com/office/officeart/2016/7/layout/BasicLinearProcessNumbered"/>
    <dgm:cxn modelId="{D96E36D5-B746-4BF5-A049-DE31D6876B4D}" type="presParOf" srcId="{20AF0B0B-812A-4DD3-8965-C9F8C9DDA611}" destId="{1C2FBA13-5A8F-4F29-AACD-522C6830666F}" srcOrd="0" destOrd="0" presId="urn:microsoft.com/office/officeart/2016/7/layout/BasicLinearProcessNumbered"/>
    <dgm:cxn modelId="{DE2C9D97-3AE8-4EE0-9A43-DC35BDD2CFE7}" type="presParOf" srcId="{20AF0B0B-812A-4DD3-8965-C9F8C9DDA611}" destId="{68BF15F2-BFBB-44DD-9AB7-9ADA4CB409E9}" srcOrd="1" destOrd="0" presId="urn:microsoft.com/office/officeart/2016/7/layout/BasicLinearProcessNumbered"/>
    <dgm:cxn modelId="{E73388CD-6D56-4C83-B5A6-16941793403F}" type="presParOf" srcId="{20AF0B0B-812A-4DD3-8965-C9F8C9DDA611}" destId="{FF883658-B171-4D4B-A65F-2195DBF36B11}" srcOrd="2" destOrd="0" presId="urn:microsoft.com/office/officeart/2016/7/layout/BasicLinearProcessNumbered"/>
    <dgm:cxn modelId="{C8AD8517-5647-4032-96C3-C24501BA684D}" type="presParOf" srcId="{20AF0B0B-812A-4DD3-8965-C9F8C9DDA611}" destId="{B7E535FC-073C-4883-B8B1-37C97D25BDB4}" srcOrd="3" destOrd="0" presId="urn:microsoft.com/office/officeart/2016/7/layout/BasicLinearProcessNumbered"/>
    <dgm:cxn modelId="{01AC9059-84CA-4F66-A6CF-8816699E91D5}" type="presParOf" srcId="{8874AF22-702E-44DC-9BE1-1B6E74EAAAD9}" destId="{942A18C8-BE6F-4234-9BD8-53F45640E948}" srcOrd="7" destOrd="0" presId="urn:microsoft.com/office/officeart/2016/7/layout/BasicLinearProcessNumbered"/>
    <dgm:cxn modelId="{EE37D38F-5E83-4526-ACCC-A087066A00F3}" type="presParOf" srcId="{8874AF22-702E-44DC-9BE1-1B6E74EAAAD9}" destId="{5A2ECDF6-18F8-41C4-B929-FABE7F3C714B}" srcOrd="8" destOrd="0" presId="urn:microsoft.com/office/officeart/2016/7/layout/BasicLinearProcessNumbered"/>
    <dgm:cxn modelId="{2FD987E7-B919-458E-8840-704DDC3EDDEA}" type="presParOf" srcId="{5A2ECDF6-18F8-41C4-B929-FABE7F3C714B}" destId="{A14BCC91-8C5B-486D-BAB0-095B2677A7A8}" srcOrd="0" destOrd="0" presId="urn:microsoft.com/office/officeart/2016/7/layout/BasicLinearProcessNumbered"/>
    <dgm:cxn modelId="{4156834C-3D38-43F6-8D8D-468C318196C4}" type="presParOf" srcId="{5A2ECDF6-18F8-41C4-B929-FABE7F3C714B}" destId="{4F4C0261-EBCE-466F-8CFD-94619E4D02BA}" srcOrd="1" destOrd="0" presId="urn:microsoft.com/office/officeart/2016/7/layout/BasicLinearProcessNumbered"/>
    <dgm:cxn modelId="{8D3C330F-10F8-493D-A0AF-1ED8C1185677}" type="presParOf" srcId="{5A2ECDF6-18F8-41C4-B929-FABE7F3C714B}" destId="{FDAC2FD4-EE33-4E80-8EE7-53B4914B7E02}" srcOrd="2" destOrd="0" presId="urn:microsoft.com/office/officeart/2016/7/layout/BasicLinearProcessNumbered"/>
    <dgm:cxn modelId="{DC796B51-7E97-4259-9A0B-7A79A7AF0F2B}" type="presParOf" srcId="{5A2ECDF6-18F8-41C4-B929-FABE7F3C714B}" destId="{E7AFA048-9CF5-4952-A99B-F6480309553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935E0-5283-4EB0-8A91-02E8AE07804A}">
      <dsp:nvSpPr>
        <dsp:cNvPr id="0" name=""/>
        <dsp:cNvSpPr/>
      </dsp:nvSpPr>
      <dsp:spPr>
        <a:xfrm>
          <a:off x="0" y="1375"/>
          <a:ext cx="11457432" cy="58609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D6BF8-B3BC-487A-9F38-29ED31783FAF}">
      <dsp:nvSpPr>
        <dsp:cNvPr id="0" name=""/>
        <dsp:cNvSpPr/>
      </dsp:nvSpPr>
      <dsp:spPr>
        <a:xfrm>
          <a:off x="177294" y="133247"/>
          <a:ext cx="322353" cy="3223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B56F316E-DFC8-4D17-9A9B-D56299EC2868}">
      <dsp:nvSpPr>
        <dsp:cNvPr id="0" name=""/>
        <dsp:cNvSpPr/>
      </dsp:nvSpPr>
      <dsp:spPr>
        <a:xfrm>
          <a:off x="676942" y="1375"/>
          <a:ext cx="10780489" cy="58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29" tIns="62029" rIns="62029" bIns="62029" numCol="1" spcCol="1270" anchor="ctr" anchorCtr="0">
          <a:noAutofit/>
        </a:bodyPr>
        <a:lstStyle/>
        <a:p>
          <a:pPr marL="0" lvl="0" indent="0" algn="l" defTabSz="755650">
            <a:lnSpc>
              <a:spcPct val="90000"/>
            </a:lnSpc>
            <a:spcBef>
              <a:spcPct val="0"/>
            </a:spcBef>
            <a:spcAft>
              <a:spcPct val="35000"/>
            </a:spcAft>
            <a:buNone/>
          </a:pPr>
          <a:r>
            <a:rPr lang="en-US" sz="1700" b="1" kern="1200"/>
            <a:t>@Test</a:t>
          </a:r>
          <a:r>
            <a:rPr lang="en-US" sz="1700" kern="1200"/>
            <a:t> annotation specifies that method is the test method.</a:t>
          </a:r>
        </a:p>
      </dsp:txBody>
      <dsp:txXfrm>
        <a:off x="676942" y="1375"/>
        <a:ext cx="10780489" cy="586097"/>
      </dsp:txXfrm>
    </dsp:sp>
    <dsp:sp modelId="{07DE3A5D-8169-4AD2-8FAB-7A2DF9D1B86B}">
      <dsp:nvSpPr>
        <dsp:cNvPr id="0" name=""/>
        <dsp:cNvSpPr/>
      </dsp:nvSpPr>
      <dsp:spPr>
        <a:xfrm>
          <a:off x="0" y="733997"/>
          <a:ext cx="11457432" cy="58609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789DC-86B4-4408-AB7E-4E0A29DEEBC9}">
      <dsp:nvSpPr>
        <dsp:cNvPr id="0" name=""/>
        <dsp:cNvSpPr/>
      </dsp:nvSpPr>
      <dsp:spPr>
        <a:xfrm>
          <a:off x="177294" y="865869"/>
          <a:ext cx="322353" cy="3223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1870C10-D425-43AB-8CC6-7983E580102D}">
      <dsp:nvSpPr>
        <dsp:cNvPr id="0" name=""/>
        <dsp:cNvSpPr/>
      </dsp:nvSpPr>
      <dsp:spPr>
        <a:xfrm>
          <a:off x="676942" y="733997"/>
          <a:ext cx="10780489" cy="58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29" tIns="62029" rIns="62029" bIns="62029" numCol="1" spcCol="1270" anchor="ctr" anchorCtr="0">
          <a:noAutofit/>
        </a:bodyPr>
        <a:lstStyle/>
        <a:p>
          <a:pPr marL="0" lvl="0" indent="0" algn="l" defTabSz="755650">
            <a:lnSpc>
              <a:spcPct val="90000"/>
            </a:lnSpc>
            <a:spcBef>
              <a:spcPct val="0"/>
            </a:spcBef>
            <a:spcAft>
              <a:spcPct val="35000"/>
            </a:spcAft>
            <a:buNone/>
          </a:pPr>
          <a:r>
            <a:rPr lang="en-US" sz="1700" b="1" kern="1200"/>
            <a:t>@Test(timeout=1000)</a:t>
          </a:r>
          <a:r>
            <a:rPr lang="en-US" sz="1700" kern="1200"/>
            <a:t> annotation specifies that method will be failed if it takes longer than 1000 milliseconds </a:t>
          </a:r>
          <a:r>
            <a:rPr lang="en-US" sz="1700" kern="1200">
              <a:latin typeface="Arial"/>
            </a:rPr>
            <a:t>.</a:t>
          </a:r>
          <a:endParaRPr lang="en-US" sz="1700" kern="1200"/>
        </a:p>
      </dsp:txBody>
      <dsp:txXfrm>
        <a:off x="676942" y="733997"/>
        <a:ext cx="10780489" cy="586097"/>
      </dsp:txXfrm>
    </dsp:sp>
    <dsp:sp modelId="{0C10034B-D1C1-4B96-84CF-4F7A20000ECC}">
      <dsp:nvSpPr>
        <dsp:cNvPr id="0" name=""/>
        <dsp:cNvSpPr/>
      </dsp:nvSpPr>
      <dsp:spPr>
        <a:xfrm>
          <a:off x="0" y="1466619"/>
          <a:ext cx="11457432" cy="58609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2D8521-D8E6-4E2A-A9CC-3519B323DE2C}">
      <dsp:nvSpPr>
        <dsp:cNvPr id="0" name=""/>
        <dsp:cNvSpPr/>
      </dsp:nvSpPr>
      <dsp:spPr>
        <a:xfrm>
          <a:off x="177294" y="1598491"/>
          <a:ext cx="322353" cy="3223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80C6032-60EE-4A55-B2CF-19DD7BFC0868}">
      <dsp:nvSpPr>
        <dsp:cNvPr id="0" name=""/>
        <dsp:cNvSpPr/>
      </dsp:nvSpPr>
      <dsp:spPr>
        <a:xfrm>
          <a:off x="676942" y="1466619"/>
          <a:ext cx="10780489" cy="58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29" tIns="62029" rIns="62029" bIns="62029" numCol="1" spcCol="1270" anchor="ctr" anchorCtr="0">
          <a:noAutofit/>
        </a:bodyPr>
        <a:lstStyle/>
        <a:p>
          <a:pPr marL="0" lvl="0" indent="0" algn="l" defTabSz="755650">
            <a:lnSpc>
              <a:spcPct val="90000"/>
            </a:lnSpc>
            <a:spcBef>
              <a:spcPct val="0"/>
            </a:spcBef>
            <a:spcAft>
              <a:spcPct val="35000"/>
            </a:spcAft>
            <a:buNone/>
          </a:pPr>
          <a:r>
            <a:rPr lang="en-US" sz="1700" b="1" kern="1200"/>
            <a:t>@BeforeClass</a:t>
          </a:r>
          <a:r>
            <a:rPr lang="en-US" sz="1700" kern="1200"/>
            <a:t> annotation specifies that method will be invoked only once, before starting all the tests.</a:t>
          </a:r>
        </a:p>
      </dsp:txBody>
      <dsp:txXfrm>
        <a:off x="676942" y="1466619"/>
        <a:ext cx="10780489" cy="586097"/>
      </dsp:txXfrm>
    </dsp:sp>
    <dsp:sp modelId="{A3BF625A-20AB-4F65-906E-A6E8208FCE2C}">
      <dsp:nvSpPr>
        <dsp:cNvPr id="0" name=""/>
        <dsp:cNvSpPr/>
      </dsp:nvSpPr>
      <dsp:spPr>
        <a:xfrm>
          <a:off x="0" y="2199242"/>
          <a:ext cx="11457432" cy="58609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6B3335-DF20-4BD6-A9E4-E7AA95B7989A}">
      <dsp:nvSpPr>
        <dsp:cNvPr id="0" name=""/>
        <dsp:cNvSpPr/>
      </dsp:nvSpPr>
      <dsp:spPr>
        <a:xfrm>
          <a:off x="177294" y="2331114"/>
          <a:ext cx="322353" cy="3223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184279F-D972-45B6-9D92-E4F777A9F5A9}">
      <dsp:nvSpPr>
        <dsp:cNvPr id="0" name=""/>
        <dsp:cNvSpPr/>
      </dsp:nvSpPr>
      <dsp:spPr>
        <a:xfrm>
          <a:off x="676942" y="2199242"/>
          <a:ext cx="10780489" cy="58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29" tIns="62029" rIns="62029" bIns="62029" numCol="1" spcCol="1270" anchor="ctr" anchorCtr="0">
          <a:noAutofit/>
        </a:bodyPr>
        <a:lstStyle/>
        <a:p>
          <a:pPr marL="0" lvl="0" indent="0" algn="l" defTabSz="755650">
            <a:lnSpc>
              <a:spcPct val="90000"/>
            </a:lnSpc>
            <a:spcBef>
              <a:spcPct val="0"/>
            </a:spcBef>
            <a:spcAft>
              <a:spcPct val="35000"/>
            </a:spcAft>
            <a:buNone/>
          </a:pPr>
          <a:r>
            <a:rPr lang="en-US" sz="1700" b="1" kern="1200"/>
            <a:t>@Before</a:t>
          </a:r>
          <a:r>
            <a:rPr lang="en-US" sz="1700" kern="1200"/>
            <a:t> annotation specifies that method will be invoked before each test.</a:t>
          </a:r>
        </a:p>
      </dsp:txBody>
      <dsp:txXfrm>
        <a:off x="676942" y="2199242"/>
        <a:ext cx="10780489" cy="586097"/>
      </dsp:txXfrm>
    </dsp:sp>
    <dsp:sp modelId="{D21DA704-E60A-4956-ACD3-25930C82C1B7}">
      <dsp:nvSpPr>
        <dsp:cNvPr id="0" name=""/>
        <dsp:cNvSpPr/>
      </dsp:nvSpPr>
      <dsp:spPr>
        <a:xfrm>
          <a:off x="0" y="2931864"/>
          <a:ext cx="11457432" cy="58609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54B7D0-0C00-4C3B-89A0-E45002D477ED}">
      <dsp:nvSpPr>
        <dsp:cNvPr id="0" name=""/>
        <dsp:cNvSpPr/>
      </dsp:nvSpPr>
      <dsp:spPr>
        <a:xfrm>
          <a:off x="177294" y="3063736"/>
          <a:ext cx="322353" cy="3223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DE3B32A-049B-4267-92E3-AD78722D49B0}">
      <dsp:nvSpPr>
        <dsp:cNvPr id="0" name=""/>
        <dsp:cNvSpPr/>
      </dsp:nvSpPr>
      <dsp:spPr>
        <a:xfrm>
          <a:off x="676942" y="2931864"/>
          <a:ext cx="10780489" cy="58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29" tIns="62029" rIns="62029" bIns="62029" numCol="1" spcCol="1270" anchor="ctr" anchorCtr="0">
          <a:noAutofit/>
        </a:bodyPr>
        <a:lstStyle/>
        <a:p>
          <a:pPr marL="0" lvl="0" indent="0" algn="l" defTabSz="755650">
            <a:lnSpc>
              <a:spcPct val="90000"/>
            </a:lnSpc>
            <a:spcBef>
              <a:spcPct val="0"/>
            </a:spcBef>
            <a:spcAft>
              <a:spcPct val="35000"/>
            </a:spcAft>
            <a:buNone/>
          </a:pPr>
          <a:r>
            <a:rPr lang="en-US" sz="1700" b="1" kern="1200"/>
            <a:t>@After</a:t>
          </a:r>
          <a:r>
            <a:rPr lang="en-US" sz="1700" kern="1200"/>
            <a:t> annotation specifies that method will be invoked after each test.</a:t>
          </a:r>
        </a:p>
      </dsp:txBody>
      <dsp:txXfrm>
        <a:off x="676942" y="2931864"/>
        <a:ext cx="10780489" cy="586097"/>
      </dsp:txXfrm>
    </dsp:sp>
    <dsp:sp modelId="{3FEFB4AE-499D-4A6D-B7E4-EB4276D85C86}">
      <dsp:nvSpPr>
        <dsp:cNvPr id="0" name=""/>
        <dsp:cNvSpPr/>
      </dsp:nvSpPr>
      <dsp:spPr>
        <a:xfrm>
          <a:off x="0" y="3664486"/>
          <a:ext cx="11457432" cy="58609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D5AE1B-794D-44F0-A693-393A5A73ED64}">
      <dsp:nvSpPr>
        <dsp:cNvPr id="0" name=""/>
        <dsp:cNvSpPr/>
      </dsp:nvSpPr>
      <dsp:spPr>
        <a:xfrm>
          <a:off x="177294" y="3796358"/>
          <a:ext cx="322353" cy="3223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759D7BE-0221-49E8-BC9E-61B58657C4A2}">
      <dsp:nvSpPr>
        <dsp:cNvPr id="0" name=""/>
        <dsp:cNvSpPr/>
      </dsp:nvSpPr>
      <dsp:spPr>
        <a:xfrm>
          <a:off x="676942" y="3664486"/>
          <a:ext cx="10780489" cy="58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29" tIns="62029" rIns="62029" bIns="62029" numCol="1" spcCol="1270" anchor="ctr" anchorCtr="0">
          <a:noAutofit/>
        </a:bodyPr>
        <a:lstStyle/>
        <a:p>
          <a:pPr marL="0" lvl="0" indent="0" algn="l" defTabSz="755650">
            <a:lnSpc>
              <a:spcPct val="90000"/>
            </a:lnSpc>
            <a:spcBef>
              <a:spcPct val="0"/>
            </a:spcBef>
            <a:spcAft>
              <a:spcPct val="35000"/>
            </a:spcAft>
            <a:buNone/>
          </a:pPr>
          <a:r>
            <a:rPr lang="en-US" sz="1700" b="1" kern="1200"/>
            <a:t>@AfterClass</a:t>
          </a:r>
          <a:r>
            <a:rPr lang="en-US" sz="1700" kern="1200"/>
            <a:t> annotation specifies that method will be invoked only once, after finishing all the tests.</a:t>
          </a:r>
        </a:p>
      </dsp:txBody>
      <dsp:txXfrm>
        <a:off x="676942" y="3664486"/>
        <a:ext cx="10780489" cy="586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0E14A-2D4F-4323-AA75-E29ACF863BF6}">
      <dsp:nvSpPr>
        <dsp:cNvPr id="0" name=""/>
        <dsp:cNvSpPr/>
      </dsp:nvSpPr>
      <dsp:spPr>
        <a:xfrm>
          <a:off x="4088" y="1277320"/>
          <a:ext cx="2213466" cy="3098853"/>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2570" tIns="330200" rIns="172570" bIns="330200" numCol="1" spcCol="1270" anchor="t" anchorCtr="0">
          <a:noAutofit/>
        </a:bodyPr>
        <a:lstStyle/>
        <a:p>
          <a:pPr marL="0" lvl="0" indent="0" algn="l" defTabSz="577850" rtl="0">
            <a:lnSpc>
              <a:spcPct val="90000"/>
            </a:lnSpc>
            <a:spcBef>
              <a:spcPct val="0"/>
            </a:spcBef>
            <a:spcAft>
              <a:spcPct val="35000"/>
            </a:spcAft>
            <a:buNone/>
          </a:pPr>
          <a:r>
            <a:rPr lang="en-US" sz="1300" b="1" kern="1200"/>
            <a:t>void </a:t>
          </a:r>
          <a:r>
            <a:rPr lang="en-US" sz="1300" b="1" kern="1200" err="1"/>
            <a:t>assertEquals</a:t>
          </a:r>
          <a:r>
            <a:rPr lang="en-US" sz="1300" b="1" kern="1200"/>
            <a:t>(</a:t>
          </a:r>
          <a:r>
            <a:rPr lang="en-US" sz="1300" b="1" kern="1200" err="1"/>
            <a:t>boolean</a:t>
          </a:r>
          <a:r>
            <a:rPr lang="en-US" sz="1300" b="1" kern="1200"/>
            <a:t> </a:t>
          </a:r>
          <a:r>
            <a:rPr lang="en-US" sz="1300" b="1" kern="1200" err="1"/>
            <a:t>expected,boolean</a:t>
          </a:r>
          <a:r>
            <a:rPr lang="en-US" sz="1300" b="1" kern="1200"/>
            <a:t> actual)</a:t>
          </a:r>
          <a:r>
            <a:rPr lang="en-US" sz="1300" kern="1200"/>
            <a:t>:</a:t>
          </a:r>
          <a:r>
            <a:rPr lang="en-US" sz="1300" kern="1200">
              <a:latin typeface="Arial"/>
            </a:rPr>
            <a:t> </a:t>
          </a:r>
          <a:r>
            <a:rPr lang="en-US" sz="1300" kern="1200"/>
            <a:t>checks that two primitives/objects are equal. It is overloaded.</a:t>
          </a:r>
          <a:endParaRPr lang="en-US" sz="1300" kern="1200">
            <a:latin typeface="Arial"/>
          </a:endParaRPr>
        </a:p>
      </dsp:txBody>
      <dsp:txXfrm>
        <a:off x="4088" y="2454885"/>
        <a:ext cx="2213466" cy="1859311"/>
      </dsp:txXfrm>
    </dsp:sp>
    <dsp:sp modelId="{F3010287-AABC-439C-A890-F668DE54403A}">
      <dsp:nvSpPr>
        <dsp:cNvPr id="0" name=""/>
        <dsp:cNvSpPr/>
      </dsp:nvSpPr>
      <dsp:spPr>
        <a:xfrm>
          <a:off x="645993" y="1587206"/>
          <a:ext cx="929655" cy="929655"/>
        </a:xfrm>
        <a:prstGeom prst="ellipse">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480" tIns="12700" rIns="7248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782138" y="1723351"/>
        <a:ext cx="657365" cy="657365"/>
      </dsp:txXfrm>
    </dsp:sp>
    <dsp:sp modelId="{2163A05E-428D-4572-BB81-0A17C2A877A2}">
      <dsp:nvSpPr>
        <dsp:cNvPr id="0" name=""/>
        <dsp:cNvSpPr/>
      </dsp:nvSpPr>
      <dsp:spPr>
        <a:xfrm>
          <a:off x="4088" y="4376102"/>
          <a:ext cx="2213466" cy="72"/>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EE7A98-E967-4B17-92CE-4C6980FAB1CE}">
      <dsp:nvSpPr>
        <dsp:cNvPr id="0" name=""/>
        <dsp:cNvSpPr/>
      </dsp:nvSpPr>
      <dsp:spPr>
        <a:xfrm>
          <a:off x="2438901" y="1277320"/>
          <a:ext cx="2213466" cy="3098853"/>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2570" tIns="330200" rIns="172570" bIns="330200" numCol="1" spcCol="1270" anchor="t" anchorCtr="0">
          <a:noAutofit/>
        </a:bodyPr>
        <a:lstStyle/>
        <a:p>
          <a:pPr marL="0" lvl="0" indent="0" algn="l" defTabSz="577850">
            <a:lnSpc>
              <a:spcPct val="90000"/>
            </a:lnSpc>
            <a:spcBef>
              <a:spcPct val="0"/>
            </a:spcBef>
            <a:spcAft>
              <a:spcPct val="35000"/>
            </a:spcAft>
            <a:buNone/>
          </a:pPr>
          <a:r>
            <a:rPr lang="en-US" sz="1300" b="1" kern="1200"/>
            <a:t>void </a:t>
          </a:r>
          <a:r>
            <a:rPr lang="en-US" sz="1300" b="1" kern="1200" err="1"/>
            <a:t>assertTrue</a:t>
          </a:r>
          <a:r>
            <a:rPr lang="en-US" sz="1300" b="1" kern="1200"/>
            <a:t>(</a:t>
          </a:r>
          <a:r>
            <a:rPr lang="en-US" sz="1300" b="1" kern="1200" err="1"/>
            <a:t>boolean</a:t>
          </a:r>
          <a:r>
            <a:rPr lang="en-US" sz="1300" b="1" kern="1200"/>
            <a:t> condition)</a:t>
          </a:r>
          <a:r>
            <a:rPr lang="en-US" sz="1300" kern="1200"/>
            <a:t>: checks that a condition is true.</a:t>
          </a:r>
        </a:p>
      </dsp:txBody>
      <dsp:txXfrm>
        <a:off x="2438901" y="2454885"/>
        <a:ext cx="2213466" cy="1859311"/>
      </dsp:txXfrm>
    </dsp:sp>
    <dsp:sp modelId="{8B378027-EA15-4E4A-8212-3571A1F529E2}">
      <dsp:nvSpPr>
        <dsp:cNvPr id="0" name=""/>
        <dsp:cNvSpPr/>
      </dsp:nvSpPr>
      <dsp:spPr>
        <a:xfrm>
          <a:off x="3080806" y="1587206"/>
          <a:ext cx="929655" cy="929655"/>
        </a:xfrm>
        <a:prstGeom prst="ellipse">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480" tIns="12700" rIns="7248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216951" y="1723351"/>
        <a:ext cx="657365" cy="657365"/>
      </dsp:txXfrm>
    </dsp:sp>
    <dsp:sp modelId="{CCFC4EE8-8927-476A-93D6-505D75FEE5C4}">
      <dsp:nvSpPr>
        <dsp:cNvPr id="0" name=""/>
        <dsp:cNvSpPr/>
      </dsp:nvSpPr>
      <dsp:spPr>
        <a:xfrm>
          <a:off x="2438901" y="4376102"/>
          <a:ext cx="2213466" cy="72"/>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42E6ED-E35F-4713-A68A-71FF10B2A0CE}">
      <dsp:nvSpPr>
        <dsp:cNvPr id="0" name=""/>
        <dsp:cNvSpPr/>
      </dsp:nvSpPr>
      <dsp:spPr>
        <a:xfrm>
          <a:off x="4873714" y="1277320"/>
          <a:ext cx="2213466" cy="3098853"/>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2570" tIns="330200" rIns="172570" bIns="330200" numCol="1" spcCol="1270" anchor="t" anchorCtr="0">
          <a:noAutofit/>
        </a:bodyPr>
        <a:lstStyle/>
        <a:p>
          <a:pPr marL="0" lvl="0" indent="0" algn="l" defTabSz="577850">
            <a:lnSpc>
              <a:spcPct val="90000"/>
            </a:lnSpc>
            <a:spcBef>
              <a:spcPct val="0"/>
            </a:spcBef>
            <a:spcAft>
              <a:spcPct val="35000"/>
            </a:spcAft>
            <a:buNone/>
          </a:pPr>
          <a:r>
            <a:rPr lang="en-US" sz="1300" b="1" kern="1200"/>
            <a:t>void </a:t>
          </a:r>
          <a:r>
            <a:rPr lang="en-US" sz="1300" b="1" kern="1200" err="1"/>
            <a:t>assertFalse</a:t>
          </a:r>
          <a:r>
            <a:rPr lang="en-US" sz="1300" b="1" kern="1200"/>
            <a:t>(</a:t>
          </a:r>
          <a:r>
            <a:rPr lang="en-US" sz="1300" b="1" kern="1200" err="1"/>
            <a:t>boolean</a:t>
          </a:r>
          <a:r>
            <a:rPr lang="en-US" sz="1300" b="1" kern="1200"/>
            <a:t> condition)</a:t>
          </a:r>
          <a:r>
            <a:rPr lang="en-US" sz="1300" kern="1200"/>
            <a:t>: checks that a condition is false.</a:t>
          </a:r>
        </a:p>
      </dsp:txBody>
      <dsp:txXfrm>
        <a:off x="4873714" y="2454885"/>
        <a:ext cx="2213466" cy="1859311"/>
      </dsp:txXfrm>
    </dsp:sp>
    <dsp:sp modelId="{57D2BFF6-C099-43F5-8DED-FDB191C58DAA}">
      <dsp:nvSpPr>
        <dsp:cNvPr id="0" name=""/>
        <dsp:cNvSpPr/>
      </dsp:nvSpPr>
      <dsp:spPr>
        <a:xfrm>
          <a:off x="5515620" y="1587206"/>
          <a:ext cx="929655" cy="929655"/>
        </a:xfrm>
        <a:prstGeom prst="ellipse">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480" tIns="12700" rIns="7248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5651765" y="1723351"/>
        <a:ext cx="657365" cy="657365"/>
      </dsp:txXfrm>
    </dsp:sp>
    <dsp:sp modelId="{92FD7414-9174-4952-BDEA-9D331F48C201}">
      <dsp:nvSpPr>
        <dsp:cNvPr id="0" name=""/>
        <dsp:cNvSpPr/>
      </dsp:nvSpPr>
      <dsp:spPr>
        <a:xfrm>
          <a:off x="4873714" y="4376102"/>
          <a:ext cx="2213466" cy="72"/>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2FBA13-5A8F-4F29-AACD-522C6830666F}">
      <dsp:nvSpPr>
        <dsp:cNvPr id="0" name=""/>
        <dsp:cNvSpPr/>
      </dsp:nvSpPr>
      <dsp:spPr>
        <a:xfrm>
          <a:off x="7308527" y="1277320"/>
          <a:ext cx="2213466" cy="3098853"/>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2570" tIns="330200" rIns="172570" bIns="330200" numCol="1" spcCol="1270" anchor="t" anchorCtr="0">
          <a:noAutofit/>
        </a:bodyPr>
        <a:lstStyle/>
        <a:p>
          <a:pPr marL="0" lvl="0" indent="0" algn="l" defTabSz="577850">
            <a:lnSpc>
              <a:spcPct val="90000"/>
            </a:lnSpc>
            <a:spcBef>
              <a:spcPct val="0"/>
            </a:spcBef>
            <a:spcAft>
              <a:spcPct val="35000"/>
            </a:spcAft>
            <a:buNone/>
          </a:pPr>
          <a:r>
            <a:rPr lang="en-US" sz="1300" b="1" kern="1200"/>
            <a:t>void </a:t>
          </a:r>
          <a:r>
            <a:rPr lang="en-US" sz="1300" b="1" kern="1200" err="1"/>
            <a:t>assertNull</a:t>
          </a:r>
          <a:r>
            <a:rPr lang="en-US" sz="1300" b="1" kern="1200"/>
            <a:t>(Object obj)</a:t>
          </a:r>
          <a:r>
            <a:rPr lang="en-US" sz="1300" kern="1200"/>
            <a:t>: checks that object is null.</a:t>
          </a:r>
        </a:p>
      </dsp:txBody>
      <dsp:txXfrm>
        <a:off x="7308527" y="2454885"/>
        <a:ext cx="2213466" cy="1859311"/>
      </dsp:txXfrm>
    </dsp:sp>
    <dsp:sp modelId="{68BF15F2-BFBB-44DD-9AB7-9ADA4CB409E9}">
      <dsp:nvSpPr>
        <dsp:cNvPr id="0" name=""/>
        <dsp:cNvSpPr/>
      </dsp:nvSpPr>
      <dsp:spPr>
        <a:xfrm>
          <a:off x="7950433" y="1587206"/>
          <a:ext cx="929655" cy="929655"/>
        </a:xfrm>
        <a:prstGeom prst="ellipse">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480" tIns="12700" rIns="7248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086578" y="1723351"/>
        <a:ext cx="657365" cy="657365"/>
      </dsp:txXfrm>
    </dsp:sp>
    <dsp:sp modelId="{FF883658-B171-4D4B-A65F-2195DBF36B11}">
      <dsp:nvSpPr>
        <dsp:cNvPr id="0" name=""/>
        <dsp:cNvSpPr/>
      </dsp:nvSpPr>
      <dsp:spPr>
        <a:xfrm>
          <a:off x="7308527" y="4376102"/>
          <a:ext cx="2213466" cy="72"/>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4BCC91-8C5B-486D-BAB0-095B2677A7A8}">
      <dsp:nvSpPr>
        <dsp:cNvPr id="0" name=""/>
        <dsp:cNvSpPr/>
      </dsp:nvSpPr>
      <dsp:spPr>
        <a:xfrm>
          <a:off x="9743341" y="1277320"/>
          <a:ext cx="2213466" cy="3098853"/>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2570" tIns="330200" rIns="172570" bIns="330200" numCol="1" spcCol="1270" anchor="t" anchorCtr="0">
          <a:noAutofit/>
        </a:bodyPr>
        <a:lstStyle/>
        <a:p>
          <a:pPr marL="0" lvl="0" indent="0" algn="l" defTabSz="577850">
            <a:lnSpc>
              <a:spcPct val="90000"/>
            </a:lnSpc>
            <a:spcBef>
              <a:spcPct val="0"/>
            </a:spcBef>
            <a:spcAft>
              <a:spcPct val="35000"/>
            </a:spcAft>
            <a:buNone/>
          </a:pPr>
          <a:r>
            <a:rPr lang="en-US" sz="1300" b="1" kern="1200"/>
            <a:t>void </a:t>
          </a:r>
          <a:r>
            <a:rPr lang="en-US" sz="1300" b="1" kern="1200" err="1"/>
            <a:t>assertNotNull</a:t>
          </a:r>
          <a:r>
            <a:rPr lang="en-US" sz="1300" b="1" kern="1200"/>
            <a:t>(Object obj)</a:t>
          </a:r>
          <a:r>
            <a:rPr lang="en-US" sz="1300" kern="1200"/>
            <a:t>: checks that object is not null.</a:t>
          </a:r>
        </a:p>
      </dsp:txBody>
      <dsp:txXfrm>
        <a:off x="9743341" y="2454885"/>
        <a:ext cx="2213466" cy="1859311"/>
      </dsp:txXfrm>
    </dsp:sp>
    <dsp:sp modelId="{4F4C0261-EBCE-466F-8CFD-94619E4D02BA}">
      <dsp:nvSpPr>
        <dsp:cNvPr id="0" name=""/>
        <dsp:cNvSpPr/>
      </dsp:nvSpPr>
      <dsp:spPr>
        <a:xfrm>
          <a:off x="10385246" y="1587206"/>
          <a:ext cx="929655" cy="929655"/>
        </a:xfrm>
        <a:prstGeom prst="ellipse">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480" tIns="12700" rIns="72480" bIns="12700" numCol="1" spcCol="1270" anchor="ctr" anchorCtr="0">
          <a:noAutofit/>
        </a:bodyPr>
        <a:lstStyle/>
        <a:p>
          <a:pPr marL="0" lvl="0" indent="0" algn="ctr" defTabSz="2133600">
            <a:lnSpc>
              <a:spcPct val="90000"/>
            </a:lnSpc>
            <a:spcBef>
              <a:spcPct val="0"/>
            </a:spcBef>
            <a:spcAft>
              <a:spcPct val="35000"/>
            </a:spcAft>
            <a:buNone/>
          </a:pPr>
          <a:r>
            <a:rPr lang="en-US" sz="4800" kern="1200"/>
            <a:t>5</a:t>
          </a:r>
        </a:p>
      </dsp:txBody>
      <dsp:txXfrm>
        <a:off x="10521391" y="1723351"/>
        <a:ext cx="657365" cy="657365"/>
      </dsp:txXfrm>
    </dsp:sp>
    <dsp:sp modelId="{FDAC2FD4-EE33-4E80-8EE7-53B4914B7E02}">
      <dsp:nvSpPr>
        <dsp:cNvPr id="0" name=""/>
        <dsp:cNvSpPr/>
      </dsp:nvSpPr>
      <dsp:spPr>
        <a:xfrm>
          <a:off x="9743341" y="4376102"/>
          <a:ext cx="2213466" cy="72"/>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8EE4-46CE-47B6-1456-2990D58ABC78}"/>
              </a:ext>
            </a:extLst>
          </p:cNvPr>
          <p:cNvSpPr>
            <a:spLocks noGrp="1"/>
          </p:cNvSpPr>
          <p:nvPr>
            <p:ph type="ctrTitle"/>
          </p:nvPr>
        </p:nvSpPr>
        <p:spPr/>
        <p:txBody>
          <a:bodyPr/>
          <a:lstStyle/>
          <a:p>
            <a:r>
              <a:rPr lang="en-US">
                <a:cs typeface="Arial"/>
              </a:rPr>
              <a:t>UNIT TESTING TOOLS</a:t>
            </a:r>
            <a:endParaRPr lang="en-US"/>
          </a:p>
        </p:txBody>
      </p:sp>
      <p:sp>
        <p:nvSpPr>
          <p:cNvPr id="3" name="Subtitle 2">
            <a:extLst>
              <a:ext uri="{FF2B5EF4-FFF2-40B4-BE49-F238E27FC236}">
                <a16:creationId xmlns:a16="http://schemas.microsoft.com/office/drawing/2014/main" id="{DC98FB40-4AB2-A0F3-91FF-9A5BB0D7C049}"/>
              </a:ext>
            </a:extLst>
          </p:cNvPr>
          <p:cNvSpPr>
            <a:spLocks noGrp="1"/>
          </p:cNvSpPr>
          <p:nvPr>
            <p:ph type="subTitle" idx="1"/>
          </p:nvPr>
        </p:nvSpPr>
        <p:spPr/>
        <p:txBody>
          <a:bodyPr vert="horz" lIns="0" tIns="0" rIns="0" bIns="0" spcCol="301752" rtlCol="0" anchor="t">
            <a:noAutofit/>
          </a:bodyPr>
          <a:lstStyle/>
          <a:p>
            <a:r>
              <a:rPr lang="en-US">
                <a:cs typeface="Arial"/>
              </a:rPr>
              <a:t>JUnit and Mockito</a:t>
            </a:r>
            <a:endParaRPr lang="en-US"/>
          </a:p>
        </p:txBody>
      </p:sp>
      <p:sp>
        <p:nvSpPr>
          <p:cNvPr id="4" name="Text Placeholder 3">
            <a:extLst>
              <a:ext uri="{FF2B5EF4-FFF2-40B4-BE49-F238E27FC236}">
                <a16:creationId xmlns:a16="http://schemas.microsoft.com/office/drawing/2014/main" id="{7A39EBBC-5533-7642-B601-EB1577684A16}"/>
              </a:ext>
            </a:extLst>
          </p:cNvPr>
          <p:cNvSpPr>
            <a:spLocks noGrp="1"/>
          </p:cNvSpPr>
          <p:nvPr>
            <p:ph type="body" sz="quarter" idx="10"/>
          </p:nvPr>
        </p:nvSpPr>
        <p:spPr/>
        <p:txBody>
          <a:bodyPr/>
          <a:lstStyle/>
          <a:p>
            <a:r>
              <a:rPr lang="en-US" dirty="0"/>
              <a:t>Team Crystals</a:t>
            </a:r>
          </a:p>
          <a:p>
            <a:r>
              <a:rPr lang="en-US" dirty="0"/>
              <a:t>24/04/2023</a:t>
            </a:r>
          </a:p>
        </p:txBody>
      </p:sp>
    </p:spTree>
    <p:extLst>
      <p:ext uri="{BB962C8B-B14F-4D97-AF65-F5344CB8AC3E}">
        <p14:creationId xmlns:p14="http://schemas.microsoft.com/office/powerpoint/2010/main" val="66005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0D4B-5157-EB96-3FEF-C59710DEF2D0}"/>
              </a:ext>
            </a:extLst>
          </p:cNvPr>
          <p:cNvSpPr>
            <a:spLocks noGrp="1"/>
          </p:cNvSpPr>
          <p:nvPr>
            <p:ph type="title"/>
          </p:nvPr>
        </p:nvSpPr>
        <p:spPr/>
        <p:txBody>
          <a:bodyPr/>
          <a:lstStyle/>
          <a:p>
            <a:r>
              <a:rPr lang="en-US" b="0">
                <a:ea typeface="+mj-lt"/>
                <a:cs typeface="+mj-lt"/>
              </a:rPr>
              <a:t>Program Logic</a:t>
            </a:r>
            <a:endParaRPr lang="en-US"/>
          </a:p>
        </p:txBody>
      </p:sp>
      <p:sp>
        <p:nvSpPr>
          <p:cNvPr id="3" name="Content Placeholder 2">
            <a:extLst>
              <a:ext uri="{FF2B5EF4-FFF2-40B4-BE49-F238E27FC236}">
                <a16:creationId xmlns:a16="http://schemas.microsoft.com/office/drawing/2014/main" id="{114C425E-D853-4DE9-A26B-2F66646C3A7D}"/>
              </a:ext>
            </a:extLst>
          </p:cNvPr>
          <p:cNvSpPr>
            <a:spLocks noGrp="1"/>
          </p:cNvSpPr>
          <p:nvPr>
            <p:ph idx="1"/>
          </p:nvPr>
        </p:nvSpPr>
        <p:spPr>
          <a:xfrm>
            <a:off x="365760" y="1397178"/>
            <a:ext cx="11457432" cy="4683582"/>
          </a:xfrm>
        </p:spPr>
        <p:txBody>
          <a:bodyPr vert="horz" lIns="0" tIns="0" rIns="0" bIns="0" numCol="2" spcCol="941832" rtlCol="0" anchor="t">
            <a:normAutofit/>
          </a:bodyPr>
          <a:lstStyle/>
          <a:p>
            <a:pPr algn="just"/>
            <a:r>
              <a:rPr lang="en-US" b="1">
                <a:ea typeface="+mn-lt"/>
                <a:cs typeface="+mn-lt"/>
              </a:rPr>
              <a:t>    package</a:t>
            </a:r>
            <a:r>
              <a:rPr lang="en-US">
                <a:ea typeface="+mn-lt"/>
                <a:cs typeface="+mn-lt"/>
              </a:rPr>
              <a:t> </a:t>
            </a:r>
            <a:r>
              <a:rPr lang="en-US" err="1">
                <a:ea typeface="+mn-lt"/>
                <a:cs typeface="+mn-lt"/>
              </a:rPr>
              <a:t>com.javatpoint.logic</a:t>
            </a:r>
            <a:r>
              <a:rPr lang="en-US">
                <a:ea typeface="+mn-lt"/>
                <a:cs typeface="+mn-lt"/>
              </a:rPr>
              <a:t>;  </a:t>
            </a:r>
            <a:endParaRPr lang="en-US"/>
          </a:p>
          <a:p>
            <a:pPr algn="just"/>
            <a:r>
              <a:rPr lang="en-US" b="1">
                <a:ea typeface="+mn-lt"/>
                <a:cs typeface="+mn-lt"/>
              </a:rPr>
              <a:t>     public</a:t>
            </a:r>
            <a:r>
              <a:rPr lang="en-US">
                <a:ea typeface="+mn-lt"/>
                <a:cs typeface="+mn-lt"/>
              </a:rPr>
              <a:t> </a:t>
            </a:r>
            <a:r>
              <a:rPr lang="en-US" b="1">
                <a:ea typeface="+mn-lt"/>
                <a:cs typeface="+mn-lt"/>
              </a:rPr>
              <a:t>class</a:t>
            </a:r>
            <a:r>
              <a:rPr lang="en-US">
                <a:ea typeface="+mn-lt"/>
                <a:cs typeface="+mn-lt"/>
              </a:rPr>
              <a:t> Calculation {    </a:t>
            </a:r>
          </a:p>
          <a:p>
            <a:pPr algn="just"/>
            <a:r>
              <a:rPr lang="en-US">
                <a:ea typeface="+mn-lt"/>
                <a:cs typeface="+mn-lt"/>
              </a:rPr>
              <a:t>    </a:t>
            </a:r>
            <a:r>
              <a:rPr lang="en-US" b="1">
                <a:ea typeface="+mn-lt"/>
                <a:cs typeface="+mn-lt"/>
              </a:rPr>
              <a:t>public</a:t>
            </a:r>
            <a:r>
              <a:rPr lang="en-US">
                <a:ea typeface="+mn-lt"/>
                <a:cs typeface="+mn-lt"/>
              </a:rPr>
              <a:t> </a:t>
            </a:r>
            <a:r>
              <a:rPr lang="en-US" b="1">
                <a:ea typeface="+mn-lt"/>
                <a:cs typeface="+mn-lt"/>
              </a:rPr>
              <a:t>static</a:t>
            </a:r>
            <a:r>
              <a:rPr lang="en-US">
                <a:ea typeface="+mn-lt"/>
                <a:cs typeface="+mn-lt"/>
              </a:rPr>
              <a:t> </a:t>
            </a:r>
            <a:r>
              <a:rPr lang="en-US" b="1">
                <a:ea typeface="+mn-lt"/>
                <a:cs typeface="+mn-lt"/>
              </a:rPr>
              <a:t>int</a:t>
            </a:r>
            <a:r>
              <a:rPr lang="en-US">
                <a:ea typeface="+mn-lt"/>
                <a:cs typeface="+mn-lt"/>
              </a:rPr>
              <a:t> </a:t>
            </a:r>
            <a:r>
              <a:rPr lang="en-US" err="1">
                <a:ea typeface="+mn-lt"/>
                <a:cs typeface="+mn-lt"/>
              </a:rPr>
              <a:t>findMax</a:t>
            </a:r>
            <a:r>
              <a:rPr lang="en-US">
                <a:ea typeface="+mn-lt"/>
                <a:cs typeface="+mn-lt"/>
              </a:rPr>
              <a:t>(</a:t>
            </a:r>
            <a:r>
              <a:rPr lang="en-US" b="1">
                <a:ea typeface="+mn-lt"/>
                <a:cs typeface="+mn-lt"/>
              </a:rPr>
              <a:t>int</a:t>
            </a:r>
            <a:r>
              <a:rPr lang="en-US">
                <a:ea typeface="+mn-lt"/>
                <a:cs typeface="+mn-lt"/>
              </a:rPr>
              <a:t> </a:t>
            </a:r>
            <a:r>
              <a:rPr lang="en-US" err="1">
                <a:ea typeface="+mn-lt"/>
                <a:cs typeface="+mn-lt"/>
              </a:rPr>
              <a:t>arr</a:t>
            </a:r>
            <a:r>
              <a:rPr lang="en-US">
                <a:ea typeface="+mn-lt"/>
                <a:cs typeface="+mn-lt"/>
              </a:rPr>
              <a:t>[]){  </a:t>
            </a:r>
          </a:p>
          <a:p>
            <a:pPr algn="just"/>
            <a:r>
              <a:rPr lang="en-US">
                <a:ea typeface="+mn-lt"/>
                <a:cs typeface="+mn-lt"/>
              </a:rPr>
              <a:t>        </a:t>
            </a:r>
            <a:r>
              <a:rPr lang="en-US" b="1">
                <a:ea typeface="+mn-lt"/>
                <a:cs typeface="+mn-lt"/>
              </a:rPr>
              <a:t>int</a:t>
            </a:r>
            <a:r>
              <a:rPr lang="en-US">
                <a:ea typeface="+mn-lt"/>
                <a:cs typeface="+mn-lt"/>
              </a:rPr>
              <a:t> max=</a:t>
            </a:r>
            <a:r>
              <a:rPr lang="en-US" err="1">
                <a:ea typeface="+mn-lt"/>
                <a:cs typeface="+mn-lt"/>
              </a:rPr>
              <a:t>arr</a:t>
            </a:r>
            <a:r>
              <a:rPr lang="en-US">
                <a:ea typeface="+mn-lt"/>
                <a:cs typeface="+mn-lt"/>
              </a:rPr>
              <a:t>[0];//</a:t>
            </a:r>
            <a:r>
              <a:rPr lang="en-US" err="1">
                <a:ea typeface="+mn-lt"/>
                <a:cs typeface="+mn-lt"/>
              </a:rPr>
              <a:t>arr</a:t>
            </a:r>
            <a:r>
              <a:rPr lang="en-US">
                <a:ea typeface="+mn-lt"/>
                <a:cs typeface="+mn-lt"/>
              </a:rPr>
              <a:t>[0] instead of 0  </a:t>
            </a:r>
          </a:p>
          <a:p>
            <a:pPr algn="just"/>
            <a:r>
              <a:rPr lang="en-US">
                <a:ea typeface="+mn-lt"/>
                <a:cs typeface="+mn-lt"/>
              </a:rPr>
              <a:t>        </a:t>
            </a:r>
            <a:r>
              <a:rPr lang="en-US" b="1">
                <a:ea typeface="+mn-lt"/>
                <a:cs typeface="+mn-lt"/>
              </a:rPr>
              <a:t>for</a:t>
            </a:r>
            <a:r>
              <a:rPr lang="en-US">
                <a:ea typeface="+mn-lt"/>
                <a:cs typeface="+mn-lt"/>
              </a:rPr>
              <a:t>(</a:t>
            </a:r>
            <a:r>
              <a:rPr lang="en-US" b="1">
                <a:ea typeface="+mn-lt"/>
                <a:cs typeface="+mn-lt"/>
              </a:rPr>
              <a:t>int</a:t>
            </a:r>
            <a:r>
              <a:rPr lang="en-US">
                <a:ea typeface="+mn-lt"/>
                <a:cs typeface="+mn-lt"/>
              </a:rPr>
              <a:t> </a:t>
            </a:r>
            <a:r>
              <a:rPr lang="en-US" err="1">
                <a:ea typeface="+mn-lt"/>
                <a:cs typeface="+mn-lt"/>
              </a:rPr>
              <a:t>i</a:t>
            </a:r>
            <a:r>
              <a:rPr lang="en-US">
                <a:ea typeface="+mn-lt"/>
                <a:cs typeface="+mn-lt"/>
              </a:rPr>
              <a:t>=1;i&lt;</a:t>
            </a:r>
            <a:r>
              <a:rPr lang="en-US" err="1">
                <a:ea typeface="+mn-lt"/>
                <a:cs typeface="+mn-lt"/>
              </a:rPr>
              <a:t>arr.length;i</a:t>
            </a:r>
            <a:r>
              <a:rPr lang="en-US">
                <a:ea typeface="+mn-lt"/>
                <a:cs typeface="+mn-lt"/>
              </a:rPr>
              <a:t>++){  </a:t>
            </a:r>
          </a:p>
          <a:p>
            <a:pPr algn="just"/>
            <a:r>
              <a:rPr lang="en-US">
                <a:ea typeface="+mn-lt"/>
                <a:cs typeface="+mn-lt"/>
              </a:rPr>
              <a:t>            </a:t>
            </a:r>
            <a:r>
              <a:rPr lang="en-US" b="1">
                <a:ea typeface="+mn-lt"/>
                <a:cs typeface="+mn-lt"/>
              </a:rPr>
              <a:t>if</a:t>
            </a:r>
            <a:r>
              <a:rPr lang="en-US">
                <a:ea typeface="+mn-lt"/>
                <a:cs typeface="+mn-lt"/>
              </a:rPr>
              <a:t>(max&lt;</a:t>
            </a:r>
            <a:r>
              <a:rPr lang="en-US" err="1">
                <a:ea typeface="+mn-lt"/>
                <a:cs typeface="+mn-lt"/>
              </a:rPr>
              <a:t>arr</a:t>
            </a:r>
            <a:r>
              <a:rPr lang="en-US">
                <a:ea typeface="+mn-lt"/>
                <a:cs typeface="+mn-lt"/>
              </a:rPr>
              <a:t>[</a:t>
            </a:r>
            <a:r>
              <a:rPr lang="en-US" err="1">
                <a:ea typeface="+mn-lt"/>
                <a:cs typeface="+mn-lt"/>
              </a:rPr>
              <a:t>i</a:t>
            </a:r>
            <a:r>
              <a:rPr lang="en-US">
                <a:ea typeface="+mn-lt"/>
                <a:cs typeface="+mn-lt"/>
              </a:rPr>
              <a:t>])  </a:t>
            </a:r>
          </a:p>
          <a:p>
            <a:pPr algn="just"/>
            <a:r>
              <a:rPr lang="en-US">
                <a:ea typeface="+mn-lt"/>
                <a:cs typeface="+mn-lt"/>
              </a:rPr>
              <a:t>                max=</a:t>
            </a:r>
            <a:r>
              <a:rPr lang="en-US" err="1">
                <a:ea typeface="+mn-lt"/>
                <a:cs typeface="+mn-lt"/>
              </a:rPr>
              <a:t>arr</a:t>
            </a:r>
            <a:r>
              <a:rPr lang="en-US">
                <a:ea typeface="+mn-lt"/>
                <a:cs typeface="+mn-lt"/>
              </a:rPr>
              <a:t>[</a:t>
            </a:r>
            <a:r>
              <a:rPr lang="en-US" err="1">
                <a:ea typeface="+mn-lt"/>
                <a:cs typeface="+mn-lt"/>
              </a:rPr>
              <a:t>i</a:t>
            </a:r>
            <a:r>
              <a:rPr lang="en-US">
                <a:ea typeface="+mn-lt"/>
                <a:cs typeface="+mn-lt"/>
              </a:rPr>
              <a:t>];  </a:t>
            </a:r>
          </a:p>
          <a:p>
            <a:pPr algn="just"/>
            <a:r>
              <a:rPr lang="en-US">
                <a:ea typeface="+mn-lt"/>
                <a:cs typeface="+mn-lt"/>
              </a:rPr>
              <a:t>        }  </a:t>
            </a:r>
          </a:p>
          <a:p>
            <a:pPr algn="just"/>
            <a:r>
              <a:rPr lang="en-US">
                <a:ea typeface="+mn-lt"/>
                <a:cs typeface="+mn-lt"/>
              </a:rPr>
              <a:t>        </a:t>
            </a:r>
            <a:r>
              <a:rPr lang="en-US" b="1">
                <a:ea typeface="+mn-lt"/>
                <a:cs typeface="+mn-lt"/>
              </a:rPr>
              <a:t>return</a:t>
            </a:r>
            <a:r>
              <a:rPr lang="en-US">
                <a:ea typeface="+mn-lt"/>
                <a:cs typeface="+mn-lt"/>
              </a:rPr>
              <a:t> max;  </a:t>
            </a:r>
          </a:p>
          <a:p>
            <a:pPr algn="just"/>
            <a:r>
              <a:rPr lang="en-US">
                <a:ea typeface="+mn-lt"/>
                <a:cs typeface="+mn-lt"/>
              </a:rPr>
              <a:t>    }  </a:t>
            </a:r>
          </a:p>
          <a:p>
            <a:pPr algn="just"/>
            <a:r>
              <a:rPr lang="en-US">
                <a:ea typeface="+mn-lt"/>
                <a:cs typeface="+mn-lt"/>
              </a:rPr>
              <a:t>}  </a:t>
            </a:r>
          </a:p>
          <a:p>
            <a:pPr algn="just"/>
            <a:endParaRPr lang="en-US">
              <a:cs typeface="Arial"/>
            </a:endParaRPr>
          </a:p>
          <a:p>
            <a:endParaRPr lang="en-US">
              <a:cs typeface="Arial"/>
            </a:endParaRPr>
          </a:p>
        </p:txBody>
      </p:sp>
    </p:spTree>
    <p:extLst>
      <p:ext uri="{BB962C8B-B14F-4D97-AF65-F5344CB8AC3E}">
        <p14:creationId xmlns:p14="http://schemas.microsoft.com/office/powerpoint/2010/main" val="427048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Graphical user interface, application&#10;&#10;Description automatically generated">
            <a:extLst>
              <a:ext uri="{FF2B5EF4-FFF2-40B4-BE49-F238E27FC236}">
                <a16:creationId xmlns:a16="http://schemas.microsoft.com/office/drawing/2014/main" id="{09824141-3BF1-AC47-7935-E92F9CC23C06}"/>
              </a:ext>
            </a:extLst>
          </p:cNvPr>
          <p:cNvPicPr>
            <a:picLocks noChangeAspect="1"/>
          </p:cNvPicPr>
          <p:nvPr/>
        </p:nvPicPr>
        <p:blipFill>
          <a:blip r:embed="rId2"/>
          <a:stretch>
            <a:fillRect/>
          </a:stretch>
        </p:blipFill>
        <p:spPr>
          <a:xfrm>
            <a:off x="1939636" y="885462"/>
            <a:ext cx="7467599" cy="5087076"/>
          </a:xfrm>
          <a:prstGeom prst="rect">
            <a:avLst/>
          </a:prstGeom>
        </p:spPr>
      </p:pic>
    </p:spTree>
    <p:extLst>
      <p:ext uri="{BB962C8B-B14F-4D97-AF65-F5344CB8AC3E}">
        <p14:creationId xmlns:p14="http://schemas.microsoft.com/office/powerpoint/2010/main" val="113962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company name&#10;&#10;Description automatically generated">
            <a:extLst>
              <a:ext uri="{FF2B5EF4-FFF2-40B4-BE49-F238E27FC236}">
                <a16:creationId xmlns:a16="http://schemas.microsoft.com/office/drawing/2014/main" id="{51D2DFAF-5452-69D7-2E17-D0CC93AF9E21}"/>
              </a:ext>
            </a:extLst>
          </p:cNvPr>
          <p:cNvPicPr>
            <a:picLocks noChangeAspect="1"/>
          </p:cNvPicPr>
          <p:nvPr/>
        </p:nvPicPr>
        <p:blipFill>
          <a:blip r:embed="rId2"/>
          <a:stretch>
            <a:fillRect/>
          </a:stretch>
        </p:blipFill>
        <p:spPr>
          <a:xfrm>
            <a:off x="0" y="619527"/>
            <a:ext cx="8711514" cy="4407984"/>
          </a:xfrm>
          <a:prstGeom prst="rect">
            <a:avLst/>
          </a:prstGeom>
          <a:noFill/>
        </p:spPr>
      </p:pic>
      <p:sp>
        <p:nvSpPr>
          <p:cNvPr id="2" name="Title 1">
            <a:extLst>
              <a:ext uri="{FF2B5EF4-FFF2-40B4-BE49-F238E27FC236}">
                <a16:creationId xmlns:a16="http://schemas.microsoft.com/office/drawing/2014/main" id="{4751A0EE-FF65-54D2-3962-112D52E1978A}"/>
              </a:ext>
            </a:extLst>
          </p:cNvPr>
          <p:cNvSpPr>
            <a:spLocks noGrp="1"/>
          </p:cNvSpPr>
          <p:nvPr>
            <p:ph sz="quarter" idx="14"/>
          </p:nvPr>
        </p:nvSpPr>
        <p:spPr>
          <a:xfrm>
            <a:off x="9189720" y="444843"/>
            <a:ext cx="2633472" cy="4251960"/>
          </a:xfrm>
        </p:spPr>
        <p:txBody>
          <a:bodyPr>
            <a:normAutofit/>
          </a:bodyPr>
          <a:lstStyle/>
          <a:p>
            <a:r>
              <a:rPr lang="en-US"/>
              <a:t>MOCKITO</a:t>
            </a:r>
          </a:p>
          <a:p>
            <a:endParaRPr lang="en-US"/>
          </a:p>
        </p:txBody>
      </p:sp>
    </p:spTree>
    <p:extLst>
      <p:ext uri="{BB962C8B-B14F-4D97-AF65-F5344CB8AC3E}">
        <p14:creationId xmlns:p14="http://schemas.microsoft.com/office/powerpoint/2010/main" val="270829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68B4-3E74-4B75-CAA9-C0D7DA73FB28}"/>
              </a:ext>
            </a:extLst>
          </p:cNvPr>
          <p:cNvSpPr>
            <a:spLocks noGrp="1"/>
          </p:cNvSpPr>
          <p:nvPr>
            <p:ph type="title"/>
          </p:nvPr>
        </p:nvSpPr>
        <p:spPr/>
        <p:txBody>
          <a:bodyPr/>
          <a:lstStyle/>
          <a:p>
            <a:r>
              <a:rPr lang="en-US">
                <a:cs typeface="Arial"/>
              </a:rPr>
              <a:t>Mockito</a:t>
            </a:r>
            <a:endParaRPr lang="en-US" err="1"/>
          </a:p>
        </p:txBody>
      </p:sp>
      <p:sp>
        <p:nvSpPr>
          <p:cNvPr id="3" name="Content Placeholder 2">
            <a:extLst>
              <a:ext uri="{FF2B5EF4-FFF2-40B4-BE49-F238E27FC236}">
                <a16:creationId xmlns:a16="http://schemas.microsoft.com/office/drawing/2014/main" id="{D487E7B8-F844-7B29-1FFF-83506F2F4513}"/>
              </a:ext>
            </a:extLst>
          </p:cNvPr>
          <p:cNvSpPr>
            <a:spLocks noGrp="1"/>
          </p:cNvSpPr>
          <p:nvPr>
            <p:ph idx="1"/>
          </p:nvPr>
        </p:nvSpPr>
        <p:spPr>
          <a:xfrm>
            <a:off x="365760" y="1045029"/>
            <a:ext cx="8503920" cy="4251960"/>
          </a:xfrm>
        </p:spPr>
        <p:txBody>
          <a:bodyPr vert="horz" lIns="0" tIns="0" rIns="0" bIns="0" spcCol="301752" rtlCol="0" anchor="t">
            <a:noAutofit/>
          </a:bodyPr>
          <a:lstStyle/>
          <a:p>
            <a:pPr algn="just"/>
            <a:r>
              <a:rPr lang="en-US" sz="2000">
                <a:ea typeface="+mn-lt"/>
                <a:cs typeface="+mn-lt"/>
              </a:rPr>
              <a:t>Mockito is a Java-based mocking framework used for unit testing of Java application. </a:t>
            </a:r>
          </a:p>
          <a:p>
            <a:pPr algn="just"/>
            <a:r>
              <a:rPr lang="en-US" sz="2000">
                <a:ea typeface="+mn-lt"/>
                <a:cs typeface="+mn-lt"/>
              </a:rPr>
              <a:t>Mockito plays a crucial role in developing testable applications. </a:t>
            </a:r>
          </a:p>
          <a:p>
            <a:pPr algn="just"/>
            <a:r>
              <a:rPr lang="en-US" sz="2000">
                <a:ea typeface="+mn-lt"/>
                <a:cs typeface="+mn-lt"/>
              </a:rPr>
              <a:t>Mockito was released as an open-source testing framework under the</a:t>
            </a:r>
            <a:r>
              <a:rPr lang="en-US" sz="2000" b="1">
                <a:ea typeface="+mn-lt"/>
                <a:cs typeface="+mn-lt"/>
              </a:rPr>
              <a:t> MIT (Massachusetts Institute of Technology) License.</a:t>
            </a:r>
            <a:r>
              <a:rPr lang="en-US" sz="2000">
                <a:ea typeface="+mn-lt"/>
                <a:cs typeface="+mn-lt"/>
              </a:rPr>
              <a:t> </a:t>
            </a:r>
          </a:p>
          <a:p>
            <a:pPr algn="just"/>
            <a:r>
              <a:rPr lang="en-US" sz="2000">
                <a:ea typeface="+mn-lt"/>
                <a:cs typeface="+mn-lt"/>
              </a:rPr>
              <a:t>It internally uses the Java Reflection API to generate mock objects for a specific interface. </a:t>
            </a:r>
          </a:p>
          <a:p>
            <a:pPr algn="just"/>
            <a:r>
              <a:rPr lang="en-US" sz="2000">
                <a:ea typeface="+mn-lt"/>
                <a:cs typeface="+mn-lt"/>
              </a:rPr>
              <a:t>Mock objects are referred to as the dummy or proxy objects used for actual implementations.</a:t>
            </a:r>
            <a:endParaRPr lang="en-US" sz="2000">
              <a:cs typeface="Arial"/>
            </a:endParaRPr>
          </a:p>
          <a:p>
            <a:pPr algn="just"/>
            <a:r>
              <a:rPr lang="en-US" sz="2000">
                <a:ea typeface="+mn-lt"/>
                <a:cs typeface="+mn-lt"/>
              </a:rPr>
              <a:t>The main purpose of using the Mockito framework is to simplify the development of a test by mocking external dependencies and use them in the test code. </a:t>
            </a:r>
          </a:p>
          <a:p>
            <a:pPr algn="just"/>
            <a:r>
              <a:rPr lang="en-US" sz="2000">
                <a:ea typeface="+mn-lt"/>
                <a:cs typeface="+mn-lt"/>
              </a:rPr>
              <a:t>As a result, it provides a simpler test code that is easier to read, understand, and modify. </a:t>
            </a:r>
            <a:endParaRPr lang="en-US" sz="2000">
              <a:cs typeface="Arial"/>
            </a:endParaRPr>
          </a:p>
        </p:txBody>
      </p:sp>
    </p:spTree>
    <p:extLst>
      <p:ext uri="{BB962C8B-B14F-4D97-AF65-F5344CB8AC3E}">
        <p14:creationId xmlns:p14="http://schemas.microsoft.com/office/powerpoint/2010/main" val="93939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68B4-3E74-4B75-CAA9-C0D7DA73FB28}"/>
              </a:ext>
            </a:extLst>
          </p:cNvPr>
          <p:cNvSpPr>
            <a:spLocks noGrp="1"/>
          </p:cNvSpPr>
          <p:nvPr>
            <p:ph type="title"/>
          </p:nvPr>
        </p:nvSpPr>
        <p:spPr>
          <a:xfrm>
            <a:off x="365760" y="365760"/>
            <a:ext cx="5425440" cy="1371600"/>
          </a:xfrm>
        </p:spPr>
        <p:txBody>
          <a:bodyPr anchor="t">
            <a:normAutofit/>
          </a:bodyPr>
          <a:lstStyle/>
          <a:p>
            <a:r>
              <a:rPr lang="en-US" dirty="0"/>
              <a:t>Benefits of Mockito</a:t>
            </a:r>
          </a:p>
          <a:p>
            <a:endParaRPr lang="en-US" dirty="0"/>
          </a:p>
        </p:txBody>
      </p:sp>
      <p:sp>
        <p:nvSpPr>
          <p:cNvPr id="9" name="Content Placeholder 2">
            <a:extLst>
              <a:ext uri="{FF2B5EF4-FFF2-40B4-BE49-F238E27FC236}">
                <a16:creationId xmlns:a16="http://schemas.microsoft.com/office/drawing/2014/main" id="{B1568A44-A7E9-F7DC-0461-624DBFB11111}"/>
              </a:ext>
            </a:extLst>
          </p:cNvPr>
          <p:cNvSpPr>
            <a:spLocks noGrp="1"/>
          </p:cNvSpPr>
          <p:nvPr>
            <p:ph sz="half" idx="1"/>
          </p:nvPr>
        </p:nvSpPr>
        <p:spPr>
          <a:xfrm>
            <a:off x="365760" y="1251858"/>
            <a:ext cx="5425440" cy="4828902"/>
          </a:xfrm>
        </p:spPr>
        <p:txBody>
          <a:bodyPr vert="horz" lIns="0" tIns="0" rIns="0" bIns="0" spcCol="301752" rtlCol="0" anchor="t">
            <a:normAutofit lnSpcReduction="10000"/>
          </a:bodyPr>
          <a:lstStyle/>
          <a:p>
            <a:pPr algn="just"/>
            <a:r>
              <a:rPr lang="en-US" b="1" dirty="0">
                <a:ea typeface="+mn-lt"/>
                <a:cs typeface="+mn-lt"/>
              </a:rPr>
              <a:t>No handwriting:</a:t>
            </a:r>
            <a:r>
              <a:rPr lang="en-US" dirty="0">
                <a:ea typeface="+mn-lt"/>
                <a:cs typeface="+mn-lt"/>
              </a:rPr>
              <a:t> In Mockito, there is no requirement for writing your mock objects.</a:t>
            </a:r>
            <a:endParaRPr lang="en-US" dirty="0">
              <a:cs typeface="Arial"/>
            </a:endParaRPr>
          </a:p>
          <a:p>
            <a:pPr algn="just"/>
            <a:r>
              <a:rPr lang="en-US" b="1" dirty="0">
                <a:ea typeface="+mn-lt"/>
                <a:cs typeface="+mn-lt"/>
              </a:rPr>
              <a:t>No handwriting:</a:t>
            </a:r>
            <a:r>
              <a:rPr lang="en-US" dirty="0">
                <a:ea typeface="+mn-lt"/>
                <a:cs typeface="+mn-lt"/>
              </a:rPr>
              <a:t> In Mockito, there is no requirement for writing your mock objects.</a:t>
            </a:r>
            <a:endParaRPr lang="en-US" dirty="0"/>
          </a:p>
          <a:p>
            <a:pPr algn="just"/>
            <a:r>
              <a:rPr lang="en-US" b="1" dirty="0">
                <a:ea typeface="+mn-lt"/>
                <a:cs typeface="+mn-lt"/>
              </a:rPr>
              <a:t>Safe refactoring:</a:t>
            </a:r>
            <a:r>
              <a:rPr lang="en-US" dirty="0">
                <a:ea typeface="+mn-lt"/>
                <a:cs typeface="+mn-lt"/>
              </a:rPr>
              <a:t> While renaming the method name of an interface or interchanging the parameters do not change the test code, as mock objects are created at runtime.</a:t>
            </a:r>
            <a:endParaRPr lang="en-US" dirty="0"/>
          </a:p>
          <a:p>
            <a:pPr algn="just"/>
            <a:r>
              <a:rPr lang="en-US" b="1" dirty="0">
                <a:ea typeface="+mn-lt"/>
                <a:cs typeface="+mn-lt"/>
              </a:rPr>
              <a:t>Exception support:</a:t>
            </a:r>
            <a:r>
              <a:rPr lang="en-US" dirty="0">
                <a:ea typeface="+mn-lt"/>
                <a:cs typeface="+mn-lt"/>
              </a:rPr>
              <a:t> It supports the exception. In Mockito, the stack trace is used to find the cause of the exception.</a:t>
            </a:r>
            <a:endParaRPr lang="en-US" dirty="0"/>
          </a:p>
          <a:p>
            <a:pPr algn="just"/>
            <a:r>
              <a:rPr lang="en-US" b="1" dirty="0">
                <a:ea typeface="+mn-lt"/>
                <a:cs typeface="+mn-lt"/>
              </a:rPr>
              <a:t>Annotation support:</a:t>
            </a:r>
            <a:r>
              <a:rPr lang="en-US" dirty="0">
                <a:ea typeface="+mn-lt"/>
                <a:cs typeface="+mn-lt"/>
              </a:rPr>
              <a:t> It creates mock objects using annotations like @Mock.</a:t>
            </a:r>
            <a:endParaRPr lang="en-US" dirty="0"/>
          </a:p>
          <a:p>
            <a:pPr algn="just"/>
            <a:r>
              <a:rPr lang="en-US" b="1" dirty="0">
                <a:ea typeface="+mn-lt"/>
                <a:cs typeface="+mn-lt"/>
              </a:rPr>
              <a:t>Order support:</a:t>
            </a:r>
            <a:r>
              <a:rPr lang="en-US" dirty="0">
                <a:ea typeface="+mn-lt"/>
                <a:cs typeface="+mn-lt"/>
              </a:rPr>
              <a:t> It provides a check on the order of the method calls.</a:t>
            </a:r>
            <a:endParaRPr lang="en-US" dirty="0"/>
          </a:p>
          <a:p>
            <a:endParaRPr lang="en-US" dirty="0">
              <a:cs typeface="Arial"/>
            </a:endParaRPr>
          </a:p>
        </p:txBody>
      </p:sp>
      <p:pic>
        <p:nvPicPr>
          <p:cNvPr id="4" name="Picture 4" descr="Shape&#10;&#10;Description automatically generated">
            <a:extLst>
              <a:ext uri="{FF2B5EF4-FFF2-40B4-BE49-F238E27FC236}">
                <a16:creationId xmlns:a16="http://schemas.microsoft.com/office/drawing/2014/main" id="{DA44219C-2919-F292-4132-C846C4B7CA8E}"/>
              </a:ext>
            </a:extLst>
          </p:cNvPr>
          <p:cNvPicPr>
            <a:picLocks noGrp="1" noChangeAspect="1"/>
          </p:cNvPicPr>
          <p:nvPr>
            <p:ph sz="half" idx="2"/>
          </p:nvPr>
        </p:nvPicPr>
        <p:blipFill>
          <a:blip r:embed="rId2"/>
          <a:stretch>
            <a:fillRect/>
          </a:stretch>
        </p:blipFill>
        <p:spPr>
          <a:xfrm>
            <a:off x="6400800" y="489882"/>
            <a:ext cx="5422392" cy="5466120"/>
          </a:xfrm>
          <a:noFill/>
        </p:spPr>
      </p:pic>
    </p:spTree>
    <p:extLst>
      <p:ext uri="{BB962C8B-B14F-4D97-AF65-F5344CB8AC3E}">
        <p14:creationId xmlns:p14="http://schemas.microsoft.com/office/powerpoint/2010/main" val="112240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68B4-3E74-4B75-CAA9-C0D7DA73FB28}"/>
              </a:ext>
            </a:extLst>
          </p:cNvPr>
          <p:cNvSpPr>
            <a:spLocks noGrp="1"/>
          </p:cNvSpPr>
          <p:nvPr>
            <p:ph type="title"/>
          </p:nvPr>
        </p:nvSpPr>
        <p:spPr>
          <a:xfrm>
            <a:off x="119181" y="838372"/>
            <a:ext cx="11457432" cy="8003721"/>
          </a:xfrm>
        </p:spPr>
        <p:txBody>
          <a:bodyPr/>
          <a:lstStyle/>
          <a:p>
            <a:pPr algn="l" rtl="0"/>
            <a:br>
              <a:rPr lang="en-US" sz="1800" b="0" dirty="0">
                <a:ea typeface="+mj-lt"/>
                <a:cs typeface="+mj-lt"/>
              </a:rPr>
            </a:br>
            <a:endParaRPr lang="en-US" sz="1800" b="0" dirty="0">
              <a:cs typeface="Arial"/>
            </a:endParaRPr>
          </a:p>
          <a:p>
            <a:pPr>
              <a:lnSpc>
                <a:spcPct val="150000"/>
              </a:lnSpc>
            </a:pPr>
            <a:endParaRPr lang="en-US" sz="1800" b="0" dirty="0">
              <a:cs typeface="Arial"/>
            </a:endParaRPr>
          </a:p>
        </p:txBody>
      </p:sp>
      <p:pic>
        <p:nvPicPr>
          <p:cNvPr id="1026" name="Picture 2" descr="mockitousagevisualization">
            <a:extLst>
              <a:ext uri="{FF2B5EF4-FFF2-40B4-BE49-F238E27FC236}">
                <a16:creationId xmlns:a16="http://schemas.microsoft.com/office/drawing/2014/main" id="{D382A122-824F-46CA-A790-74EEE353C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771" y="1859623"/>
            <a:ext cx="9554965" cy="38939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1ACBB-C1FE-40D4-A99C-052F83D857E2}"/>
              </a:ext>
            </a:extLst>
          </p:cNvPr>
          <p:cNvSpPr txBox="1"/>
          <p:nvPr/>
        </p:nvSpPr>
        <p:spPr>
          <a:xfrm>
            <a:off x="7356297" y="246580"/>
            <a:ext cx="45719" cy="45719"/>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endParaRPr lang="en-IN" sz="1800" dirty="0"/>
          </a:p>
        </p:txBody>
      </p:sp>
      <p:sp>
        <p:nvSpPr>
          <p:cNvPr id="5" name="TextBox 4">
            <a:extLst>
              <a:ext uri="{FF2B5EF4-FFF2-40B4-BE49-F238E27FC236}">
                <a16:creationId xmlns:a16="http://schemas.microsoft.com/office/drawing/2014/main" id="{DAAFA241-6BB7-4728-A98B-9592059CF2A2}"/>
              </a:ext>
            </a:extLst>
          </p:cNvPr>
          <p:cNvSpPr txBox="1"/>
          <p:nvPr/>
        </p:nvSpPr>
        <p:spPr>
          <a:xfrm>
            <a:off x="3123344" y="186988"/>
            <a:ext cx="6961256" cy="1162009"/>
          </a:xfrm>
          <a:prstGeom prst="rect">
            <a:avLst/>
          </a:prstGeom>
          <a:noFill/>
        </p:spPr>
        <p:txBody>
          <a:bodyPr wrap="square" lIns="0" tIns="0" rIns="0" bIns="0" rtlCol="0">
            <a:noAutofit/>
          </a:bodyPr>
          <a:lstStyle/>
          <a:p>
            <a:pPr algn="ctr">
              <a:lnSpc>
                <a:spcPct val="100000"/>
              </a:lnSpc>
              <a:spcBef>
                <a:spcPts val="1200"/>
              </a:spcBef>
              <a:buSzPct val="100000"/>
            </a:pPr>
            <a:r>
              <a:rPr lang="en-US" sz="3200" b="1" dirty="0">
                <a:latin typeface="Times New Roman" panose="02020603050405020304" pitchFamily="18" charset="0"/>
                <a:cs typeface="Times New Roman" panose="02020603050405020304" pitchFamily="18" charset="0"/>
              </a:rPr>
              <a:t>Using Mockito for mocking objects in unit tests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55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68B4-3E74-4B75-CAA9-C0D7DA73FB28}"/>
              </a:ext>
            </a:extLst>
          </p:cNvPr>
          <p:cNvSpPr>
            <a:spLocks noGrp="1"/>
          </p:cNvSpPr>
          <p:nvPr>
            <p:ph type="title"/>
          </p:nvPr>
        </p:nvSpPr>
        <p:spPr>
          <a:xfrm>
            <a:off x="119181" y="838372"/>
            <a:ext cx="11457432" cy="8003721"/>
          </a:xfrm>
        </p:spPr>
        <p:txBody>
          <a:bodyPr/>
          <a:lstStyle/>
          <a:p>
            <a:pPr algn="l" rtl="0"/>
            <a:br>
              <a:rPr lang="en-US" sz="1800" b="0" dirty="0">
                <a:ea typeface="+mj-lt"/>
                <a:cs typeface="+mj-lt"/>
              </a:rPr>
            </a:br>
            <a:endParaRPr lang="en-US" sz="1800" b="0" dirty="0">
              <a:cs typeface="Arial"/>
            </a:endParaRPr>
          </a:p>
          <a:p>
            <a:pPr>
              <a:lnSpc>
                <a:spcPct val="150000"/>
              </a:lnSpc>
            </a:pPr>
            <a:endParaRPr lang="en-US" sz="1800" b="0" dirty="0">
              <a:cs typeface="Arial"/>
            </a:endParaRPr>
          </a:p>
        </p:txBody>
      </p:sp>
      <p:sp>
        <p:nvSpPr>
          <p:cNvPr id="4" name="TextBox 3">
            <a:extLst>
              <a:ext uri="{FF2B5EF4-FFF2-40B4-BE49-F238E27FC236}">
                <a16:creationId xmlns:a16="http://schemas.microsoft.com/office/drawing/2014/main" id="{4C01ACBB-C1FE-40D4-A99C-052F83D857E2}"/>
              </a:ext>
            </a:extLst>
          </p:cNvPr>
          <p:cNvSpPr txBox="1"/>
          <p:nvPr/>
        </p:nvSpPr>
        <p:spPr>
          <a:xfrm>
            <a:off x="7356297" y="246580"/>
            <a:ext cx="45719" cy="45719"/>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endParaRPr lang="en-IN" sz="1800" dirty="0"/>
          </a:p>
        </p:txBody>
      </p:sp>
      <p:sp>
        <p:nvSpPr>
          <p:cNvPr id="5" name="TextBox 4">
            <a:extLst>
              <a:ext uri="{FF2B5EF4-FFF2-40B4-BE49-F238E27FC236}">
                <a16:creationId xmlns:a16="http://schemas.microsoft.com/office/drawing/2014/main" id="{DAAFA241-6BB7-4728-A98B-9592059CF2A2}"/>
              </a:ext>
            </a:extLst>
          </p:cNvPr>
          <p:cNvSpPr txBox="1"/>
          <p:nvPr/>
        </p:nvSpPr>
        <p:spPr>
          <a:xfrm>
            <a:off x="3123344" y="186988"/>
            <a:ext cx="6961256" cy="1162009"/>
          </a:xfrm>
          <a:prstGeom prst="rect">
            <a:avLst/>
          </a:prstGeom>
          <a:noFill/>
        </p:spPr>
        <p:txBody>
          <a:bodyPr wrap="square" lIns="0" tIns="0" rIns="0" bIns="0" rtlCol="0">
            <a:noAutofit/>
          </a:bodyPr>
          <a:lstStyle/>
          <a:p>
            <a:pPr algn="ctr">
              <a:lnSpc>
                <a:spcPct val="100000"/>
              </a:lnSpc>
              <a:spcBef>
                <a:spcPts val="1200"/>
              </a:spcBef>
              <a:buSzPct val="100000"/>
            </a:pP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B1000BD-D4EF-4C7E-8869-88795AF6BAA7}"/>
              </a:ext>
            </a:extLst>
          </p:cNvPr>
          <p:cNvSpPr txBox="1"/>
          <p:nvPr/>
        </p:nvSpPr>
        <p:spPr>
          <a:xfrm>
            <a:off x="1826232" y="1408589"/>
            <a:ext cx="6097712" cy="4524315"/>
          </a:xfrm>
          <a:prstGeom prst="rect">
            <a:avLst/>
          </a:prstGeom>
          <a:noFill/>
        </p:spPr>
        <p:txBody>
          <a:bodyPr wrap="square">
            <a:spAutoFit/>
          </a:bodyPr>
          <a:lstStyle/>
          <a:p>
            <a:r>
              <a:rPr lang="en-US" b="0" i="0" dirty="0" err="1">
                <a:effectLst/>
                <a:latin typeface="Times New Roman" panose="02020603050405020304" pitchFamily="18" charset="0"/>
                <a:cs typeface="Times New Roman" panose="02020603050405020304" pitchFamily="18" charset="0"/>
              </a:rPr>
              <a:t>testSort</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t>
            </a:r>
          </a:p>
          <a:p>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t>
            </a:r>
          </a:p>
          <a:p>
            <a:r>
              <a:rPr lang="en-US" b="0" i="0" dirty="0" err="1">
                <a:effectLst/>
                <a:latin typeface="Times New Roman" panose="02020603050405020304" pitchFamily="18" charset="0"/>
                <a:cs typeface="Times New Roman" panose="02020603050405020304" pitchFamily="18" charset="0"/>
              </a:rPr>
              <a:t>testList</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[1,</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7,</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3,</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8,</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2]</a:t>
            </a:r>
            <a:r>
              <a:rPr lang="en-US" b="0" i="0" dirty="0">
                <a:effectLst/>
                <a:latin typeface="Times New Roman" panose="02020603050405020304" pitchFamily="18" charset="0"/>
                <a:cs typeface="Times New Roman" panose="02020603050405020304" pitchFamily="18" charset="0"/>
              </a:rPr>
              <a:t> </a:t>
            </a:r>
          </a:p>
          <a:p>
            <a:r>
              <a:rPr lang="en-US" b="1" i="0" dirty="0" err="1">
                <a:effectLst/>
                <a:latin typeface="Times New Roman" panose="02020603050405020304" pitchFamily="18" charset="0"/>
                <a:cs typeface="Times New Roman" panose="02020603050405020304" pitchFamily="18" charset="0"/>
              </a:rPr>
              <a:t>MySorter.</a:t>
            </a:r>
            <a:r>
              <a:rPr lang="en-US" b="0" i="0" dirty="0" err="1">
                <a:effectLst/>
                <a:latin typeface="Times New Roman" panose="02020603050405020304" pitchFamily="18" charset="0"/>
                <a:cs typeface="Times New Roman" panose="02020603050405020304" pitchFamily="18" charset="0"/>
              </a:rPr>
              <a:t>sort</a:t>
            </a:r>
            <a:r>
              <a:rPr lang="en-US" b="1" i="0" dirty="0">
                <a:effectLst/>
                <a:latin typeface="Times New Roman" panose="02020603050405020304" pitchFamily="18" charset="0"/>
                <a:cs typeface="Times New Roman" panose="02020603050405020304" pitchFamily="18" charset="0"/>
              </a:rPr>
              <a:t>(</a:t>
            </a:r>
            <a:r>
              <a:rPr lang="en-US" b="0" i="0" dirty="0" err="1">
                <a:effectLst/>
                <a:latin typeface="Times New Roman" panose="02020603050405020304" pitchFamily="18" charset="0"/>
                <a:cs typeface="Times New Roman" panose="02020603050405020304" pitchFamily="18" charset="0"/>
              </a:rPr>
              <a:t>testList</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t>
            </a:r>
          </a:p>
          <a:p>
            <a:r>
              <a:rPr lang="en-US" b="1" i="0" dirty="0">
                <a:effectLst/>
                <a:latin typeface="Times New Roman" panose="02020603050405020304" pitchFamily="18" charset="0"/>
                <a:cs typeface="Times New Roman" panose="02020603050405020304" pitchFamily="18" charset="0"/>
              </a:rPr>
              <a:t>assert</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testList</a:t>
            </a:r>
            <a:r>
              <a:rPr lang="en-US" b="0" i="0" dirty="0">
                <a:effectLst/>
                <a:latin typeface="Times New Roman" panose="02020603050405020304" pitchFamily="18" charset="0"/>
                <a:cs typeface="Times New Roman" panose="02020603050405020304" pitchFamily="18" charset="0"/>
              </a:rPr>
              <a:t> equals </a:t>
            </a:r>
            <a:r>
              <a:rPr lang="en-US" b="1" i="0" dirty="0">
                <a:effectLst/>
                <a:latin typeface="Times New Roman" panose="02020603050405020304" pitchFamily="18" charset="0"/>
                <a:cs typeface="Times New Roman" panose="02020603050405020304" pitchFamily="18" charset="0"/>
              </a:rPr>
              <a:t>[1,</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2,</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3,</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7,</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8]</a:t>
            </a:r>
          </a:p>
          <a:p>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t>
            </a:r>
          </a:p>
          <a:p>
            <a:r>
              <a:rPr lang="en-US" b="0" i="1" dirty="0">
                <a:effectLst/>
                <a:latin typeface="Times New Roman" panose="02020603050405020304" pitchFamily="18" charset="0"/>
                <a:cs typeface="Times New Roman" panose="02020603050405020304" pitchFamily="18" charset="0"/>
              </a:rPr>
              <a:t>// incorrect would be behavior testing</a:t>
            </a:r>
            <a:r>
              <a:rPr lang="en-US" b="0" i="0" dirty="0">
                <a:effectLst/>
                <a:latin typeface="Times New Roman" panose="02020603050405020304" pitchFamily="18" charset="0"/>
                <a:cs typeface="Times New Roman" panose="02020603050405020304" pitchFamily="18" charset="0"/>
              </a:rPr>
              <a:t> </a:t>
            </a:r>
            <a:r>
              <a:rPr lang="en-US" b="0" i="1" dirty="0">
                <a:effectLst/>
                <a:latin typeface="Times New Roman" panose="02020603050405020304" pitchFamily="18" charset="0"/>
                <a:cs typeface="Times New Roman" panose="02020603050405020304" pitchFamily="18" charset="0"/>
              </a:rPr>
              <a:t>// the following tests internal of the implementation</a:t>
            </a:r>
            <a:r>
              <a:rPr lang="en-US" b="0" i="0" dirty="0">
                <a:effectLst/>
                <a:latin typeface="Times New Roman" panose="02020603050405020304" pitchFamily="18" charset="0"/>
                <a:cs typeface="Times New Roman" panose="02020603050405020304" pitchFamily="18" charset="0"/>
              </a:rPr>
              <a:t> </a:t>
            </a:r>
          </a:p>
          <a:p>
            <a:r>
              <a:rPr lang="en-US" b="0" i="0" dirty="0" err="1">
                <a:effectLst/>
                <a:latin typeface="Times New Roman" panose="02020603050405020304" pitchFamily="18" charset="0"/>
                <a:cs typeface="Times New Roman" panose="02020603050405020304" pitchFamily="18" charset="0"/>
              </a:rPr>
              <a:t>testSort</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t>
            </a:r>
          </a:p>
          <a:p>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t>
            </a:r>
          </a:p>
          <a:p>
            <a:r>
              <a:rPr lang="en-US" b="0" i="0" dirty="0" err="1">
                <a:effectLst/>
                <a:latin typeface="Times New Roman" panose="02020603050405020304" pitchFamily="18" charset="0"/>
                <a:cs typeface="Times New Roman" panose="02020603050405020304" pitchFamily="18" charset="0"/>
              </a:rPr>
              <a:t>testList</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[1,</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7,</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3,</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8,</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2]</a:t>
            </a:r>
            <a:r>
              <a:rPr lang="en-US" b="0" i="0" dirty="0">
                <a:effectLst/>
                <a:latin typeface="Times New Roman" panose="02020603050405020304" pitchFamily="18" charset="0"/>
                <a:cs typeface="Times New Roman" panose="02020603050405020304" pitchFamily="18" charset="0"/>
              </a:rPr>
              <a:t> </a:t>
            </a:r>
          </a:p>
          <a:p>
            <a:r>
              <a:rPr lang="en-US" b="1" i="0" dirty="0" err="1">
                <a:effectLst/>
                <a:latin typeface="Times New Roman" panose="02020603050405020304" pitchFamily="18" charset="0"/>
                <a:cs typeface="Times New Roman" panose="02020603050405020304" pitchFamily="18" charset="0"/>
              </a:rPr>
              <a:t>MySorter.</a:t>
            </a:r>
            <a:r>
              <a:rPr lang="en-US" b="0" i="0" dirty="0" err="1">
                <a:effectLst/>
                <a:latin typeface="Times New Roman" panose="02020603050405020304" pitchFamily="18" charset="0"/>
                <a:cs typeface="Times New Roman" panose="02020603050405020304" pitchFamily="18" charset="0"/>
              </a:rPr>
              <a:t>sort</a:t>
            </a:r>
            <a:r>
              <a:rPr lang="en-US" b="1" i="0" dirty="0">
                <a:effectLst/>
                <a:latin typeface="Times New Roman" panose="02020603050405020304" pitchFamily="18" charset="0"/>
                <a:cs typeface="Times New Roman" panose="02020603050405020304" pitchFamily="18" charset="0"/>
              </a:rPr>
              <a:t>(</a:t>
            </a:r>
            <a:r>
              <a:rPr lang="en-US" b="0" i="0" dirty="0" err="1">
                <a:effectLst/>
                <a:latin typeface="Times New Roman" panose="02020603050405020304" pitchFamily="18" charset="0"/>
                <a:cs typeface="Times New Roman" panose="02020603050405020304" pitchFamily="18" charset="0"/>
              </a:rPr>
              <a:t>testList</a:t>
            </a:r>
            <a:r>
              <a:rPr lang="en-US" b="1" i="0" dirty="0">
                <a:effectLst/>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assert</a:t>
            </a:r>
            <a:r>
              <a:rPr lang="en-US" b="0" i="0" dirty="0">
                <a:effectLst/>
                <a:latin typeface="Times New Roman" panose="02020603050405020304" pitchFamily="18" charset="0"/>
                <a:cs typeface="Times New Roman" panose="02020603050405020304" pitchFamily="18" charset="0"/>
              </a:rPr>
              <a:t> that compare</a:t>
            </a:r>
            <a:r>
              <a:rPr lang="en-US" b="1" i="0" dirty="0">
                <a:effectLst/>
                <a:latin typeface="Times New Roman" panose="02020603050405020304" pitchFamily="18" charset="0"/>
                <a:cs typeface="Times New Roman" panose="02020603050405020304" pitchFamily="18" charset="0"/>
              </a:rPr>
              <a:t>(1,</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2)</a:t>
            </a:r>
            <a:r>
              <a:rPr lang="en-US" b="0" i="0" dirty="0">
                <a:effectLst/>
                <a:latin typeface="Times New Roman" panose="02020603050405020304" pitchFamily="18" charset="0"/>
                <a:cs typeface="Times New Roman" panose="02020603050405020304" pitchFamily="18" charset="0"/>
              </a:rPr>
              <a:t> was called once </a:t>
            </a:r>
          </a:p>
          <a:p>
            <a:r>
              <a:rPr lang="en-US" b="1" i="0" dirty="0">
                <a:effectLst/>
                <a:latin typeface="Times New Roman" panose="02020603050405020304" pitchFamily="18" charset="0"/>
                <a:cs typeface="Times New Roman" panose="02020603050405020304" pitchFamily="18" charset="0"/>
              </a:rPr>
              <a:t>assert</a:t>
            </a:r>
            <a:r>
              <a:rPr lang="en-US" b="0" i="0" dirty="0">
                <a:effectLst/>
                <a:latin typeface="Times New Roman" panose="02020603050405020304" pitchFamily="18" charset="0"/>
                <a:cs typeface="Times New Roman" panose="02020603050405020304" pitchFamily="18" charset="0"/>
              </a:rPr>
              <a:t> that compare</a:t>
            </a:r>
            <a:r>
              <a:rPr lang="en-US" b="1" i="0" dirty="0">
                <a:effectLst/>
                <a:latin typeface="Times New Roman" panose="02020603050405020304" pitchFamily="18" charset="0"/>
                <a:cs typeface="Times New Roman" panose="02020603050405020304" pitchFamily="18" charset="0"/>
              </a:rPr>
              <a:t>(1,</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3)</a:t>
            </a:r>
            <a:r>
              <a:rPr lang="en-US" b="0" i="0" dirty="0">
                <a:effectLst/>
                <a:latin typeface="Times New Roman" panose="02020603050405020304" pitchFamily="18" charset="0"/>
                <a:cs typeface="Times New Roman" panose="02020603050405020304" pitchFamily="18" charset="0"/>
              </a:rPr>
              <a:t> was not called </a:t>
            </a:r>
          </a:p>
          <a:p>
            <a:r>
              <a:rPr lang="en-US" b="1" i="0" dirty="0">
                <a:effectLst/>
                <a:latin typeface="Times New Roman" panose="02020603050405020304" pitchFamily="18" charset="0"/>
                <a:cs typeface="Times New Roman" panose="02020603050405020304" pitchFamily="18" charset="0"/>
              </a:rPr>
              <a:t>assert</a:t>
            </a:r>
            <a:r>
              <a:rPr lang="en-US" b="0" i="0" dirty="0">
                <a:effectLst/>
                <a:latin typeface="Times New Roman" panose="02020603050405020304" pitchFamily="18" charset="0"/>
                <a:cs typeface="Times New Roman" panose="02020603050405020304" pitchFamily="18" charset="0"/>
              </a:rPr>
              <a:t> that compare</a:t>
            </a:r>
            <a:r>
              <a:rPr lang="en-US" b="1" i="0" dirty="0">
                <a:effectLst/>
                <a:latin typeface="Times New Roman" panose="02020603050405020304" pitchFamily="18" charset="0"/>
                <a:cs typeface="Times New Roman" panose="02020603050405020304" pitchFamily="18" charset="0"/>
              </a:rPr>
              <a:t>(2,</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3)</a:t>
            </a:r>
            <a:r>
              <a:rPr lang="en-US" b="0" i="0" dirty="0">
                <a:effectLst/>
                <a:latin typeface="Times New Roman" panose="02020603050405020304" pitchFamily="18" charset="0"/>
                <a:cs typeface="Times New Roman" panose="02020603050405020304" pitchFamily="18" charset="0"/>
              </a:rPr>
              <a:t> was called once </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63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68B4-3E74-4B75-CAA9-C0D7DA73FB28}"/>
              </a:ext>
            </a:extLst>
          </p:cNvPr>
          <p:cNvSpPr>
            <a:spLocks noGrp="1"/>
          </p:cNvSpPr>
          <p:nvPr>
            <p:ph type="title"/>
          </p:nvPr>
        </p:nvSpPr>
        <p:spPr>
          <a:xfrm>
            <a:off x="365760" y="365760"/>
            <a:ext cx="11457432" cy="8003721"/>
          </a:xfrm>
        </p:spPr>
        <p:txBody>
          <a:bodyPr/>
          <a:lstStyle/>
          <a:p>
            <a:pPr algn="just"/>
            <a:r>
              <a:rPr lang="en-US" sz="2400" dirty="0"/>
              <a:t>Mockito mock() method</a:t>
            </a:r>
            <a:endParaRPr lang="en-US" sz="2400" dirty="0">
              <a:cs typeface="Arial"/>
            </a:endParaRPr>
          </a:p>
          <a:p>
            <a:pPr>
              <a:lnSpc>
                <a:spcPct val="150000"/>
              </a:lnSpc>
            </a:pPr>
            <a:br>
              <a:rPr lang="en-US" sz="1800" b="0" dirty="0">
                <a:ea typeface="+mj-lt"/>
                <a:cs typeface="+mj-lt"/>
              </a:rPr>
            </a:br>
            <a:r>
              <a:rPr lang="en-US" sz="1800" b="0" dirty="0">
                <a:ea typeface="+mj-lt"/>
                <a:cs typeface="+mj-lt"/>
              </a:rPr>
              <a:t>It is used to create mock objects of a given class or interface. </a:t>
            </a:r>
            <a:br>
              <a:rPr lang="en-US" sz="1800" dirty="0"/>
            </a:br>
            <a:r>
              <a:rPr lang="en-US" sz="1800" b="0" dirty="0">
                <a:ea typeface="+mj-lt"/>
                <a:cs typeface="+mj-lt"/>
              </a:rPr>
              <a:t>Mockito contains five </a:t>
            </a:r>
            <a:r>
              <a:rPr lang="en-US" sz="1800" dirty="0">
                <a:ea typeface="+mj-lt"/>
                <a:cs typeface="+mj-lt"/>
              </a:rPr>
              <a:t>mock()</a:t>
            </a:r>
            <a:r>
              <a:rPr lang="en-US" sz="1800" b="0" dirty="0">
                <a:ea typeface="+mj-lt"/>
                <a:cs typeface="+mj-lt"/>
              </a:rPr>
              <a:t> methods with different arguments. When we didn't assign anything to mocks, they will return default values. All five methods perform the same function of mocking the objects.</a:t>
            </a:r>
            <a:br>
              <a:rPr lang="en-US" dirty="0"/>
            </a:br>
            <a:endParaRPr lang="en-US" dirty="0"/>
          </a:p>
          <a:p>
            <a:pPr>
              <a:lnSpc>
                <a:spcPct val="150000"/>
              </a:lnSpc>
            </a:pPr>
            <a:r>
              <a:rPr lang="en-US" sz="1800" b="0" dirty="0">
                <a:ea typeface="+mj-lt"/>
                <a:cs typeface="+mj-lt"/>
              </a:rPr>
              <a:t>Following are the mock() methods with different parameters:</a:t>
            </a:r>
            <a:endParaRPr lang="en-US" sz="1800" dirty="0">
              <a:cs typeface="Arial"/>
            </a:endParaRPr>
          </a:p>
          <a:p>
            <a:pPr marL="285750" indent="-285750">
              <a:lnSpc>
                <a:spcPct val="150000"/>
              </a:lnSpc>
              <a:buFont typeface="Arial"/>
              <a:buChar char="•"/>
            </a:pPr>
            <a:r>
              <a:rPr lang="en-US" sz="1800" dirty="0">
                <a:ea typeface="+mj-lt"/>
                <a:cs typeface="+mj-lt"/>
              </a:rPr>
              <a:t>mock() method with Class:</a:t>
            </a:r>
            <a:r>
              <a:rPr lang="en-US" sz="1800" b="0" dirty="0">
                <a:ea typeface="+mj-lt"/>
                <a:cs typeface="+mj-lt"/>
              </a:rPr>
              <a:t> It is used to create mock objects of a concrete class or an interface. It takes a class or an interface name as a parameter.</a:t>
            </a:r>
            <a:br>
              <a:rPr lang="en-US" sz="1800" b="0" dirty="0">
                <a:ea typeface="+mj-lt"/>
                <a:cs typeface="+mj-lt"/>
              </a:rPr>
            </a:br>
            <a:r>
              <a:rPr lang="en-US" sz="1800" b="0" dirty="0">
                <a:ea typeface="+mj-lt"/>
                <a:cs typeface="+mj-lt"/>
              </a:rPr>
              <a:t>Syntax: &lt;T&gt; mock(Class&lt;T&gt; </a:t>
            </a:r>
            <a:r>
              <a:rPr lang="en-US" sz="1800" b="0" dirty="0" err="1">
                <a:ea typeface="+mj-lt"/>
                <a:cs typeface="+mj-lt"/>
              </a:rPr>
              <a:t>classToMock</a:t>
            </a:r>
            <a:r>
              <a:rPr lang="en-US" sz="1800" b="0" dirty="0">
                <a:ea typeface="+mj-lt"/>
                <a:cs typeface="+mj-lt"/>
              </a:rPr>
              <a:t>)</a:t>
            </a:r>
            <a:endParaRPr lang="en-US" sz="1800" dirty="0">
              <a:cs typeface="Arial"/>
            </a:endParaRPr>
          </a:p>
          <a:p>
            <a:pPr marL="285750" indent="-285750">
              <a:lnSpc>
                <a:spcPct val="150000"/>
              </a:lnSpc>
              <a:buFont typeface="Arial"/>
              <a:buChar char="•"/>
            </a:pPr>
            <a:endParaRPr lang="en-US" sz="1800" b="0" dirty="0">
              <a:cs typeface="Arial"/>
            </a:endParaRPr>
          </a:p>
          <a:p>
            <a:pPr>
              <a:lnSpc>
                <a:spcPct val="150000"/>
              </a:lnSpc>
            </a:pPr>
            <a:endParaRPr lang="en-US" sz="1800" b="0" dirty="0">
              <a:cs typeface="Arial"/>
            </a:endParaRPr>
          </a:p>
        </p:txBody>
      </p:sp>
      <p:sp>
        <p:nvSpPr>
          <p:cNvPr id="3" name="Content Placeholder 2">
            <a:extLst>
              <a:ext uri="{FF2B5EF4-FFF2-40B4-BE49-F238E27FC236}">
                <a16:creationId xmlns:a16="http://schemas.microsoft.com/office/drawing/2014/main" id="{D487E7B8-F844-7B29-1FFF-83506F2F4513}"/>
              </a:ext>
            </a:extLst>
          </p:cNvPr>
          <p:cNvSpPr>
            <a:spLocks noGrp="1"/>
          </p:cNvSpPr>
          <p:nvPr>
            <p:ph idx="1"/>
          </p:nvPr>
        </p:nvSpPr>
        <p:spPr>
          <a:xfrm>
            <a:off x="365760" y="1045029"/>
            <a:ext cx="8503920" cy="4251960"/>
          </a:xfrm>
        </p:spPr>
        <p:txBody>
          <a:bodyPr vert="horz" lIns="0" tIns="0" rIns="0" bIns="0" spcCol="301752" rtlCol="0" anchor="t">
            <a:noAutofit/>
          </a:bodyPr>
          <a:lstStyle/>
          <a:p>
            <a:pPr algn="just">
              <a:buNone/>
            </a:pPr>
            <a:endParaRPr lang="en-US" dirty="0">
              <a:cs typeface="Arial"/>
            </a:endParaRPr>
          </a:p>
          <a:p>
            <a:pPr marL="0" indent="0" algn="just">
              <a:buNone/>
            </a:pPr>
            <a:endParaRPr lang="en-US" sz="2800" b="1" dirty="0">
              <a:cs typeface="Arial"/>
            </a:endParaRPr>
          </a:p>
        </p:txBody>
      </p:sp>
    </p:spTree>
    <p:extLst>
      <p:ext uri="{BB962C8B-B14F-4D97-AF65-F5344CB8AC3E}">
        <p14:creationId xmlns:p14="http://schemas.microsoft.com/office/powerpoint/2010/main" val="68003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7E7B8-F844-7B29-1FFF-83506F2F4513}"/>
              </a:ext>
            </a:extLst>
          </p:cNvPr>
          <p:cNvSpPr>
            <a:spLocks noGrp="1"/>
          </p:cNvSpPr>
          <p:nvPr>
            <p:ph idx="1"/>
          </p:nvPr>
        </p:nvSpPr>
        <p:spPr>
          <a:xfrm>
            <a:off x="444587" y="112236"/>
            <a:ext cx="8503920" cy="4251960"/>
          </a:xfrm>
        </p:spPr>
        <p:txBody>
          <a:bodyPr vert="horz" lIns="0" tIns="0" rIns="0" bIns="0" spcCol="301752" rtlCol="0" anchor="t">
            <a:noAutofit/>
          </a:bodyPr>
          <a:lstStyle/>
          <a:p>
            <a:pPr marL="285750" indent="-285750">
              <a:lnSpc>
                <a:spcPct val="150000"/>
              </a:lnSpc>
              <a:spcBef>
                <a:spcPct val="0"/>
              </a:spcBef>
              <a:buFont typeface="Arial,Sans-Serif" panose="020B0604020202020204" pitchFamily="34" charset="0"/>
            </a:pPr>
            <a:r>
              <a:rPr lang="en-US" sz="2000" b="1" dirty="0">
                <a:cs typeface="Arial"/>
              </a:rPr>
              <a:t>mock() method with Answer:</a:t>
            </a:r>
            <a:r>
              <a:rPr lang="en-US" sz="2000" dirty="0">
                <a:cs typeface="Arial"/>
              </a:rPr>
              <a:t> It is used to create mock objects of a class or interface with a specific procedure. It is an advanced mock method, which can be used when working with legacy systems. It takes Answer as a parameter along with the class or interface name. The Answer is an enumeration of pre-configured mock answers.</a:t>
            </a:r>
            <a:br>
              <a:rPr lang="en-US" sz="2000" dirty="0">
                <a:cs typeface="Arial"/>
              </a:rPr>
            </a:br>
            <a:r>
              <a:rPr lang="en-US" sz="2000" dirty="0">
                <a:cs typeface="Arial"/>
              </a:rPr>
              <a:t>Syntax: &lt;T&gt; mock(Class&lt;T&gt; </a:t>
            </a:r>
            <a:r>
              <a:rPr lang="en-US" sz="2000" dirty="0" err="1">
                <a:cs typeface="Arial"/>
              </a:rPr>
              <a:t>classToMock</a:t>
            </a:r>
            <a:r>
              <a:rPr lang="en-US" sz="2000" dirty="0">
                <a:cs typeface="Arial"/>
              </a:rPr>
              <a:t>, Answer </a:t>
            </a:r>
            <a:r>
              <a:rPr lang="en-US" sz="2000" dirty="0" err="1">
                <a:cs typeface="Arial"/>
              </a:rPr>
              <a:t>defaultAnswer</a:t>
            </a:r>
            <a:r>
              <a:rPr lang="en-US" sz="2000" dirty="0">
                <a:cs typeface="Arial"/>
              </a:rPr>
              <a:t>)</a:t>
            </a:r>
            <a:endParaRPr lang="en-US" sz="2000" dirty="0">
              <a:ea typeface="+mn-lt"/>
              <a:cs typeface="+mn-lt"/>
            </a:endParaRPr>
          </a:p>
          <a:p>
            <a:pPr marL="0" indent="0">
              <a:lnSpc>
                <a:spcPct val="150000"/>
              </a:lnSpc>
              <a:spcBef>
                <a:spcPct val="0"/>
              </a:spcBef>
              <a:buNone/>
            </a:pPr>
            <a:endParaRPr lang="en-US" sz="2000" dirty="0">
              <a:cs typeface="Arial"/>
            </a:endParaRPr>
          </a:p>
          <a:p>
            <a:pPr marL="285750" indent="-285750">
              <a:lnSpc>
                <a:spcPct val="150000"/>
              </a:lnSpc>
              <a:spcBef>
                <a:spcPct val="0"/>
              </a:spcBef>
              <a:buFont typeface="Arial,Sans-Serif" panose="020B0604020202020204" pitchFamily="34" charset="0"/>
            </a:pPr>
            <a:r>
              <a:rPr lang="en-US" sz="2000" b="1" dirty="0">
                <a:cs typeface="Arial"/>
              </a:rPr>
              <a:t>mock() method with </a:t>
            </a:r>
            <a:r>
              <a:rPr lang="en-US" sz="2000" b="1" dirty="0" err="1">
                <a:cs typeface="Arial"/>
              </a:rPr>
              <a:t>MockSettings</a:t>
            </a:r>
            <a:r>
              <a:rPr lang="en-US" sz="2000" b="1" dirty="0">
                <a:cs typeface="Arial"/>
              </a:rPr>
              <a:t>:</a:t>
            </a:r>
            <a:r>
              <a:rPr lang="en-US" sz="2000" dirty="0">
                <a:cs typeface="Arial"/>
              </a:rPr>
              <a:t> It is used to create mock objects with some non-standard settings. It takes </a:t>
            </a:r>
            <a:r>
              <a:rPr lang="en-US" sz="2000" dirty="0" err="1">
                <a:cs typeface="Arial"/>
              </a:rPr>
              <a:t>MockSettings</a:t>
            </a:r>
            <a:r>
              <a:rPr lang="en-US" sz="2000" dirty="0">
                <a:cs typeface="Arial"/>
              </a:rPr>
              <a:t> as an additional setting parameter along with the class or interface name. </a:t>
            </a:r>
            <a:r>
              <a:rPr lang="en-US" sz="2000" dirty="0" err="1">
                <a:cs typeface="Arial"/>
              </a:rPr>
              <a:t>MockSettings</a:t>
            </a:r>
            <a:r>
              <a:rPr lang="en-US" sz="2000" dirty="0">
                <a:cs typeface="Arial"/>
              </a:rPr>
              <a:t> allows the creation of mock objects with additional settings.</a:t>
            </a:r>
            <a:br>
              <a:rPr lang="en-US" sz="2000" dirty="0">
                <a:cs typeface="Arial"/>
              </a:rPr>
            </a:br>
            <a:r>
              <a:rPr lang="en-US" sz="2000" dirty="0">
                <a:cs typeface="Arial"/>
              </a:rPr>
              <a:t>Syntax: &lt;T&gt; mock(Class&lt;T&gt; </a:t>
            </a:r>
            <a:r>
              <a:rPr lang="en-US" sz="2000" dirty="0" err="1">
                <a:cs typeface="Arial"/>
              </a:rPr>
              <a:t>classToMock</a:t>
            </a:r>
            <a:r>
              <a:rPr lang="en-US" sz="2000" dirty="0">
                <a:cs typeface="Arial"/>
              </a:rPr>
              <a:t>, </a:t>
            </a:r>
            <a:r>
              <a:rPr lang="en-US" sz="2000" dirty="0" err="1">
                <a:cs typeface="Arial"/>
              </a:rPr>
              <a:t>MockSettings</a:t>
            </a:r>
            <a:r>
              <a:rPr lang="en-US" sz="2000" dirty="0">
                <a:cs typeface="Arial"/>
              </a:rPr>
              <a:t> </a:t>
            </a:r>
            <a:r>
              <a:rPr lang="en-US" sz="2000" dirty="0" err="1">
                <a:cs typeface="Arial"/>
              </a:rPr>
              <a:t>mockSettings</a:t>
            </a:r>
            <a:r>
              <a:rPr lang="en-US" sz="2000" dirty="0">
                <a:cs typeface="Arial"/>
              </a:rPr>
              <a:t>)</a:t>
            </a:r>
            <a:endParaRPr lang="en-US" sz="2000" dirty="0">
              <a:ea typeface="+mn-lt"/>
              <a:cs typeface="+mn-lt"/>
            </a:endParaRPr>
          </a:p>
          <a:p>
            <a:pPr marL="285750" indent="-285750">
              <a:lnSpc>
                <a:spcPct val="150000"/>
              </a:lnSpc>
              <a:spcBef>
                <a:spcPct val="0"/>
              </a:spcBef>
              <a:buFont typeface="Arial,Sans-Serif" panose="020B0604020202020204" pitchFamily="34" charset="0"/>
            </a:pPr>
            <a:endParaRPr lang="en-US" sz="2000" dirty="0">
              <a:ea typeface="+mn-lt"/>
              <a:cs typeface="+mn-lt"/>
            </a:endParaRPr>
          </a:p>
          <a:p>
            <a:pPr algn="just">
              <a:lnSpc>
                <a:spcPct val="90000"/>
              </a:lnSpc>
              <a:spcBef>
                <a:spcPct val="0"/>
              </a:spcBef>
            </a:pPr>
            <a:endParaRPr lang="en-US" sz="2000" dirty="0">
              <a:ea typeface="+mn-lt"/>
              <a:cs typeface="+mn-lt"/>
            </a:endParaRPr>
          </a:p>
          <a:p>
            <a:pPr algn="just"/>
            <a:endParaRPr lang="en-US" sz="2000" dirty="0">
              <a:cs typeface="Arial"/>
            </a:endParaRPr>
          </a:p>
        </p:txBody>
      </p:sp>
    </p:spTree>
    <p:extLst>
      <p:ext uri="{BB962C8B-B14F-4D97-AF65-F5344CB8AC3E}">
        <p14:creationId xmlns:p14="http://schemas.microsoft.com/office/powerpoint/2010/main" val="196163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5D4B8-32D6-B087-FC74-EAA55B047A0D}"/>
              </a:ext>
            </a:extLst>
          </p:cNvPr>
          <p:cNvSpPr>
            <a:spLocks noGrp="1"/>
          </p:cNvSpPr>
          <p:nvPr>
            <p:ph idx="1"/>
          </p:nvPr>
        </p:nvSpPr>
        <p:spPr>
          <a:xfrm>
            <a:off x="878139" y="790904"/>
            <a:ext cx="8503920" cy="4790615"/>
          </a:xfrm>
        </p:spPr>
        <p:txBody>
          <a:bodyPr vert="horz" lIns="0" tIns="0" rIns="0" bIns="0" spcCol="301752" rtlCol="0" anchor="t">
            <a:noAutofit/>
          </a:bodyPr>
          <a:lstStyle/>
          <a:p>
            <a:pPr marL="285750" indent="-285750">
              <a:lnSpc>
                <a:spcPct val="170000"/>
              </a:lnSpc>
              <a:spcBef>
                <a:spcPct val="0"/>
              </a:spcBef>
            </a:pPr>
            <a:r>
              <a:rPr lang="en-US" b="1" dirty="0">
                <a:ea typeface="+mn-lt"/>
                <a:cs typeface="+mn-lt"/>
              </a:rPr>
              <a:t>mock() method with </a:t>
            </a:r>
            <a:r>
              <a:rPr lang="en-US" b="1" err="1">
                <a:ea typeface="+mn-lt"/>
                <a:cs typeface="+mn-lt"/>
              </a:rPr>
              <a:t>ReturnValues</a:t>
            </a:r>
            <a:r>
              <a:rPr lang="en-US" b="1" dirty="0">
                <a:ea typeface="+mn-lt"/>
                <a:cs typeface="+mn-lt"/>
              </a:rPr>
              <a:t>:</a:t>
            </a:r>
            <a:r>
              <a:rPr lang="en-US" dirty="0">
                <a:ea typeface="+mn-lt"/>
                <a:cs typeface="+mn-lt"/>
              </a:rPr>
              <a:t> It allows the creation of mock objects of a given class or interface. Now, it is deprecated, as </a:t>
            </a:r>
            <a:r>
              <a:rPr lang="en-US" err="1">
                <a:ea typeface="+mn-lt"/>
                <a:cs typeface="+mn-lt"/>
              </a:rPr>
              <a:t>ReturnValues</a:t>
            </a:r>
            <a:r>
              <a:rPr lang="en-US" dirty="0">
                <a:ea typeface="+mn-lt"/>
                <a:cs typeface="+mn-lt"/>
              </a:rPr>
              <a:t> are replaced with Answer.</a:t>
            </a:r>
            <a:br>
              <a:rPr lang="en-US" dirty="0">
                <a:ea typeface="+mn-lt"/>
                <a:cs typeface="+mn-lt"/>
              </a:rPr>
            </a:br>
            <a:r>
              <a:rPr lang="en-US" dirty="0">
                <a:ea typeface="+mn-lt"/>
                <a:cs typeface="+mn-lt"/>
              </a:rPr>
              <a:t>Syntax: &lt;T&gt; mock(Class&lt;T&gt; </a:t>
            </a:r>
            <a:r>
              <a:rPr lang="en-US" err="1">
                <a:ea typeface="+mn-lt"/>
                <a:cs typeface="+mn-lt"/>
              </a:rPr>
              <a:t>classToMock</a:t>
            </a:r>
            <a:r>
              <a:rPr lang="en-US" dirty="0">
                <a:ea typeface="+mn-lt"/>
                <a:cs typeface="+mn-lt"/>
              </a:rPr>
              <a:t>, </a:t>
            </a:r>
            <a:r>
              <a:rPr lang="en-US" err="1">
                <a:ea typeface="+mn-lt"/>
                <a:cs typeface="+mn-lt"/>
              </a:rPr>
              <a:t>ReturnValues</a:t>
            </a:r>
            <a:r>
              <a:rPr lang="en-US" dirty="0">
                <a:ea typeface="+mn-lt"/>
                <a:cs typeface="+mn-lt"/>
              </a:rPr>
              <a:t> </a:t>
            </a:r>
            <a:r>
              <a:rPr lang="en-US" err="1">
                <a:ea typeface="+mn-lt"/>
                <a:cs typeface="+mn-lt"/>
              </a:rPr>
              <a:t>returnValues</a:t>
            </a:r>
            <a:r>
              <a:rPr lang="en-US" dirty="0">
                <a:ea typeface="+mn-lt"/>
                <a:cs typeface="+mn-lt"/>
              </a:rPr>
              <a:t>)</a:t>
            </a:r>
            <a:endParaRPr lang="en-US">
              <a:cs typeface="Arial"/>
            </a:endParaRPr>
          </a:p>
          <a:p>
            <a:pPr marL="0" indent="0">
              <a:lnSpc>
                <a:spcPct val="170000"/>
              </a:lnSpc>
              <a:spcBef>
                <a:spcPct val="0"/>
              </a:spcBef>
              <a:buNone/>
            </a:pPr>
            <a:endParaRPr lang="en-US" dirty="0">
              <a:ea typeface="+mn-lt"/>
              <a:cs typeface="+mn-lt"/>
            </a:endParaRPr>
          </a:p>
          <a:p>
            <a:pPr marL="285750" indent="-285750">
              <a:lnSpc>
                <a:spcPct val="170000"/>
              </a:lnSpc>
              <a:spcBef>
                <a:spcPct val="0"/>
              </a:spcBef>
            </a:pPr>
            <a:r>
              <a:rPr lang="en-US" b="1" dirty="0">
                <a:ea typeface="+mn-lt"/>
                <a:cs typeface="+mn-lt"/>
              </a:rPr>
              <a:t>mock() method with String:</a:t>
            </a:r>
            <a:r>
              <a:rPr lang="en-US" dirty="0">
                <a:ea typeface="+mn-lt"/>
                <a:cs typeface="+mn-lt"/>
              </a:rPr>
              <a:t> It is used to create mock objects by specifying the mock names. In debugging, naming mock objects can be helpful whereas, it is a bad choice using with large and complex code.</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254288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A0EE-FF65-54D2-3962-112D52E1978A}"/>
              </a:ext>
            </a:extLst>
          </p:cNvPr>
          <p:cNvSpPr>
            <a:spLocks noGrp="1"/>
          </p:cNvSpPr>
          <p:nvPr>
            <p:ph type="title"/>
          </p:nvPr>
        </p:nvSpPr>
        <p:spPr>
          <a:xfrm>
            <a:off x="4715022" y="2147668"/>
            <a:ext cx="8503920" cy="2103120"/>
          </a:xfrm>
        </p:spPr>
        <p:txBody>
          <a:bodyPr/>
          <a:lstStyle/>
          <a:p>
            <a:pPr algn="just"/>
            <a:r>
              <a:rPr lang="en-US">
                <a:ea typeface="+mj-lt"/>
                <a:cs typeface="+mj-lt"/>
              </a:rPr>
              <a:t>JUnit</a:t>
            </a:r>
            <a:endParaRPr lang="en-US"/>
          </a:p>
          <a:p>
            <a:endParaRPr lang="en-US">
              <a:cs typeface="Arial"/>
            </a:endParaRPr>
          </a:p>
        </p:txBody>
      </p:sp>
      <p:sp>
        <p:nvSpPr>
          <p:cNvPr id="3" name="Text Placeholder 2">
            <a:extLst>
              <a:ext uri="{FF2B5EF4-FFF2-40B4-BE49-F238E27FC236}">
                <a16:creationId xmlns:a16="http://schemas.microsoft.com/office/drawing/2014/main" id="{D0193A65-49BD-A47E-04B9-950FEF71482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80684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F6A6F-F014-864A-AC37-F2B10F32D6DD}"/>
              </a:ext>
            </a:extLst>
          </p:cNvPr>
          <p:cNvSpPr>
            <a:spLocks noGrp="1"/>
          </p:cNvSpPr>
          <p:nvPr>
            <p:ph idx="1"/>
          </p:nvPr>
        </p:nvSpPr>
        <p:spPr>
          <a:xfrm>
            <a:off x="602243" y="882869"/>
            <a:ext cx="8503920" cy="4251960"/>
          </a:xfrm>
        </p:spPr>
        <p:txBody>
          <a:bodyPr vert="horz" lIns="0" tIns="0" rIns="0" bIns="0" spcCol="301752" rtlCol="0" anchor="t">
            <a:noAutofit/>
          </a:bodyPr>
          <a:lstStyle/>
          <a:p>
            <a:pPr marL="285750" indent="-285750">
              <a:lnSpc>
                <a:spcPct val="170000"/>
              </a:lnSpc>
              <a:spcBef>
                <a:spcPct val="0"/>
              </a:spcBef>
            </a:pPr>
            <a:r>
              <a:rPr lang="en-US" dirty="0">
                <a:cs typeface="Arial"/>
              </a:rPr>
              <a:t>Syntax: &lt;T&gt; mock(Class&lt;T&gt; </a:t>
            </a:r>
            <a:r>
              <a:rPr lang="en-US" dirty="0" err="1">
                <a:cs typeface="Arial"/>
              </a:rPr>
              <a:t>classToMock</a:t>
            </a:r>
            <a:r>
              <a:rPr lang="en-US" dirty="0">
                <a:cs typeface="Arial"/>
              </a:rPr>
              <a:t>, String name)</a:t>
            </a:r>
            <a:endParaRPr lang="en-US" dirty="0">
              <a:ea typeface="+mn-lt"/>
              <a:cs typeface="+mn-lt"/>
            </a:endParaRPr>
          </a:p>
          <a:p>
            <a:pPr>
              <a:lnSpc>
                <a:spcPct val="170000"/>
              </a:lnSpc>
              <a:spcBef>
                <a:spcPct val="0"/>
              </a:spcBef>
            </a:pPr>
            <a:r>
              <a:rPr lang="en-US" dirty="0">
                <a:cs typeface="Arial"/>
              </a:rPr>
              <a:t>FX</a:t>
            </a:r>
            <a:endParaRPr lang="en-US" dirty="0">
              <a:ea typeface="+mn-lt"/>
              <a:cs typeface="+mn-lt"/>
            </a:endParaRPr>
          </a:p>
          <a:p>
            <a:pPr marL="285750" indent="-285750">
              <a:lnSpc>
                <a:spcPct val="170000"/>
              </a:lnSpc>
              <a:spcBef>
                <a:spcPct val="0"/>
              </a:spcBef>
            </a:pPr>
            <a:r>
              <a:rPr lang="en-US" dirty="0">
                <a:cs typeface="Arial"/>
              </a:rPr>
              <a:t>        </a:t>
            </a:r>
            <a:r>
              <a:rPr lang="en-US" b="1" dirty="0">
                <a:cs typeface="Arial"/>
              </a:rPr>
              <a:t>return</a:t>
            </a:r>
            <a:r>
              <a:rPr lang="en-US" dirty="0">
                <a:cs typeface="Arial"/>
              </a:rPr>
              <a:t> </a:t>
            </a:r>
            <a:r>
              <a:rPr lang="en-US" b="1" dirty="0">
                <a:cs typeface="Arial"/>
              </a:rPr>
              <a:t>new</a:t>
            </a:r>
            <a:r>
              <a:rPr lang="en-US" dirty="0">
                <a:cs typeface="Arial"/>
              </a:rPr>
              <a:t> </a:t>
            </a:r>
            <a:r>
              <a:rPr lang="en-US" dirty="0" err="1">
                <a:cs typeface="Arial"/>
              </a:rPr>
              <a:t>MockSettingsImpl</a:t>
            </a:r>
            <a:r>
              <a:rPr lang="en-US" dirty="0">
                <a:cs typeface="Arial"/>
              </a:rPr>
              <a:t>().</a:t>
            </a:r>
            <a:r>
              <a:rPr lang="en-US" dirty="0" err="1">
                <a:cs typeface="Arial"/>
              </a:rPr>
              <a:t>defaultAnswer</a:t>
            </a:r>
            <a:r>
              <a:rPr lang="en-US" dirty="0">
                <a:cs typeface="Arial"/>
              </a:rPr>
              <a:t>(RETURNS_DEFAULTS);  </a:t>
            </a:r>
            <a:endParaRPr lang="en-US" dirty="0">
              <a:ea typeface="+mn-lt"/>
              <a:cs typeface="+mn-lt"/>
            </a:endParaRPr>
          </a:p>
          <a:p>
            <a:pPr marL="285750" indent="-285750">
              <a:lnSpc>
                <a:spcPct val="170000"/>
              </a:lnSpc>
              <a:spcBef>
                <a:spcPct val="0"/>
              </a:spcBef>
            </a:pPr>
            <a:r>
              <a:rPr lang="en-US" dirty="0">
                <a:cs typeface="Arial"/>
              </a:rPr>
              <a:t> }  </a:t>
            </a:r>
            <a:endParaRPr lang="en-US" dirty="0">
              <a:ea typeface="+mn-lt"/>
              <a:cs typeface="+mn-lt"/>
            </a:endParaRPr>
          </a:p>
          <a:p>
            <a:pPr algn="just">
              <a:lnSpc>
                <a:spcPct val="170000"/>
              </a:lnSpc>
              <a:spcBef>
                <a:spcPct val="0"/>
              </a:spcBef>
            </a:pPr>
            <a:r>
              <a:rPr lang="en-US" dirty="0" err="1">
                <a:cs typeface="Arial"/>
              </a:rPr>
              <a:t>Fllowing</a:t>
            </a:r>
            <a:r>
              <a:rPr lang="en-US" dirty="0">
                <a:cs typeface="Arial"/>
              </a:rPr>
              <a:t> code snippet shows how to use </a:t>
            </a:r>
            <a:r>
              <a:rPr lang="en-US" b="1" dirty="0">
                <a:cs typeface="Arial"/>
              </a:rPr>
              <a:t>mock()</a:t>
            </a:r>
            <a:r>
              <a:rPr lang="en-US" dirty="0">
                <a:cs typeface="Arial"/>
              </a:rPr>
              <a:t> method:</a:t>
            </a:r>
            <a:endParaRPr lang="en-US" dirty="0">
              <a:ea typeface="+mn-lt"/>
              <a:cs typeface="+mn-lt"/>
            </a:endParaRPr>
          </a:p>
          <a:p>
            <a:pPr marL="285750" indent="-285750" algn="just">
              <a:lnSpc>
                <a:spcPct val="170000"/>
              </a:lnSpc>
              <a:spcBef>
                <a:spcPct val="0"/>
              </a:spcBef>
            </a:pPr>
            <a:r>
              <a:rPr lang="en-US" dirty="0" err="1">
                <a:cs typeface="Arial"/>
              </a:rPr>
              <a:t>ToDoService</a:t>
            </a:r>
            <a:r>
              <a:rPr lang="en-US" dirty="0">
                <a:cs typeface="Arial"/>
              </a:rPr>
              <a:t> </a:t>
            </a:r>
            <a:r>
              <a:rPr lang="en-US" dirty="0" err="1">
                <a:cs typeface="Arial"/>
              </a:rPr>
              <a:t>doService</a:t>
            </a:r>
            <a:r>
              <a:rPr lang="en-US" dirty="0">
                <a:cs typeface="Arial"/>
              </a:rPr>
              <a:t> = mock(</a:t>
            </a:r>
            <a:r>
              <a:rPr lang="en-US" dirty="0" err="1">
                <a:cs typeface="Arial"/>
              </a:rPr>
              <a:t>ToDoService.</a:t>
            </a:r>
            <a:r>
              <a:rPr lang="en-US" b="1" dirty="0" err="1">
                <a:cs typeface="Arial"/>
              </a:rPr>
              <a:t>class</a:t>
            </a:r>
            <a:r>
              <a:rPr lang="en-US" dirty="0">
                <a:cs typeface="Arial"/>
              </a:rPr>
              <a:t>);  </a:t>
            </a:r>
            <a:endParaRPr lang="en-US" dirty="0">
              <a:ea typeface="+mn-lt"/>
              <a:cs typeface="+mn-lt"/>
            </a:endParaRPr>
          </a:p>
          <a:p>
            <a:pPr algn="just">
              <a:lnSpc>
                <a:spcPct val="150000"/>
              </a:lnSpc>
              <a:spcBef>
                <a:spcPct val="0"/>
              </a:spcBef>
            </a:pPr>
            <a:endParaRPr lang="en-US" dirty="0">
              <a:cs typeface="Arial"/>
            </a:endParaRPr>
          </a:p>
        </p:txBody>
      </p:sp>
    </p:spTree>
    <p:extLst>
      <p:ext uri="{BB962C8B-B14F-4D97-AF65-F5344CB8AC3E}">
        <p14:creationId xmlns:p14="http://schemas.microsoft.com/office/powerpoint/2010/main" val="10246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3586-8258-E072-E2FD-4CC17AF1782F}"/>
              </a:ext>
            </a:extLst>
          </p:cNvPr>
          <p:cNvSpPr>
            <a:spLocks noGrp="1"/>
          </p:cNvSpPr>
          <p:nvPr>
            <p:ph type="title"/>
          </p:nvPr>
        </p:nvSpPr>
        <p:spPr/>
        <p:txBody>
          <a:bodyPr/>
          <a:lstStyle/>
          <a:p>
            <a:r>
              <a:rPr lang="en-US" sz="2400" dirty="0">
                <a:ea typeface="+mj-lt"/>
                <a:cs typeface="+mj-lt"/>
              </a:rPr>
              <a:t>Mockito when() method</a:t>
            </a:r>
            <a:endParaRPr lang="en-US" sz="2400" dirty="0">
              <a:cs typeface="Arial"/>
            </a:endParaRPr>
          </a:p>
        </p:txBody>
      </p:sp>
      <p:sp>
        <p:nvSpPr>
          <p:cNvPr id="3" name="Content Placeholder 2">
            <a:extLst>
              <a:ext uri="{FF2B5EF4-FFF2-40B4-BE49-F238E27FC236}">
                <a16:creationId xmlns:a16="http://schemas.microsoft.com/office/drawing/2014/main" id="{C57E6E07-BC95-EB9C-8E24-6422DEB3DB0D}"/>
              </a:ext>
            </a:extLst>
          </p:cNvPr>
          <p:cNvSpPr>
            <a:spLocks noGrp="1"/>
          </p:cNvSpPr>
          <p:nvPr>
            <p:ph idx="1"/>
          </p:nvPr>
        </p:nvSpPr>
        <p:spPr>
          <a:xfrm>
            <a:off x="365760" y="1158766"/>
            <a:ext cx="8503920" cy="4251960"/>
          </a:xfrm>
        </p:spPr>
        <p:txBody>
          <a:bodyPr vert="horz" lIns="0" tIns="0" rIns="0" bIns="0" spcCol="301752" rtlCol="0" anchor="t">
            <a:normAutofit/>
          </a:bodyPr>
          <a:lstStyle/>
          <a:p>
            <a:pPr algn="just">
              <a:lnSpc>
                <a:spcPct val="150000"/>
              </a:lnSpc>
              <a:spcBef>
                <a:spcPct val="0"/>
              </a:spcBef>
            </a:pPr>
            <a:endParaRPr lang="en-US" dirty="0">
              <a:ea typeface="+mn-lt"/>
              <a:cs typeface="+mn-lt"/>
            </a:endParaRPr>
          </a:p>
          <a:p>
            <a:pPr algn="just">
              <a:lnSpc>
                <a:spcPct val="150000"/>
              </a:lnSpc>
              <a:spcBef>
                <a:spcPct val="0"/>
              </a:spcBef>
            </a:pPr>
            <a:r>
              <a:rPr lang="en-US" dirty="0">
                <a:ea typeface="+mn-lt"/>
                <a:cs typeface="+mn-lt"/>
              </a:rPr>
              <a:t>It enables stubbing methods. It should be used when we want to mock to return specific values when particular methods are called. In simple terms, "</a:t>
            </a:r>
            <a:r>
              <a:rPr lang="en-US" b="1" dirty="0">
                <a:ea typeface="+mn-lt"/>
                <a:cs typeface="+mn-lt"/>
              </a:rPr>
              <a:t>When</a:t>
            </a:r>
            <a:r>
              <a:rPr lang="en-US" dirty="0">
                <a:ea typeface="+mn-lt"/>
                <a:cs typeface="+mn-lt"/>
              </a:rPr>
              <a:t> the XYZ() method is called, </a:t>
            </a:r>
            <a:r>
              <a:rPr lang="en-US" b="1" dirty="0">
                <a:ea typeface="+mn-lt"/>
                <a:cs typeface="+mn-lt"/>
              </a:rPr>
              <a:t>then</a:t>
            </a:r>
            <a:r>
              <a:rPr lang="en-US" dirty="0">
                <a:ea typeface="+mn-lt"/>
                <a:cs typeface="+mn-lt"/>
              </a:rPr>
              <a:t> return ABC." It is mostly used when there is some condition to execute.</a:t>
            </a:r>
          </a:p>
          <a:p>
            <a:pPr algn="just">
              <a:lnSpc>
                <a:spcPct val="150000"/>
              </a:lnSpc>
              <a:spcBef>
                <a:spcPct val="0"/>
              </a:spcBef>
            </a:pPr>
            <a:r>
              <a:rPr lang="en-US" b="1" dirty="0">
                <a:ea typeface="+mn-lt"/>
                <a:cs typeface="+mn-lt"/>
              </a:rPr>
              <a:t>Syntax: &lt;T&gt; when(T </a:t>
            </a:r>
            <a:r>
              <a:rPr lang="en-US" b="1" dirty="0" err="1">
                <a:ea typeface="+mn-lt"/>
                <a:cs typeface="+mn-lt"/>
              </a:rPr>
              <a:t>methodCall</a:t>
            </a:r>
            <a:r>
              <a:rPr lang="en-US" b="1" dirty="0">
                <a:ea typeface="+mn-lt"/>
                <a:cs typeface="+mn-lt"/>
              </a:rPr>
              <a:t>)</a:t>
            </a:r>
            <a:endParaRPr lang="en-US" dirty="0">
              <a:ea typeface="+mn-lt"/>
              <a:cs typeface="+mn-lt"/>
            </a:endParaRPr>
          </a:p>
          <a:p>
            <a:pPr algn="just">
              <a:lnSpc>
                <a:spcPct val="150000"/>
              </a:lnSpc>
              <a:spcBef>
                <a:spcPct val="0"/>
              </a:spcBef>
            </a:pPr>
            <a:r>
              <a:rPr lang="en-US" dirty="0">
                <a:ea typeface="+mn-lt"/>
                <a:cs typeface="+mn-lt"/>
              </a:rPr>
              <a:t>Following code snippet shows how to use when() method:</a:t>
            </a:r>
          </a:p>
          <a:p>
            <a:pPr marL="285750" indent="-285750" algn="just">
              <a:lnSpc>
                <a:spcPct val="150000"/>
              </a:lnSpc>
              <a:spcBef>
                <a:spcPct val="0"/>
              </a:spcBef>
            </a:pPr>
            <a:r>
              <a:rPr lang="en-US" dirty="0">
                <a:ea typeface="+mn-lt"/>
                <a:cs typeface="+mn-lt"/>
              </a:rPr>
              <a:t>when(</a:t>
            </a:r>
            <a:r>
              <a:rPr lang="en-US" dirty="0" err="1">
                <a:ea typeface="+mn-lt"/>
                <a:cs typeface="+mn-lt"/>
              </a:rPr>
              <a:t>mock.someCode</a:t>
            </a:r>
            <a:r>
              <a:rPr lang="en-US" dirty="0">
                <a:ea typeface="+mn-lt"/>
                <a:cs typeface="+mn-lt"/>
              </a:rPr>
              <a:t> ()).</a:t>
            </a:r>
            <a:r>
              <a:rPr lang="en-US" dirty="0" err="1">
                <a:ea typeface="+mn-lt"/>
                <a:cs typeface="+mn-lt"/>
              </a:rPr>
              <a:t>thenReturn</a:t>
            </a:r>
            <a:r>
              <a:rPr lang="en-US" dirty="0">
                <a:ea typeface="+mn-lt"/>
                <a:cs typeface="+mn-lt"/>
              </a:rPr>
              <a:t>(5);  </a:t>
            </a:r>
          </a:p>
          <a:p>
            <a:pPr algn="just">
              <a:lnSpc>
                <a:spcPct val="150000"/>
              </a:lnSpc>
              <a:spcBef>
                <a:spcPct val="0"/>
              </a:spcBef>
            </a:pPr>
            <a:r>
              <a:rPr lang="en-US" dirty="0">
                <a:ea typeface="+mn-lt"/>
                <a:cs typeface="+mn-lt"/>
              </a:rPr>
              <a:t>In the above code, </a:t>
            </a:r>
            <a:r>
              <a:rPr lang="en-US" b="1" dirty="0" err="1">
                <a:ea typeface="+mn-lt"/>
                <a:cs typeface="+mn-lt"/>
              </a:rPr>
              <a:t>thenReturn</a:t>
            </a:r>
            <a:r>
              <a:rPr lang="en-US" b="1" dirty="0">
                <a:ea typeface="+mn-lt"/>
                <a:cs typeface="+mn-lt"/>
              </a:rPr>
              <a:t>()</a:t>
            </a:r>
            <a:r>
              <a:rPr lang="en-US" dirty="0">
                <a:ea typeface="+mn-lt"/>
                <a:cs typeface="+mn-lt"/>
              </a:rPr>
              <a:t> is mostly used with the </a:t>
            </a:r>
            <a:r>
              <a:rPr lang="en-US" b="1" dirty="0">
                <a:ea typeface="+mn-lt"/>
                <a:cs typeface="+mn-lt"/>
              </a:rPr>
              <a:t>when()</a:t>
            </a:r>
            <a:r>
              <a:rPr lang="en-US" dirty="0">
                <a:ea typeface="+mn-lt"/>
                <a:cs typeface="+mn-lt"/>
              </a:rPr>
              <a:t> method.</a:t>
            </a:r>
          </a:p>
          <a:p>
            <a:endParaRPr lang="en-US" dirty="0">
              <a:cs typeface="Arial"/>
            </a:endParaRPr>
          </a:p>
        </p:txBody>
      </p:sp>
    </p:spTree>
    <p:extLst>
      <p:ext uri="{BB962C8B-B14F-4D97-AF65-F5344CB8AC3E}">
        <p14:creationId xmlns:p14="http://schemas.microsoft.com/office/powerpoint/2010/main" val="184800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enThenReturn10">
            <a:extLst>
              <a:ext uri="{FF2B5EF4-FFF2-40B4-BE49-F238E27FC236}">
                <a16:creationId xmlns:a16="http://schemas.microsoft.com/office/drawing/2014/main" id="{4421F622-9655-432D-9550-09B1C1A0BD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7284" y="1667419"/>
            <a:ext cx="11457432" cy="352316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26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68B4-3E74-4B75-CAA9-C0D7DA73FB28}"/>
              </a:ext>
            </a:extLst>
          </p:cNvPr>
          <p:cNvSpPr>
            <a:spLocks noGrp="1"/>
          </p:cNvSpPr>
          <p:nvPr>
            <p:ph type="title"/>
          </p:nvPr>
        </p:nvSpPr>
        <p:spPr/>
        <p:txBody>
          <a:bodyPr/>
          <a:lstStyle/>
          <a:p>
            <a:pPr algn="just"/>
            <a:r>
              <a:rPr lang="en-US" sz="2400" dirty="0">
                <a:ea typeface="+mj-lt"/>
                <a:cs typeface="+mj-lt"/>
              </a:rPr>
              <a:t>Mockito verify() method</a:t>
            </a:r>
            <a:endParaRPr lang="en-US" sz="2400" b="0" dirty="0">
              <a:ea typeface="+mj-lt"/>
              <a:cs typeface="+mj-lt"/>
            </a:endParaRPr>
          </a:p>
          <a:p>
            <a:endParaRPr lang="en-US" dirty="0">
              <a:cs typeface="Arial"/>
            </a:endParaRPr>
          </a:p>
        </p:txBody>
      </p:sp>
      <p:sp>
        <p:nvSpPr>
          <p:cNvPr id="3" name="Content Placeholder 2">
            <a:extLst>
              <a:ext uri="{FF2B5EF4-FFF2-40B4-BE49-F238E27FC236}">
                <a16:creationId xmlns:a16="http://schemas.microsoft.com/office/drawing/2014/main" id="{D487E7B8-F844-7B29-1FFF-83506F2F4513}"/>
              </a:ext>
            </a:extLst>
          </p:cNvPr>
          <p:cNvSpPr>
            <a:spLocks noGrp="1"/>
          </p:cNvSpPr>
          <p:nvPr>
            <p:ph idx="1"/>
          </p:nvPr>
        </p:nvSpPr>
        <p:spPr>
          <a:xfrm>
            <a:off x="365759" y="1307787"/>
            <a:ext cx="8503920" cy="4251960"/>
          </a:xfrm>
        </p:spPr>
        <p:txBody>
          <a:bodyPr vert="horz" lIns="0" tIns="0" rIns="0" bIns="0" spcCol="301752" rtlCol="0" anchor="t">
            <a:noAutofit/>
          </a:bodyPr>
          <a:lstStyle/>
          <a:p>
            <a:pPr algn="just">
              <a:lnSpc>
                <a:spcPct val="150000"/>
              </a:lnSpc>
              <a:spcBef>
                <a:spcPct val="0"/>
              </a:spcBef>
            </a:pPr>
            <a:r>
              <a:rPr lang="en-US" sz="2000" dirty="0">
                <a:ea typeface="+mn-lt"/>
                <a:cs typeface="+mn-lt"/>
              </a:rPr>
              <a:t>The </a:t>
            </a:r>
            <a:r>
              <a:rPr lang="en-US" sz="2000" b="1" dirty="0">
                <a:ea typeface="+mn-lt"/>
                <a:cs typeface="+mn-lt"/>
              </a:rPr>
              <a:t>verify()</a:t>
            </a:r>
            <a:r>
              <a:rPr lang="en-US" sz="2000" dirty="0">
                <a:ea typeface="+mn-lt"/>
                <a:cs typeface="+mn-lt"/>
              </a:rPr>
              <a:t> method is used to check whether some specified methods are called or not. In simple terms, it validates the certain behavior that happened once in a test. It is used at the bottom of the testing code to assure that the defined methods are called.</a:t>
            </a:r>
            <a:endParaRPr lang="en-US" dirty="0"/>
          </a:p>
          <a:p>
            <a:pPr algn="just">
              <a:lnSpc>
                <a:spcPct val="150000"/>
              </a:lnSpc>
              <a:spcBef>
                <a:spcPct val="0"/>
              </a:spcBef>
            </a:pPr>
            <a:r>
              <a:rPr lang="en-US" sz="2000" dirty="0">
                <a:ea typeface="+mn-lt"/>
                <a:cs typeface="+mn-lt"/>
              </a:rPr>
              <a:t>Mockito framework keeps track of all the method calls with their parameters for mocking objects. After mocking, we can verify that the defined conditions are met or not by using the verify() method. This type of testing is sometimes known as </a:t>
            </a:r>
            <a:r>
              <a:rPr lang="en-US" sz="2000" b="1" dirty="0">
                <a:ea typeface="+mn-lt"/>
                <a:cs typeface="+mn-lt"/>
              </a:rPr>
              <a:t>behavioral testing.</a:t>
            </a:r>
            <a:r>
              <a:rPr lang="en-US" sz="2000" dirty="0">
                <a:ea typeface="+mn-lt"/>
                <a:cs typeface="+mn-lt"/>
              </a:rPr>
              <a:t> It checks that a method is called with the right parameters instead of checking the result of a method call.</a:t>
            </a:r>
          </a:p>
          <a:p>
            <a:pPr algn="just">
              <a:lnSpc>
                <a:spcPct val="150000"/>
              </a:lnSpc>
              <a:spcBef>
                <a:spcPct val="0"/>
              </a:spcBef>
            </a:pPr>
            <a:endParaRPr lang="en-US" sz="2000" dirty="0">
              <a:ea typeface="+mn-lt"/>
              <a:cs typeface="+mn-lt"/>
            </a:endParaRPr>
          </a:p>
        </p:txBody>
      </p:sp>
    </p:spTree>
    <p:extLst>
      <p:ext uri="{BB962C8B-B14F-4D97-AF65-F5344CB8AC3E}">
        <p14:creationId xmlns:p14="http://schemas.microsoft.com/office/powerpoint/2010/main" val="112567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7E7B8-F844-7B29-1FFF-83506F2F4513}"/>
              </a:ext>
            </a:extLst>
          </p:cNvPr>
          <p:cNvSpPr>
            <a:spLocks noGrp="1"/>
          </p:cNvSpPr>
          <p:nvPr>
            <p:ph idx="1"/>
          </p:nvPr>
        </p:nvSpPr>
        <p:spPr>
          <a:xfrm>
            <a:off x="851863" y="506373"/>
            <a:ext cx="8503920" cy="4251960"/>
          </a:xfrm>
        </p:spPr>
        <p:txBody>
          <a:bodyPr vert="horz" lIns="0" tIns="0" rIns="0" bIns="0" spcCol="301752" rtlCol="0" anchor="t">
            <a:noAutofit/>
          </a:bodyPr>
          <a:lstStyle/>
          <a:p>
            <a:pPr algn="just">
              <a:lnSpc>
                <a:spcPct val="150000"/>
              </a:lnSpc>
              <a:spcBef>
                <a:spcPct val="0"/>
              </a:spcBef>
            </a:pPr>
            <a:r>
              <a:rPr lang="en-US" sz="2000" dirty="0">
                <a:cs typeface="Arial"/>
              </a:rPr>
              <a:t>The verify() method is also used to test the number of invocations. So we can test the exact number of invocations by using the </a:t>
            </a:r>
            <a:r>
              <a:rPr lang="en-US" sz="2000" b="1" dirty="0">
                <a:cs typeface="Arial"/>
              </a:rPr>
              <a:t>times method, at least once method,</a:t>
            </a:r>
            <a:r>
              <a:rPr lang="en-US" sz="2000" dirty="0">
                <a:cs typeface="Arial"/>
              </a:rPr>
              <a:t> and </a:t>
            </a:r>
            <a:r>
              <a:rPr lang="en-US" sz="2000" b="1" dirty="0">
                <a:cs typeface="Arial"/>
              </a:rPr>
              <a:t>at most method</a:t>
            </a:r>
            <a:r>
              <a:rPr lang="en-US" sz="2000" dirty="0">
                <a:cs typeface="Arial"/>
              </a:rPr>
              <a:t> for a mocked method.</a:t>
            </a:r>
            <a:endParaRPr lang="en-US" sz="2000" dirty="0">
              <a:ea typeface="+mn-lt"/>
              <a:cs typeface="+mn-lt"/>
            </a:endParaRPr>
          </a:p>
          <a:p>
            <a:pPr algn="just">
              <a:lnSpc>
                <a:spcPct val="150000"/>
              </a:lnSpc>
              <a:spcBef>
                <a:spcPct val="0"/>
              </a:spcBef>
            </a:pPr>
            <a:endParaRPr lang="en-US" sz="2000" dirty="0">
              <a:ea typeface="+mn-lt"/>
              <a:cs typeface="+mn-lt"/>
            </a:endParaRPr>
          </a:p>
          <a:p>
            <a:pPr algn="just">
              <a:lnSpc>
                <a:spcPct val="150000"/>
              </a:lnSpc>
              <a:spcBef>
                <a:spcPct val="0"/>
              </a:spcBef>
            </a:pPr>
            <a:r>
              <a:rPr lang="en-US" sz="2000" dirty="0">
                <a:cs typeface="Arial"/>
              </a:rPr>
              <a:t>There are two types of verify() methods available in the Mockito class, which are given below:</a:t>
            </a:r>
            <a:endParaRPr lang="en-US" sz="2000" dirty="0">
              <a:ea typeface="+mn-lt"/>
              <a:cs typeface="+mn-lt"/>
            </a:endParaRPr>
          </a:p>
          <a:p>
            <a:pPr marL="285750" indent="-285750" algn="just">
              <a:lnSpc>
                <a:spcPct val="150000"/>
              </a:lnSpc>
              <a:spcBef>
                <a:spcPct val="0"/>
              </a:spcBef>
            </a:pPr>
            <a:r>
              <a:rPr lang="en-US" sz="2000" b="1" dirty="0">
                <a:cs typeface="Arial"/>
              </a:rPr>
              <a:t>verify() method:</a:t>
            </a:r>
            <a:r>
              <a:rPr lang="en-US" sz="2000" dirty="0">
                <a:cs typeface="Arial"/>
              </a:rPr>
              <a:t> It verifies certain behavior happened once.</a:t>
            </a:r>
            <a:br>
              <a:rPr lang="en-US" sz="2000" dirty="0">
                <a:cs typeface="Arial"/>
              </a:rPr>
            </a:br>
            <a:r>
              <a:rPr lang="en-US" sz="2000" dirty="0">
                <a:cs typeface="Arial"/>
              </a:rPr>
              <a:t>Syntax: &lt;T&gt; verify(T mock)</a:t>
            </a:r>
            <a:endParaRPr lang="en-US" sz="2000" dirty="0">
              <a:ea typeface="+mn-lt"/>
              <a:cs typeface="+mn-lt"/>
            </a:endParaRPr>
          </a:p>
          <a:p>
            <a:pPr marL="285750" indent="-285750" algn="just">
              <a:lnSpc>
                <a:spcPct val="150000"/>
              </a:lnSpc>
              <a:spcBef>
                <a:spcPct val="0"/>
              </a:spcBef>
            </a:pPr>
            <a:r>
              <a:rPr lang="en-US" sz="2000" b="1" dirty="0">
                <a:cs typeface="Arial"/>
              </a:rPr>
              <a:t>verify() method with </a:t>
            </a:r>
            <a:r>
              <a:rPr lang="en-US" sz="2000" b="1" dirty="0" err="1">
                <a:cs typeface="Arial"/>
              </a:rPr>
              <a:t>VerificationMode</a:t>
            </a:r>
            <a:r>
              <a:rPr lang="en-US" sz="2000" b="1" dirty="0">
                <a:cs typeface="Arial"/>
              </a:rPr>
              <a:t>:</a:t>
            </a:r>
            <a:r>
              <a:rPr lang="en-US" sz="2000" dirty="0">
                <a:cs typeface="Arial"/>
              </a:rPr>
              <a:t> It verifies some behavior happened at least once, exact number of times, or never.</a:t>
            </a:r>
            <a:br>
              <a:rPr lang="en-US" sz="2000" dirty="0">
                <a:cs typeface="Arial"/>
              </a:rPr>
            </a:br>
            <a:r>
              <a:rPr lang="en-US" sz="2000" dirty="0">
                <a:cs typeface="Arial"/>
              </a:rPr>
              <a:t>Syntax: &lt;T&gt; verify(T mock, </a:t>
            </a:r>
            <a:r>
              <a:rPr lang="en-US" sz="2000" dirty="0" err="1">
                <a:cs typeface="Arial"/>
              </a:rPr>
              <a:t>VerificationMode</a:t>
            </a:r>
            <a:r>
              <a:rPr lang="en-US" sz="2000" dirty="0">
                <a:cs typeface="Arial"/>
              </a:rPr>
              <a:t> mode)</a:t>
            </a:r>
            <a:endParaRPr lang="en-US" sz="2000" dirty="0">
              <a:ea typeface="+mn-lt"/>
              <a:cs typeface="+mn-lt"/>
            </a:endParaRPr>
          </a:p>
          <a:p>
            <a:pPr algn="just">
              <a:lnSpc>
                <a:spcPct val="150000"/>
              </a:lnSpc>
              <a:spcBef>
                <a:spcPct val="0"/>
              </a:spcBef>
            </a:pPr>
            <a:endParaRPr lang="en-US" sz="2000" dirty="0">
              <a:cs typeface="Arial"/>
            </a:endParaRPr>
          </a:p>
        </p:txBody>
      </p:sp>
    </p:spTree>
    <p:extLst>
      <p:ext uri="{BB962C8B-B14F-4D97-AF65-F5344CB8AC3E}">
        <p14:creationId xmlns:p14="http://schemas.microsoft.com/office/powerpoint/2010/main" val="249874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7E7B8-F844-7B29-1FFF-83506F2F4513}"/>
              </a:ext>
            </a:extLst>
          </p:cNvPr>
          <p:cNvSpPr>
            <a:spLocks noGrp="1"/>
          </p:cNvSpPr>
          <p:nvPr>
            <p:ph idx="1"/>
          </p:nvPr>
        </p:nvSpPr>
        <p:spPr>
          <a:xfrm>
            <a:off x="365760" y="361857"/>
            <a:ext cx="8503920" cy="4251960"/>
          </a:xfrm>
        </p:spPr>
        <p:txBody>
          <a:bodyPr vert="horz" lIns="0" tIns="0" rIns="0" bIns="0" spcCol="301752" rtlCol="0" anchor="t">
            <a:noAutofit/>
          </a:bodyPr>
          <a:lstStyle/>
          <a:p>
            <a:pPr marL="0" indent="0" algn="just">
              <a:lnSpc>
                <a:spcPct val="150000"/>
              </a:lnSpc>
              <a:spcBef>
                <a:spcPct val="0"/>
              </a:spcBef>
              <a:buNone/>
            </a:pPr>
            <a:r>
              <a:rPr lang="en-US" sz="2400" b="1" dirty="0">
                <a:cs typeface="Arial"/>
              </a:rPr>
              <a:t>Mockito spy() method</a:t>
            </a:r>
            <a:endParaRPr lang="en-US" sz="2000" dirty="0">
              <a:ea typeface="+mn-lt"/>
              <a:cs typeface="+mn-lt"/>
            </a:endParaRPr>
          </a:p>
          <a:p>
            <a:pPr algn="just">
              <a:lnSpc>
                <a:spcPct val="150000"/>
              </a:lnSpc>
              <a:spcBef>
                <a:spcPct val="0"/>
              </a:spcBef>
            </a:pPr>
            <a:endParaRPr lang="en-US" sz="2000" dirty="0">
              <a:ea typeface="+mn-lt"/>
              <a:cs typeface="+mn-lt"/>
            </a:endParaRPr>
          </a:p>
          <a:p>
            <a:pPr algn="just">
              <a:lnSpc>
                <a:spcPct val="150000"/>
              </a:lnSpc>
              <a:spcBef>
                <a:spcPct val="0"/>
              </a:spcBef>
            </a:pPr>
            <a:endParaRPr lang="en-US" sz="2000" dirty="0">
              <a:ea typeface="+mn-lt"/>
              <a:cs typeface="+mn-lt"/>
            </a:endParaRPr>
          </a:p>
          <a:p>
            <a:pPr algn="just">
              <a:lnSpc>
                <a:spcPct val="150000"/>
              </a:lnSpc>
              <a:spcBef>
                <a:spcPct val="0"/>
              </a:spcBef>
            </a:pPr>
            <a:r>
              <a:rPr lang="en-US" sz="2000" dirty="0">
                <a:ea typeface="+mn-lt"/>
                <a:cs typeface="+mn-lt"/>
              </a:rPr>
              <a:t>Mockito provides a method to partially mock an object, which is known as the </a:t>
            </a:r>
            <a:r>
              <a:rPr lang="en-US" sz="2000" b="1" dirty="0">
                <a:ea typeface="+mn-lt"/>
                <a:cs typeface="+mn-lt"/>
              </a:rPr>
              <a:t>spy</a:t>
            </a:r>
            <a:r>
              <a:rPr lang="en-US" sz="2000" dirty="0">
                <a:ea typeface="+mn-lt"/>
                <a:cs typeface="+mn-lt"/>
              </a:rPr>
              <a:t> method. When using the spy method, there exists a real object, and spies or stubs are created of that real object. If we don't stub a method using spy, it will call the real method behavior. The main function of the spy() method is that it overrides the specific methods of the real object. One of the functions of the spy() method is it verifies the invocation of a certain method.</a:t>
            </a:r>
            <a:endParaRPr lang="en-US" dirty="0">
              <a:cs typeface="Arial"/>
            </a:endParaRPr>
          </a:p>
          <a:p>
            <a:pPr algn="just">
              <a:lnSpc>
                <a:spcPct val="150000"/>
              </a:lnSpc>
              <a:spcBef>
                <a:spcPct val="0"/>
              </a:spcBef>
            </a:pPr>
            <a:endParaRPr lang="en-US" sz="2000" dirty="0">
              <a:cs typeface="Arial"/>
            </a:endParaRPr>
          </a:p>
        </p:txBody>
      </p:sp>
    </p:spTree>
    <p:extLst>
      <p:ext uri="{BB962C8B-B14F-4D97-AF65-F5344CB8AC3E}">
        <p14:creationId xmlns:p14="http://schemas.microsoft.com/office/powerpoint/2010/main" val="399322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36FF3B-4EC7-009F-738B-4CD2BFA490EE}"/>
              </a:ext>
            </a:extLst>
          </p:cNvPr>
          <p:cNvSpPr>
            <a:spLocks noGrp="1"/>
          </p:cNvSpPr>
          <p:nvPr>
            <p:ph idx="1"/>
          </p:nvPr>
        </p:nvSpPr>
        <p:spPr>
          <a:xfrm>
            <a:off x="365760" y="1303282"/>
            <a:ext cx="8503920" cy="4943405"/>
          </a:xfrm>
        </p:spPr>
        <p:txBody>
          <a:bodyPr vert="horz" lIns="0" tIns="0" rIns="0" bIns="0" spcCol="301752" rtlCol="0" anchor="t">
            <a:normAutofit/>
          </a:bodyPr>
          <a:lstStyle/>
          <a:p>
            <a:pPr algn="just">
              <a:lnSpc>
                <a:spcPct val="150000"/>
              </a:lnSpc>
              <a:spcBef>
                <a:spcPct val="0"/>
              </a:spcBef>
            </a:pPr>
            <a:r>
              <a:rPr lang="en-US" dirty="0">
                <a:cs typeface="Arial"/>
              </a:rPr>
              <a:t>There are two types of spy() methods available in the Mockito class:</a:t>
            </a:r>
            <a:endParaRPr lang="en-US" dirty="0">
              <a:ea typeface="+mn-lt"/>
              <a:cs typeface="+mn-lt"/>
            </a:endParaRPr>
          </a:p>
          <a:p>
            <a:pPr marL="285750" indent="-285750" algn="just">
              <a:lnSpc>
                <a:spcPct val="150000"/>
              </a:lnSpc>
              <a:spcBef>
                <a:spcPct val="0"/>
              </a:spcBef>
            </a:pPr>
            <a:r>
              <a:rPr lang="en-US" b="1" dirty="0">
                <a:cs typeface="Arial"/>
              </a:rPr>
              <a:t>spy() method:</a:t>
            </a:r>
            <a:r>
              <a:rPr lang="en-US" dirty="0">
                <a:cs typeface="Arial"/>
              </a:rPr>
              <a:t> It creates a spy of the real object. The spy method calls the real methods unless they are stubbed. We should use the real spies carefully and occasionally, for example, when dealing with the legacy code.</a:t>
            </a:r>
            <a:br>
              <a:rPr lang="en-US" dirty="0">
                <a:cs typeface="Arial"/>
              </a:rPr>
            </a:br>
            <a:r>
              <a:rPr lang="en-US" dirty="0">
                <a:cs typeface="Arial"/>
              </a:rPr>
              <a:t>Syntax: &lt;T&gt; spy(T object)</a:t>
            </a:r>
            <a:endParaRPr lang="en-US" dirty="0">
              <a:ea typeface="+mn-lt"/>
              <a:cs typeface="+mn-lt"/>
            </a:endParaRPr>
          </a:p>
          <a:p>
            <a:pPr marL="285750" indent="-285750" algn="just">
              <a:lnSpc>
                <a:spcPct val="150000"/>
              </a:lnSpc>
              <a:spcBef>
                <a:spcPct val="0"/>
              </a:spcBef>
            </a:pPr>
            <a:r>
              <a:rPr lang="en-US" b="1" dirty="0">
                <a:cs typeface="Arial"/>
              </a:rPr>
              <a:t>spy() method with Class:</a:t>
            </a:r>
            <a:r>
              <a:rPr lang="en-US" dirty="0">
                <a:cs typeface="Arial"/>
              </a:rPr>
              <a:t> It creates a spy object based on class instead of an object. The spy(T object) method is particularly useful for spying abstract classes because they cannot be instantiated.</a:t>
            </a:r>
            <a:br>
              <a:rPr lang="en-US" dirty="0">
                <a:cs typeface="Arial"/>
              </a:rPr>
            </a:br>
            <a:r>
              <a:rPr lang="en-US" dirty="0">
                <a:cs typeface="Arial"/>
              </a:rPr>
              <a:t>Syntax: &lt;T&gt; spy(Class&lt;T&gt; </a:t>
            </a:r>
            <a:r>
              <a:rPr lang="en-US" dirty="0" err="1">
                <a:cs typeface="Arial"/>
              </a:rPr>
              <a:t>classToSpy</a:t>
            </a:r>
            <a:r>
              <a:rPr lang="en-US" dirty="0">
                <a:cs typeface="Arial"/>
              </a:rPr>
              <a:t>)</a:t>
            </a:r>
            <a:endParaRPr lang="en-US" dirty="0">
              <a:ea typeface="+mn-lt"/>
              <a:cs typeface="+mn-lt"/>
            </a:endParaRPr>
          </a:p>
          <a:p>
            <a:pPr algn="just">
              <a:lnSpc>
                <a:spcPct val="150000"/>
              </a:lnSpc>
              <a:spcBef>
                <a:spcPct val="0"/>
              </a:spcBef>
            </a:pPr>
            <a:r>
              <a:rPr lang="en-US" dirty="0">
                <a:cs typeface="Arial"/>
              </a:rPr>
              <a:t>Following code snippet shows how to use the spy() method:</a:t>
            </a:r>
            <a:endParaRPr lang="en-US" dirty="0">
              <a:ea typeface="+mn-lt"/>
              <a:cs typeface="+mn-lt"/>
            </a:endParaRPr>
          </a:p>
          <a:p>
            <a:pPr marL="285750" indent="-285750" algn="just">
              <a:lnSpc>
                <a:spcPct val="150000"/>
              </a:lnSpc>
              <a:spcBef>
                <a:spcPct val="0"/>
              </a:spcBef>
            </a:pPr>
            <a:r>
              <a:rPr lang="en-US" dirty="0">
                <a:cs typeface="Arial"/>
              </a:rPr>
              <a:t>List </a:t>
            </a:r>
            <a:r>
              <a:rPr lang="en-US" dirty="0" err="1">
                <a:cs typeface="Arial"/>
              </a:rPr>
              <a:t>spyArrayList</a:t>
            </a:r>
            <a:r>
              <a:rPr lang="en-US" dirty="0">
                <a:cs typeface="Arial"/>
              </a:rPr>
              <a:t> = spy(</a:t>
            </a:r>
            <a:r>
              <a:rPr lang="en-US" dirty="0" err="1">
                <a:cs typeface="Arial"/>
              </a:rPr>
              <a:t>ArrayList.</a:t>
            </a:r>
            <a:r>
              <a:rPr lang="en-US" b="1" dirty="0" err="1">
                <a:cs typeface="Arial"/>
              </a:rPr>
              <a:t>class</a:t>
            </a:r>
            <a:r>
              <a:rPr lang="en-US" dirty="0">
                <a:cs typeface="Arial"/>
              </a:rPr>
              <a:t>);  </a:t>
            </a:r>
            <a:endParaRPr lang="en-US" dirty="0">
              <a:ea typeface="+mn-lt"/>
              <a:cs typeface="+mn-lt"/>
            </a:endParaRPr>
          </a:p>
          <a:p>
            <a:endParaRPr lang="en-US" dirty="0">
              <a:cs typeface="Arial"/>
            </a:endParaRPr>
          </a:p>
        </p:txBody>
      </p:sp>
    </p:spTree>
    <p:extLst>
      <p:ext uri="{BB962C8B-B14F-4D97-AF65-F5344CB8AC3E}">
        <p14:creationId xmlns:p14="http://schemas.microsoft.com/office/powerpoint/2010/main" val="238981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7E7B8-F844-7B29-1FFF-83506F2F4513}"/>
              </a:ext>
            </a:extLst>
          </p:cNvPr>
          <p:cNvSpPr>
            <a:spLocks noGrp="1"/>
          </p:cNvSpPr>
          <p:nvPr>
            <p:ph idx="1"/>
          </p:nvPr>
        </p:nvSpPr>
        <p:spPr>
          <a:xfrm>
            <a:off x="549691" y="204201"/>
            <a:ext cx="8503920" cy="4251960"/>
          </a:xfrm>
        </p:spPr>
        <p:txBody>
          <a:bodyPr vert="horz" lIns="0" tIns="0" rIns="0" bIns="0" spcCol="301752" rtlCol="0" anchor="t">
            <a:noAutofit/>
          </a:bodyPr>
          <a:lstStyle/>
          <a:p>
            <a:pPr marL="0" indent="0" algn="just">
              <a:lnSpc>
                <a:spcPct val="150000"/>
              </a:lnSpc>
              <a:spcBef>
                <a:spcPct val="0"/>
              </a:spcBef>
              <a:buNone/>
            </a:pPr>
            <a:r>
              <a:rPr lang="en-US" sz="2400" b="1" dirty="0">
                <a:ea typeface="+mn-lt"/>
                <a:cs typeface="+mn-lt"/>
              </a:rPr>
              <a:t>Mockito reset() method</a:t>
            </a:r>
            <a:endParaRPr lang="en-US" sz="2000" b="1" dirty="0">
              <a:ea typeface="+mn-lt"/>
              <a:cs typeface="+mn-lt"/>
            </a:endParaRPr>
          </a:p>
          <a:p>
            <a:pPr algn="just">
              <a:lnSpc>
                <a:spcPct val="150000"/>
              </a:lnSpc>
              <a:spcBef>
                <a:spcPct val="0"/>
              </a:spcBef>
            </a:pPr>
            <a:endParaRPr lang="en-US" sz="2000" dirty="0">
              <a:cs typeface="Arial"/>
            </a:endParaRPr>
          </a:p>
          <a:p>
            <a:pPr algn="just">
              <a:lnSpc>
                <a:spcPct val="150000"/>
              </a:lnSpc>
              <a:spcBef>
                <a:spcPct val="0"/>
              </a:spcBef>
            </a:pPr>
            <a:endParaRPr lang="en-US" sz="2000" dirty="0">
              <a:cs typeface="Arial"/>
            </a:endParaRPr>
          </a:p>
          <a:p>
            <a:pPr algn="just">
              <a:lnSpc>
                <a:spcPct val="150000"/>
              </a:lnSpc>
              <a:spcBef>
                <a:spcPct val="0"/>
              </a:spcBef>
            </a:pPr>
            <a:r>
              <a:rPr lang="en-US" sz="2000" dirty="0">
                <a:cs typeface="Arial"/>
              </a:rPr>
              <a:t>The Mockito reset() method is used to reset the mocks. It is mainly used for working with the container injected mocks. Usually, the reset() method results in a lengthy code and poor tests. It's better to create new mocks rather than using reset() method. That is why the reset() method is rarely used in testing.</a:t>
            </a:r>
            <a:endParaRPr lang="en-US" sz="2000" dirty="0">
              <a:ea typeface="+mn-lt"/>
              <a:cs typeface="+mn-lt"/>
            </a:endParaRPr>
          </a:p>
          <a:p>
            <a:pPr algn="just">
              <a:lnSpc>
                <a:spcPct val="150000"/>
              </a:lnSpc>
              <a:spcBef>
                <a:spcPct val="0"/>
              </a:spcBef>
            </a:pPr>
            <a:r>
              <a:rPr lang="en-US" sz="2000" dirty="0">
                <a:cs typeface="Arial"/>
              </a:rPr>
              <a:t>The signature of the reset() method is:</a:t>
            </a:r>
            <a:endParaRPr lang="en-US" sz="2000" dirty="0">
              <a:ea typeface="+mn-lt"/>
              <a:cs typeface="+mn-lt"/>
            </a:endParaRPr>
          </a:p>
          <a:p>
            <a:pPr marL="285750" indent="-285750" algn="just">
              <a:lnSpc>
                <a:spcPct val="150000"/>
              </a:lnSpc>
              <a:spcBef>
                <a:spcPct val="0"/>
              </a:spcBef>
            </a:pPr>
            <a:r>
              <a:rPr lang="en-US" sz="2000" b="1" dirty="0">
                <a:cs typeface="Arial"/>
              </a:rPr>
              <a:t>public</a:t>
            </a:r>
            <a:r>
              <a:rPr lang="en-US" sz="2000" dirty="0">
                <a:cs typeface="Arial"/>
              </a:rPr>
              <a:t> </a:t>
            </a:r>
            <a:r>
              <a:rPr lang="en-US" sz="2000" b="1" dirty="0">
                <a:cs typeface="Arial"/>
              </a:rPr>
              <a:t>static</a:t>
            </a:r>
            <a:r>
              <a:rPr lang="en-US" sz="2000" dirty="0">
                <a:cs typeface="Arial"/>
              </a:rPr>
              <a:t> &lt;T&gt; </a:t>
            </a:r>
            <a:r>
              <a:rPr lang="en-US" sz="2000" b="1" dirty="0">
                <a:cs typeface="Arial"/>
              </a:rPr>
              <a:t>void</a:t>
            </a:r>
            <a:r>
              <a:rPr lang="en-US" sz="2000" dirty="0">
                <a:cs typeface="Arial"/>
              </a:rPr>
              <a:t> reset(T ... mocks) {  </a:t>
            </a:r>
            <a:endParaRPr lang="en-US" sz="2000" dirty="0">
              <a:ea typeface="+mn-lt"/>
              <a:cs typeface="+mn-lt"/>
            </a:endParaRPr>
          </a:p>
          <a:p>
            <a:pPr marL="0" indent="0" algn="just">
              <a:lnSpc>
                <a:spcPct val="150000"/>
              </a:lnSpc>
              <a:spcBef>
                <a:spcPct val="0"/>
              </a:spcBef>
              <a:buNone/>
            </a:pPr>
            <a:r>
              <a:rPr lang="en-US" sz="2000" dirty="0">
                <a:cs typeface="Arial"/>
              </a:rPr>
              <a:t>        </a:t>
            </a:r>
            <a:r>
              <a:rPr lang="en-US" sz="2000" dirty="0" err="1">
                <a:cs typeface="Arial"/>
              </a:rPr>
              <a:t>MOCKITO_CORE.reset</a:t>
            </a:r>
            <a:r>
              <a:rPr lang="en-US" sz="2000" dirty="0">
                <a:cs typeface="Arial"/>
              </a:rPr>
              <a:t>(mocks);  </a:t>
            </a:r>
            <a:endParaRPr lang="en-US" sz="2000" dirty="0">
              <a:ea typeface="+mn-lt"/>
              <a:cs typeface="+mn-lt"/>
            </a:endParaRPr>
          </a:p>
          <a:p>
            <a:pPr marL="0" indent="0" algn="just">
              <a:lnSpc>
                <a:spcPct val="150000"/>
              </a:lnSpc>
              <a:spcBef>
                <a:spcPct val="0"/>
              </a:spcBef>
              <a:buNone/>
            </a:pPr>
            <a:r>
              <a:rPr lang="en-US" sz="2000" dirty="0">
                <a:cs typeface="Arial"/>
              </a:rPr>
              <a:t>    }  </a:t>
            </a:r>
            <a:endParaRPr lang="en-US" sz="2000" dirty="0">
              <a:ea typeface="+mn-lt"/>
              <a:cs typeface="+mn-lt"/>
            </a:endParaRPr>
          </a:p>
          <a:p>
            <a:pPr algn="just">
              <a:lnSpc>
                <a:spcPct val="150000"/>
              </a:lnSpc>
              <a:spcBef>
                <a:spcPct val="0"/>
              </a:spcBef>
            </a:pPr>
            <a:endParaRPr lang="en-US" sz="2000" dirty="0">
              <a:cs typeface="Arial"/>
            </a:endParaRPr>
          </a:p>
        </p:txBody>
      </p:sp>
    </p:spTree>
    <p:extLst>
      <p:ext uri="{BB962C8B-B14F-4D97-AF65-F5344CB8AC3E}">
        <p14:creationId xmlns:p14="http://schemas.microsoft.com/office/powerpoint/2010/main" val="379714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D3CD-1EB5-962B-0546-AB3A2DB71AEB}"/>
              </a:ext>
            </a:extLst>
          </p:cNvPr>
          <p:cNvSpPr>
            <a:spLocks noGrp="1"/>
          </p:cNvSpPr>
          <p:nvPr>
            <p:ph type="title"/>
          </p:nvPr>
        </p:nvSpPr>
        <p:spPr>
          <a:xfrm>
            <a:off x="746760" y="273794"/>
            <a:ext cx="11457432" cy="914400"/>
          </a:xfrm>
        </p:spPr>
        <p:txBody>
          <a:bodyPr/>
          <a:lstStyle/>
          <a:p>
            <a:pPr algn="just"/>
            <a:r>
              <a:rPr lang="en-US" sz="2400" dirty="0">
                <a:ea typeface="+mj-lt"/>
                <a:cs typeface="+mj-lt"/>
              </a:rPr>
              <a:t>Mockito </a:t>
            </a:r>
            <a:r>
              <a:rPr lang="en-US" sz="2400" dirty="0" err="1">
                <a:ea typeface="+mj-lt"/>
                <a:cs typeface="+mj-lt"/>
              </a:rPr>
              <a:t>doAnswer</a:t>
            </a:r>
            <a:r>
              <a:rPr lang="en-US" sz="2400" dirty="0">
                <a:ea typeface="+mj-lt"/>
                <a:cs typeface="+mj-lt"/>
              </a:rPr>
              <a:t>() method</a:t>
            </a:r>
            <a:endParaRPr lang="en-US" dirty="0"/>
          </a:p>
          <a:p>
            <a:endParaRPr lang="en-US" dirty="0">
              <a:cs typeface="Arial"/>
            </a:endParaRPr>
          </a:p>
        </p:txBody>
      </p:sp>
      <p:sp>
        <p:nvSpPr>
          <p:cNvPr id="3" name="Content Placeholder 2">
            <a:extLst>
              <a:ext uri="{FF2B5EF4-FFF2-40B4-BE49-F238E27FC236}">
                <a16:creationId xmlns:a16="http://schemas.microsoft.com/office/drawing/2014/main" id="{5921E55E-0128-B4D6-830D-9F78C1689939}"/>
              </a:ext>
            </a:extLst>
          </p:cNvPr>
          <p:cNvSpPr>
            <a:spLocks noGrp="1"/>
          </p:cNvSpPr>
          <p:nvPr>
            <p:ph idx="1"/>
          </p:nvPr>
        </p:nvSpPr>
        <p:spPr>
          <a:xfrm>
            <a:off x="746760" y="817180"/>
            <a:ext cx="8503920" cy="4251960"/>
          </a:xfrm>
        </p:spPr>
        <p:txBody>
          <a:bodyPr vert="horz" lIns="0" tIns="0" rIns="0" bIns="0" spcCol="301752" rtlCol="0" anchor="t">
            <a:noAutofit/>
          </a:bodyPr>
          <a:lstStyle/>
          <a:p>
            <a:pPr algn="just">
              <a:lnSpc>
                <a:spcPct val="150000"/>
              </a:lnSpc>
              <a:spcBef>
                <a:spcPct val="0"/>
              </a:spcBef>
            </a:pPr>
            <a:r>
              <a:rPr lang="en-US" dirty="0">
                <a:ea typeface="+mn-lt"/>
                <a:cs typeface="+mn-lt"/>
              </a:rPr>
              <a:t>It is used when we want to stub a void method with a generic Answer type. The signature of the </a:t>
            </a:r>
            <a:r>
              <a:rPr lang="en-US" dirty="0" err="1">
                <a:ea typeface="+mn-lt"/>
                <a:cs typeface="+mn-lt"/>
              </a:rPr>
              <a:t>doAnswer</a:t>
            </a:r>
            <a:r>
              <a:rPr lang="en-US" dirty="0">
                <a:ea typeface="+mn-lt"/>
                <a:cs typeface="+mn-lt"/>
              </a:rPr>
              <a:t>() method is:</a:t>
            </a:r>
            <a:endParaRPr lang="en-US" dirty="0">
              <a:cs typeface="Arial"/>
            </a:endParaRPr>
          </a:p>
          <a:p>
            <a:pPr marL="285750" indent="-285750" algn="just">
              <a:lnSpc>
                <a:spcPct val="150000"/>
              </a:lnSpc>
              <a:spcBef>
                <a:spcPct val="0"/>
              </a:spcBef>
            </a:pPr>
            <a:r>
              <a:rPr lang="en-US" b="1" dirty="0">
                <a:ea typeface="+mn-lt"/>
                <a:cs typeface="+mn-lt"/>
              </a:rPr>
              <a:t>public</a:t>
            </a:r>
            <a:r>
              <a:rPr lang="en-US" dirty="0">
                <a:ea typeface="+mn-lt"/>
                <a:cs typeface="+mn-lt"/>
              </a:rPr>
              <a:t> </a:t>
            </a:r>
            <a:r>
              <a:rPr lang="en-US" b="1" dirty="0">
                <a:ea typeface="+mn-lt"/>
                <a:cs typeface="+mn-lt"/>
              </a:rPr>
              <a:t>static</a:t>
            </a:r>
            <a:r>
              <a:rPr lang="en-US" dirty="0">
                <a:ea typeface="+mn-lt"/>
                <a:cs typeface="+mn-lt"/>
              </a:rPr>
              <a:t> </a:t>
            </a:r>
            <a:r>
              <a:rPr lang="en-US" dirty="0" err="1">
                <a:ea typeface="+mn-lt"/>
                <a:cs typeface="+mn-lt"/>
              </a:rPr>
              <a:t>Stubber</a:t>
            </a:r>
            <a:r>
              <a:rPr lang="en-US" dirty="0">
                <a:ea typeface="+mn-lt"/>
                <a:cs typeface="+mn-lt"/>
              </a:rPr>
              <a:t> </a:t>
            </a:r>
            <a:r>
              <a:rPr lang="en-US" dirty="0" err="1">
                <a:ea typeface="+mn-lt"/>
                <a:cs typeface="+mn-lt"/>
              </a:rPr>
              <a:t>doAnswer</a:t>
            </a:r>
            <a:r>
              <a:rPr lang="en-US" dirty="0">
                <a:ea typeface="+mn-lt"/>
                <a:cs typeface="+mn-lt"/>
              </a:rPr>
              <a:t>(Answer answer) {  </a:t>
            </a:r>
          </a:p>
          <a:p>
            <a:pPr marL="0" indent="0" algn="just">
              <a:lnSpc>
                <a:spcPct val="150000"/>
              </a:lnSpc>
              <a:spcBef>
                <a:spcPct val="0"/>
              </a:spcBef>
              <a:buNone/>
            </a:pPr>
            <a:r>
              <a:rPr lang="en-US" dirty="0">
                <a:ea typeface="+mn-lt"/>
                <a:cs typeface="+mn-lt"/>
              </a:rPr>
              <a:t>        </a:t>
            </a:r>
            <a:r>
              <a:rPr lang="en-US" b="1" dirty="0">
                <a:ea typeface="+mn-lt"/>
                <a:cs typeface="+mn-lt"/>
              </a:rPr>
              <a:t>return</a:t>
            </a:r>
            <a:r>
              <a:rPr lang="en-US" dirty="0">
                <a:ea typeface="+mn-lt"/>
                <a:cs typeface="+mn-lt"/>
              </a:rPr>
              <a:t> </a:t>
            </a:r>
            <a:r>
              <a:rPr lang="en-US" dirty="0" err="1">
                <a:ea typeface="+mn-lt"/>
                <a:cs typeface="+mn-lt"/>
              </a:rPr>
              <a:t>MOCKITO_CORE.doAnswer</a:t>
            </a:r>
            <a:r>
              <a:rPr lang="en-US" dirty="0">
                <a:ea typeface="+mn-lt"/>
                <a:cs typeface="+mn-lt"/>
              </a:rPr>
              <a:t>(answer);  </a:t>
            </a:r>
          </a:p>
          <a:p>
            <a:pPr marL="0" indent="0" algn="just">
              <a:lnSpc>
                <a:spcPct val="150000"/>
              </a:lnSpc>
              <a:spcBef>
                <a:spcPct val="0"/>
              </a:spcBef>
              <a:buNone/>
            </a:pPr>
            <a:r>
              <a:rPr lang="en-US" dirty="0">
                <a:ea typeface="+mn-lt"/>
                <a:cs typeface="+mn-lt"/>
              </a:rPr>
              <a:t>        }  </a:t>
            </a:r>
          </a:p>
          <a:p>
            <a:pPr marL="0" indent="0" algn="just">
              <a:lnSpc>
                <a:spcPct val="150000"/>
              </a:lnSpc>
              <a:spcBef>
                <a:spcPct val="0"/>
              </a:spcBef>
              <a:buNone/>
            </a:pPr>
            <a:r>
              <a:rPr lang="en-US" sz="2400" b="1" dirty="0">
                <a:ea typeface="+mn-lt"/>
                <a:cs typeface="+mn-lt"/>
              </a:rPr>
              <a:t>Mockito </a:t>
            </a:r>
            <a:r>
              <a:rPr lang="en-US" sz="2400" b="1" dirty="0" err="1">
                <a:ea typeface="+mn-lt"/>
                <a:cs typeface="+mn-lt"/>
              </a:rPr>
              <a:t>doNothing</a:t>
            </a:r>
            <a:r>
              <a:rPr lang="en-US" sz="2400" b="1" dirty="0">
                <a:ea typeface="+mn-lt"/>
                <a:cs typeface="+mn-lt"/>
              </a:rPr>
              <a:t>() method</a:t>
            </a:r>
            <a:endParaRPr lang="en-US" sz="2400" dirty="0">
              <a:cs typeface="Arial"/>
            </a:endParaRPr>
          </a:p>
          <a:p>
            <a:pPr algn="just">
              <a:lnSpc>
                <a:spcPct val="170000"/>
              </a:lnSpc>
              <a:spcBef>
                <a:spcPct val="0"/>
              </a:spcBef>
            </a:pPr>
            <a:r>
              <a:rPr lang="en-US" dirty="0">
                <a:ea typeface="+mn-lt"/>
                <a:cs typeface="+mn-lt"/>
              </a:rPr>
              <a:t>It is used for setting void methods to do nothing. The </a:t>
            </a:r>
            <a:r>
              <a:rPr lang="en-US" dirty="0" err="1">
                <a:ea typeface="+mn-lt"/>
                <a:cs typeface="+mn-lt"/>
              </a:rPr>
              <a:t>doNothing</a:t>
            </a:r>
            <a:r>
              <a:rPr lang="en-US" dirty="0">
                <a:ea typeface="+mn-lt"/>
                <a:cs typeface="+mn-lt"/>
              </a:rPr>
              <a:t>() method is used in rare situations. By default, the void methods on mock instances do nothing, i.e., no task is performed.</a:t>
            </a:r>
          </a:p>
          <a:p>
            <a:pPr algn="just">
              <a:lnSpc>
                <a:spcPct val="170000"/>
              </a:lnSpc>
              <a:spcBef>
                <a:spcPct val="0"/>
              </a:spcBef>
            </a:pPr>
            <a:r>
              <a:rPr lang="en-US" dirty="0">
                <a:ea typeface="+mn-lt"/>
                <a:cs typeface="+mn-lt"/>
              </a:rPr>
              <a:t>The signature of </a:t>
            </a:r>
            <a:r>
              <a:rPr lang="en-US" dirty="0" err="1">
                <a:ea typeface="+mn-lt"/>
                <a:cs typeface="+mn-lt"/>
              </a:rPr>
              <a:t>doNothing</a:t>
            </a:r>
            <a:r>
              <a:rPr lang="en-US" dirty="0">
                <a:ea typeface="+mn-lt"/>
                <a:cs typeface="+mn-lt"/>
              </a:rPr>
              <a:t>() method is:</a:t>
            </a:r>
          </a:p>
          <a:p>
            <a:pPr marL="285750" indent="-285750" algn="just">
              <a:lnSpc>
                <a:spcPct val="170000"/>
              </a:lnSpc>
              <a:spcBef>
                <a:spcPct val="0"/>
              </a:spcBef>
            </a:pPr>
            <a:r>
              <a:rPr lang="en-US" b="1" dirty="0">
                <a:ea typeface="+mn-lt"/>
                <a:cs typeface="+mn-lt"/>
              </a:rPr>
              <a:t>public</a:t>
            </a:r>
            <a:r>
              <a:rPr lang="en-US" dirty="0">
                <a:ea typeface="+mn-lt"/>
                <a:cs typeface="+mn-lt"/>
              </a:rPr>
              <a:t> </a:t>
            </a:r>
            <a:r>
              <a:rPr lang="en-US" b="1" dirty="0">
                <a:ea typeface="+mn-lt"/>
                <a:cs typeface="+mn-lt"/>
              </a:rPr>
              <a:t>static</a:t>
            </a:r>
            <a:r>
              <a:rPr lang="en-US" dirty="0">
                <a:ea typeface="+mn-lt"/>
                <a:cs typeface="+mn-lt"/>
              </a:rPr>
              <a:t> </a:t>
            </a:r>
            <a:r>
              <a:rPr lang="en-US" dirty="0" err="1">
                <a:ea typeface="+mn-lt"/>
                <a:cs typeface="+mn-lt"/>
              </a:rPr>
              <a:t>Stubber</a:t>
            </a:r>
            <a:r>
              <a:rPr lang="en-US" dirty="0">
                <a:ea typeface="+mn-lt"/>
                <a:cs typeface="+mn-lt"/>
              </a:rPr>
              <a:t> </a:t>
            </a:r>
            <a:r>
              <a:rPr lang="en-US" dirty="0" err="1">
                <a:ea typeface="+mn-lt"/>
                <a:cs typeface="+mn-lt"/>
              </a:rPr>
              <a:t>doNothing</a:t>
            </a:r>
            <a:r>
              <a:rPr lang="en-US" dirty="0">
                <a:ea typeface="+mn-lt"/>
                <a:cs typeface="+mn-lt"/>
              </a:rPr>
              <a:t>() {  </a:t>
            </a:r>
          </a:p>
          <a:p>
            <a:pPr marL="0" indent="0" algn="just">
              <a:lnSpc>
                <a:spcPct val="170000"/>
              </a:lnSpc>
              <a:spcBef>
                <a:spcPct val="0"/>
              </a:spcBef>
              <a:buNone/>
            </a:pPr>
            <a:r>
              <a:rPr lang="en-US" dirty="0">
                <a:ea typeface="+mn-lt"/>
                <a:cs typeface="+mn-lt"/>
              </a:rPr>
              <a:t>        </a:t>
            </a:r>
            <a:r>
              <a:rPr lang="en-US" b="1" dirty="0">
                <a:ea typeface="+mn-lt"/>
                <a:cs typeface="+mn-lt"/>
              </a:rPr>
              <a:t>return</a:t>
            </a:r>
            <a:r>
              <a:rPr lang="en-US" dirty="0">
                <a:ea typeface="+mn-lt"/>
                <a:cs typeface="+mn-lt"/>
              </a:rPr>
              <a:t> </a:t>
            </a:r>
            <a:r>
              <a:rPr lang="en-US" dirty="0" err="1">
                <a:ea typeface="+mn-lt"/>
                <a:cs typeface="+mn-lt"/>
              </a:rPr>
              <a:t>MOCKITO_CORE.doAnswer</a:t>
            </a:r>
            <a:r>
              <a:rPr lang="en-US" dirty="0">
                <a:ea typeface="+mn-lt"/>
                <a:cs typeface="+mn-lt"/>
              </a:rPr>
              <a:t>(</a:t>
            </a:r>
            <a:r>
              <a:rPr lang="en-US" b="1" dirty="0">
                <a:ea typeface="+mn-lt"/>
                <a:cs typeface="+mn-lt"/>
              </a:rPr>
              <a:t>new</a:t>
            </a:r>
            <a:r>
              <a:rPr lang="en-US" dirty="0">
                <a:ea typeface="+mn-lt"/>
                <a:cs typeface="+mn-lt"/>
              </a:rPr>
              <a:t> </a:t>
            </a:r>
            <a:r>
              <a:rPr lang="en-US" dirty="0" err="1">
                <a:ea typeface="+mn-lt"/>
                <a:cs typeface="+mn-lt"/>
              </a:rPr>
              <a:t>DoesNothing</a:t>
            </a:r>
            <a:r>
              <a:rPr lang="en-US" dirty="0">
                <a:ea typeface="+mn-lt"/>
                <a:cs typeface="+mn-lt"/>
              </a:rPr>
              <a:t>());  </a:t>
            </a:r>
            <a:endParaRPr lang="en-US" dirty="0">
              <a:cs typeface="Arial"/>
            </a:endParaRPr>
          </a:p>
          <a:p>
            <a:pPr marL="0" indent="0" algn="just">
              <a:lnSpc>
                <a:spcPct val="170000"/>
              </a:lnSpc>
              <a:spcBef>
                <a:spcPct val="0"/>
              </a:spcBef>
              <a:buNone/>
            </a:pPr>
            <a:r>
              <a:rPr lang="en-US" dirty="0">
                <a:cs typeface="Arial"/>
              </a:rPr>
              <a:t>       }</a:t>
            </a:r>
          </a:p>
        </p:txBody>
      </p:sp>
    </p:spTree>
    <p:extLst>
      <p:ext uri="{BB962C8B-B14F-4D97-AF65-F5344CB8AC3E}">
        <p14:creationId xmlns:p14="http://schemas.microsoft.com/office/powerpoint/2010/main" val="177174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2E36-674E-1F43-749F-5D20648E68FD}"/>
              </a:ext>
            </a:extLst>
          </p:cNvPr>
          <p:cNvSpPr>
            <a:spLocks noGrp="1"/>
          </p:cNvSpPr>
          <p:nvPr>
            <p:ph type="title"/>
          </p:nvPr>
        </p:nvSpPr>
        <p:spPr/>
        <p:txBody>
          <a:bodyPr/>
          <a:lstStyle/>
          <a:p>
            <a:r>
              <a:rPr lang="en-US" sz="2400" dirty="0">
                <a:cs typeface="Arial"/>
              </a:rPr>
              <a:t>Mockito </a:t>
            </a:r>
            <a:r>
              <a:rPr lang="en-US" sz="2400" dirty="0" err="1">
                <a:cs typeface="Arial"/>
              </a:rPr>
              <a:t>doReturn</a:t>
            </a:r>
            <a:r>
              <a:rPr lang="en-US" sz="2400" dirty="0">
                <a:cs typeface="Arial"/>
              </a:rPr>
              <a:t>() method</a:t>
            </a:r>
            <a:endParaRPr lang="en-US" sz="2400" dirty="0"/>
          </a:p>
        </p:txBody>
      </p:sp>
      <p:sp>
        <p:nvSpPr>
          <p:cNvPr id="3" name="Content Placeholder 2">
            <a:extLst>
              <a:ext uri="{FF2B5EF4-FFF2-40B4-BE49-F238E27FC236}">
                <a16:creationId xmlns:a16="http://schemas.microsoft.com/office/drawing/2014/main" id="{94A8B897-62BA-FAE6-5641-EA1BC2243E8E}"/>
              </a:ext>
            </a:extLst>
          </p:cNvPr>
          <p:cNvSpPr>
            <a:spLocks noGrp="1"/>
          </p:cNvSpPr>
          <p:nvPr>
            <p:ph idx="1"/>
          </p:nvPr>
        </p:nvSpPr>
        <p:spPr>
          <a:xfrm>
            <a:off x="365760" y="974835"/>
            <a:ext cx="8503920" cy="4251960"/>
          </a:xfrm>
        </p:spPr>
        <p:txBody>
          <a:bodyPr vert="horz" lIns="0" tIns="0" rIns="0" bIns="0" spcCol="301752" rtlCol="0" anchor="t">
            <a:normAutofit fontScale="25000" lnSpcReduction="20000"/>
          </a:bodyPr>
          <a:lstStyle/>
          <a:p>
            <a:pPr marL="0" indent="0" algn="just">
              <a:lnSpc>
                <a:spcPct val="90000"/>
              </a:lnSpc>
              <a:spcBef>
                <a:spcPct val="0"/>
              </a:spcBef>
              <a:buNone/>
            </a:pPr>
            <a:endParaRPr lang="en-US" dirty="0">
              <a:ea typeface="+mn-lt"/>
              <a:cs typeface="+mn-lt"/>
            </a:endParaRPr>
          </a:p>
          <a:p>
            <a:pPr algn="just">
              <a:lnSpc>
                <a:spcPct val="90000"/>
              </a:lnSpc>
              <a:spcBef>
                <a:spcPct val="0"/>
              </a:spcBef>
            </a:pPr>
            <a:endParaRPr lang="en-US" dirty="0">
              <a:ea typeface="+mn-lt"/>
              <a:cs typeface="+mn-lt"/>
            </a:endParaRPr>
          </a:p>
          <a:p>
            <a:pPr>
              <a:lnSpc>
                <a:spcPct val="170000"/>
              </a:lnSpc>
              <a:spcBef>
                <a:spcPct val="0"/>
              </a:spcBef>
            </a:pPr>
            <a:r>
              <a:rPr lang="en-US" sz="7200" dirty="0">
                <a:cs typeface="Arial"/>
              </a:rPr>
              <a:t>It is used on those rare occasions when we cannot use </a:t>
            </a:r>
            <a:r>
              <a:rPr lang="en-US" sz="7200" dirty="0" err="1">
                <a:cs typeface="Arial"/>
              </a:rPr>
              <a:t>Mockito.when</a:t>
            </a:r>
            <a:r>
              <a:rPr lang="en-US" sz="7200" dirty="0">
                <a:cs typeface="Arial"/>
              </a:rPr>
              <a:t>(object). The </a:t>
            </a:r>
            <a:r>
              <a:rPr lang="en-US" sz="7200" dirty="0" err="1">
                <a:cs typeface="Arial"/>
              </a:rPr>
              <a:t>Mockito.when</a:t>
            </a:r>
            <a:r>
              <a:rPr lang="en-US" sz="7200" dirty="0">
                <a:cs typeface="Arial"/>
              </a:rPr>
              <a:t>(object) method is always suggested for stubbing because it is argument type-safe and more readable as compare to the </a:t>
            </a:r>
            <a:r>
              <a:rPr lang="en-US" sz="7200" dirty="0" err="1">
                <a:cs typeface="Arial"/>
              </a:rPr>
              <a:t>doReturn</a:t>
            </a:r>
            <a:r>
              <a:rPr lang="en-US" sz="7200" dirty="0">
                <a:cs typeface="Arial"/>
              </a:rPr>
              <a:t>() method.</a:t>
            </a:r>
            <a:endParaRPr lang="en-US" sz="7200" dirty="0">
              <a:ea typeface="+mn-lt"/>
              <a:cs typeface="+mn-lt"/>
            </a:endParaRPr>
          </a:p>
          <a:p>
            <a:pPr>
              <a:lnSpc>
                <a:spcPct val="170000"/>
              </a:lnSpc>
              <a:spcBef>
                <a:spcPct val="0"/>
              </a:spcBef>
            </a:pPr>
            <a:r>
              <a:rPr lang="en-US" sz="7200" dirty="0">
                <a:cs typeface="Arial"/>
              </a:rPr>
              <a:t>The signature of </a:t>
            </a:r>
            <a:r>
              <a:rPr lang="en-US" sz="7200" dirty="0" err="1">
                <a:cs typeface="Arial"/>
              </a:rPr>
              <a:t>doReturn</a:t>
            </a:r>
            <a:r>
              <a:rPr lang="en-US" sz="7200" dirty="0">
                <a:cs typeface="Arial"/>
              </a:rPr>
              <a:t>() method is:</a:t>
            </a:r>
            <a:endParaRPr lang="en-US" sz="7200" dirty="0">
              <a:ea typeface="+mn-lt"/>
              <a:cs typeface="+mn-lt"/>
            </a:endParaRPr>
          </a:p>
          <a:p>
            <a:pPr marL="285750" indent="-285750">
              <a:lnSpc>
                <a:spcPct val="170000"/>
              </a:lnSpc>
              <a:spcBef>
                <a:spcPct val="0"/>
              </a:spcBef>
            </a:pPr>
            <a:r>
              <a:rPr lang="en-US" sz="7200" b="1" dirty="0">
                <a:cs typeface="Arial"/>
              </a:rPr>
              <a:t>public</a:t>
            </a:r>
            <a:r>
              <a:rPr lang="en-US" sz="7200" dirty="0">
                <a:cs typeface="Arial"/>
              </a:rPr>
              <a:t> </a:t>
            </a:r>
            <a:r>
              <a:rPr lang="en-US" sz="7200" b="1" dirty="0">
                <a:cs typeface="Arial"/>
              </a:rPr>
              <a:t>static</a:t>
            </a:r>
            <a:r>
              <a:rPr lang="en-US" sz="7200" dirty="0">
                <a:cs typeface="Arial"/>
              </a:rPr>
              <a:t> </a:t>
            </a:r>
            <a:r>
              <a:rPr lang="en-US" sz="7200" dirty="0" err="1">
                <a:cs typeface="Arial"/>
              </a:rPr>
              <a:t>Stubber</a:t>
            </a:r>
            <a:r>
              <a:rPr lang="en-US" sz="7200" dirty="0">
                <a:cs typeface="Arial"/>
              </a:rPr>
              <a:t> </a:t>
            </a:r>
            <a:r>
              <a:rPr lang="en-US" sz="7200" dirty="0" err="1">
                <a:cs typeface="Arial"/>
              </a:rPr>
              <a:t>doReturn</a:t>
            </a:r>
            <a:r>
              <a:rPr lang="en-US" sz="7200" dirty="0">
                <a:cs typeface="Arial"/>
              </a:rPr>
              <a:t>(Object </a:t>
            </a:r>
            <a:r>
              <a:rPr lang="en-US" sz="7200" dirty="0" err="1">
                <a:cs typeface="Arial"/>
              </a:rPr>
              <a:t>toBeReturned</a:t>
            </a:r>
            <a:r>
              <a:rPr lang="en-US" sz="7200" dirty="0">
                <a:cs typeface="Arial"/>
              </a:rPr>
              <a:t>) {  </a:t>
            </a:r>
            <a:endParaRPr lang="en-US" sz="7200" dirty="0">
              <a:ea typeface="+mn-lt"/>
              <a:cs typeface="+mn-lt"/>
            </a:endParaRPr>
          </a:p>
          <a:p>
            <a:pPr marL="0" indent="0">
              <a:lnSpc>
                <a:spcPct val="170000"/>
              </a:lnSpc>
              <a:spcBef>
                <a:spcPct val="0"/>
              </a:spcBef>
              <a:buNone/>
            </a:pPr>
            <a:r>
              <a:rPr lang="en-US" sz="7200" dirty="0">
                <a:cs typeface="Arial"/>
              </a:rPr>
              <a:t>        </a:t>
            </a:r>
            <a:r>
              <a:rPr lang="en-US" sz="7200" b="1" dirty="0">
                <a:cs typeface="Arial"/>
              </a:rPr>
              <a:t>return</a:t>
            </a:r>
            <a:r>
              <a:rPr lang="en-US" sz="7200" dirty="0">
                <a:cs typeface="Arial"/>
              </a:rPr>
              <a:t> </a:t>
            </a:r>
            <a:r>
              <a:rPr lang="en-US" sz="7200" dirty="0" err="1">
                <a:cs typeface="Arial"/>
              </a:rPr>
              <a:t>MOCKITO_CORE.doAnswer</a:t>
            </a:r>
            <a:r>
              <a:rPr lang="en-US" sz="7200" dirty="0">
                <a:cs typeface="Arial"/>
              </a:rPr>
              <a:t>(</a:t>
            </a:r>
            <a:r>
              <a:rPr lang="en-US" sz="7200" b="1" dirty="0">
                <a:cs typeface="Arial"/>
              </a:rPr>
              <a:t>new</a:t>
            </a:r>
            <a:r>
              <a:rPr lang="en-US" sz="7200" dirty="0">
                <a:cs typeface="Arial"/>
              </a:rPr>
              <a:t> Returns(</a:t>
            </a:r>
            <a:r>
              <a:rPr lang="en-US" sz="7200" dirty="0" err="1">
                <a:cs typeface="Arial"/>
              </a:rPr>
              <a:t>toBeReturned</a:t>
            </a:r>
            <a:r>
              <a:rPr lang="en-US" sz="7200" dirty="0">
                <a:cs typeface="Arial"/>
              </a:rPr>
              <a:t>));  </a:t>
            </a:r>
            <a:endParaRPr lang="en-US" sz="7200" dirty="0">
              <a:ea typeface="+mn-lt"/>
              <a:cs typeface="+mn-lt"/>
            </a:endParaRPr>
          </a:p>
          <a:p>
            <a:pPr marL="0" indent="0">
              <a:lnSpc>
                <a:spcPct val="170000"/>
              </a:lnSpc>
              <a:spcBef>
                <a:spcPct val="0"/>
              </a:spcBef>
              <a:buNone/>
            </a:pPr>
            <a:r>
              <a:rPr lang="en-US" sz="7200" dirty="0">
                <a:cs typeface="Arial"/>
              </a:rPr>
              <a:t>     }  </a:t>
            </a:r>
            <a:endParaRPr lang="en-US" sz="7200" dirty="0">
              <a:ea typeface="+mn-lt"/>
              <a:cs typeface="+mn-lt"/>
            </a:endParaRPr>
          </a:p>
          <a:p>
            <a:pPr marL="0" indent="0" algn="just">
              <a:lnSpc>
                <a:spcPct val="170000"/>
              </a:lnSpc>
              <a:spcBef>
                <a:spcPct val="0"/>
              </a:spcBef>
              <a:buNone/>
            </a:pPr>
            <a:endParaRPr lang="en-US" sz="9600" b="1" dirty="0">
              <a:cs typeface="Arial"/>
            </a:endParaRPr>
          </a:p>
        </p:txBody>
      </p:sp>
    </p:spTree>
    <p:extLst>
      <p:ext uri="{BB962C8B-B14F-4D97-AF65-F5344CB8AC3E}">
        <p14:creationId xmlns:p14="http://schemas.microsoft.com/office/powerpoint/2010/main" val="147383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F875-5ABF-4108-D29A-6FB2598AA159}"/>
              </a:ext>
            </a:extLst>
          </p:cNvPr>
          <p:cNvSpPr>
            <a:spLocks noGrp="1"/>
          </p:cNvSpPr>
          <p:nvPr>
            <p:ph type="title"/>
          </p:nvPr>
        </p:nvSpPr>
        <p:spPr>
          <a:xfrm>
            <a:off x="1124712" y="731520"/>
            <a:ext cx="8503920" cy="2103120"/>
          </a:xfrm>
        </p:spPr>
        <p:txBody>
          <a:bodyPr anchor="t">
            <a:normAutofit/>
          </a:bodyPr>
          <a:lstStyle/>
          <a:p>
            <a:r>
              <a:rPr lang="en-US" b="0"/>
              <a:t>JUnit</a:t>
            </a:r>
            <a:endParaRPr lang="en-US"/>
          </a:p>
        </p:txBody>
      </p:sp>
      <p:sp>
        <p:nvSpPr>
          <p:cNvPr id="17" name="Content Placeholder 2">
            <a:extLst>
              <a:ext uri="{FF2B5EF4-FFF2-40B4-BE49-F238E27FC236}">
                <a16:creationId xmlns:a16="http://schemas.microsoft.com/office/drawing/2014/main" id="{D4A619C6-7BC2-D8D0-0240-7C817157AA44}"/>
              </a:ext>
            </a:extLst>
          </p:cNvPr>
          <p:cNvSpPr>
            <a:spLocks noGrp="1"/>
          </p:cNvSpPr>
          <p:nvPr>
            <p:ph type="body" sz="quarter" idx="13"/>
          </p:nvPr>
        </p:nvSpPr>
        <p:spPr>
          <a:xfrm>
            <a:off x="1192748" y="1651905"/>
            <a:ext cx="10001975" cy="4254500"/>
          </a:xfrm>
        </p:spPr>
        <p:txBody>
          <a:bodyPr vert="horz" lIns="0" tIns="0" rIns="0" bIns="0" spcCol="301752" rtlCol="0" anchor="t">
            <a:noAutofit/>
          </a:bodyPr>
          <a:lstStyle/>
          <a:p>
            <a:r>
              <a:rPr lang="en-US" sz="2400"/>
              <a:t>Java provides a framework called JUnit to perform the unit testing of our Java code. In the development of </a:t>
            </a:r>
            <a:r>
              <a:rPr lang="en-US" sz="2400" b="1"/>
              <a:t>test-driven</a:t>
            </a:r>
            <a:r>
              <a:rPr lang="en-US" sz="2400"/>
              <a:t> development, JUnit is especially important. The JUnit is one of the frameworks available in the unit testing frameworks. </a:t>
            </a:r>
            <a:endParaRPr lang="en-US" sz="2400">
              <a:cs typeface="Arial"/>
            </a:endParaRPr>
          </a:p>
          <a:p>
            <a:r>
              <a:rPr lang="en-US" sz="2400"/>
              <a:t>JUnit promotes the idea of "first testing then coding", which emphasizes setting test data for a piece of code that can be tested first and then implemented. </a:t>
            </a:r>
            <a:endParaRPr lang="en-US" sz="2400">
              <a:cs typeface="Arial"/>
            </a:endParaRPr>
          </a:p>
          <a:p>
            <a:r>
              <a:rPr lang="en-US" sz="2400"/>
              <a:t>To perform unit testing, we need to create test cases. The </a:t>
            </a:r>
            <a:r>
              <a:rPr lang="en-US" sz="2400" b="1"/>
              <a:t>unit test case</a:t>
            </a:r>
            <a:r>
              <a:rPr lang="en-US" sz="2400"/>
              <a:t> is a code which ensures that the program logic works as expected.</a:t>
            </a:r>
            <a:endParaRPr lang="en-US" sz="2400">
              <a:cs typeface="Arial"/>
            </a:endParaRPr>
          </a:p>
          <a:p>
            <a:r>
              <a:rPr lang="en-US" sz="2400"/>
              <a:t>The Junit 4.x framework is annotation based</a:t>
            </a:r>
            <a:endParaRPr lang="en-US" sz="2400">
              <a:cs typeface="Arial"/>
            </a:endParaRPr>
          </a:p>
        </p:txBody>
      </p:sp>
    </p:spTree>
    <p:extLst>
      <p:ext uri="{BB962C8B-B14F-4D97-AF65-F5344CB8AC3E}">
        <p14:creationId xmlns:p14="http://schemas.microsoft.com/office/powerpoint/2010/main" val="157111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A5AE-D2B0-21B0-8C10-A70568EBFFA5}"/>
              </a:ext>
            </a:extLst>
          </p:cNvPr>
          <p:cNvSpPr>
            <a:spLocks noGrp="1"/>
          </p:cNvSpPr>
          <p:nvPr>
            <p:ph type="title"/>
          </p:nvPr>
        </p:nvSpPr>
        <p:spPr/>
        <p:txBody>
          <a:bodyPr/>
          <a:lstStyle/>
          <a:p>
            <a:r>
              <a:rPr lang="en-US" sz="2400" dirty="0">
                <a:cs typeface="Arial"/>
              </a:rPr>
              <a:t>M</a:t>
            </a:r>
            <a:r>
              <a:rPr lang="en-US" sz="2400" dirty="0">
                <a:ea typeface="+mj-lt"/>
                <a:cs typeface="+mj-lt"/>
              </a:rPr>
              <a:t>ockito </a:t>
            </a:r>
            <a:r>
              <a:rPr lang="en-US" sz="2400" dirty="0" err="1">
                <a:ea typeface="+mj-lt"/>
                <a:cs typeface="+mj-lt"/>
              </a:rPr>
              <a:t>inOrder</a:t>
            </a:r>
            <a:r>
              <a:rPr lang="en-US" sz="2400" dirty="0">
                <a:ea typeface="+mj-lt"/>
                <a:cs typeface="+mj-lt"/>
              </a:rPr>
              <a:t>() method</a:t>
            </a:r>
          </a:p>
        </p:txBody>
      </p:sp>
      <p:sp>
        <p:nvSpPr>
          <p:cNvPr id="3" name="Content Placeholder 2">
            <a:extLst>
              <a:ext uri="{FF2B5EF4-FFF2-40B4-BE49-F238E27FC236}">
                <a16:creationId xmlns:a16="http://schemas.microsoft.com/office/drawing/2014/main" id="{8E05E420-377F-4115-3165-177379F3A4B0}"/>
              </a:ext>
            </a:extLst>
          </p:cNvPr>
          <p:cNvSpPr>
            <a:spLocks noGrp="1"/>
          </p:cNvSpPr>
          <p:nvPr>
            <p:ph idx="1"/>
          </p:nvPr>
        </p:nvSpPr>
        <p:spPr>
          <a:xfrm>
            <a:off x="365760" y="1277007"/>
            <a:ext cx="8503920" cy="4251960"/>
          </a:xfrm>
        </p:spPr>
        <p:txBody>
          <a:bodyPr vert="horz" lIns="0" tIns="0" rIns="0" bIns="0" spcCol="301752" rtlCol="0" anchor="t">
            <a:normAutofit fontScale="85000" lnSpcReduction="10000"/>
          </a:bodyPr>
          <a:lstStyle/>
          <a:p>
            <a:pPr marL="0" indent="0" algn="just">
              <a:lnSpc>
                <a:spcPct val="170000"/>
              </a:lnSpc>
              <a:spcBef>
                <a:spcPct val="0"/>
              </a:spcBef>
              <a:buNone/>
            </a:pPr>
            <a:endParaRPr lang="en-US" b="1" dirty="0">
              <a:ea typeface="+mn-lt"/>
              <a:cs typeface="+mn-lt"/>
            </a:endParaRPr>
          </a:p>
          <a:p>
            <a:pPr algn="just">
              <a:lnSpc>
                <a:spcPct val="170000"/>
              </a:lnSpc>
              <a:spcBef>
                <a:spcPct val="0"/>
              </a:spcBef>
              <a:buFont typeface="Arial,Sans-Serif" panose="020B0604020202020204" pitchFamily="34" charset="0"/>
            </a:pPr>
            <a:r>
              <a:rPr lang="en-US" dirty="0">
                <a:cs typeface="Arial"/>
              </a:rPr>
              <a:t>It is used to create objects that allow the verification of mocks in a specific order. Verification done in order is more flexible as we don't have to verify all interactions. We need to verify only those interactions that are interested in testing (in order). We can also use the </a:t>
            </a:r>
            <a:r>
              <a:rPr lang="en-US" dirty="0" err="1">
                <a:cs typeface="Arial"/>
              </a:rPr>
              <a:t>inOrder</a:t>
            </a:r>
            <a:r>
              <a:rPr lang="en-US" dirty="0">
                <a:cs typeface="Arial"/>
              </a:rPr>
              <a:t>() method to create an </a:t>
            </a:r>
            <a:r>
              <a:rPr lang="en-US" dirty="0" err="1">
                <a:cs typeface="Arial"/>
              </a:rPr>
              <a:t>inOrder</a:t>
            </a:r>
            <a:r>
              <a:rPr lang="en-US" dirty="0">
                <a:cs typeface="Arial"/>
              </a:rPr>
              <a:t> object passing mocks that are relevant for in-order verification.</a:t>
            </a:r>
            <a:endParaRPr lang="en-US" dirty="0">
              <a:ea typeface="+mn-lt"/>
              <a:cs typeface="+mn-lt"/>
            </a:endParaRPr>
          </a:p>
          <a:p>
            <a:pPr algn="just">
              <a:lnSpc>
                <a:spcPct val="170000"/>
              </a:lnSpc>
              <a:spcBef>
                <a:spcPct val="0"/>
              </a:spcBef>
              <a:buFont typeface="Arial,Sans-Serif" panose="020B0604020202020204" pitchFamily="34" charset="0"/>
            </a:pPr>
            <a:r>
              <a:rPr lang="en-US" dirty="0">
                <a:cs typeface="Arial"/>
              </a:rPr>
              <a:t>The signature of </a:t>
            </a:r>
            <a:r>
              <a:rPr lang="en-US" dirty="0" err="1">
                <a:cs typeface="Arial"/>
              </a:rPr>
              <a:t>Mockito.inOrder</a:t>
            </a:r>
            <a:r>
              <a:rPr lang="en-US" dirty="0">
                <a:cs typeface="Arial"/>
              </a:rPr>
              <a:t>() method is:</a:t>
            </a:r>
            <a:endParaRPr lang="en-US" dirty="0">
              <a:ea typeface="+mn-lt"/>
              <a:cs typeface="+mn-lt"/>
            </a:endParaRPr>
          </a:p>
          <a:p>
            <a:pPr marL="285750" indent="-285750" algn="just">
              <a:lnSpc>
                <a:spcPct val="170000"/>
              </a:lnSpc>
              <a:spcBef>
                <a:spcPct val="0"/>
              </a:spcBef>
              <a:buFont typeface="Arial,Sans-Serif" panose="020B0604020202020204" pitchFamily="34" charset="0"/>
            </a:pPr>
            <a:r>
              <a:rPr lang="en-US" b="1" dirty="0">
                <a:cs typeface="Arial"/>
              </a:rPr>
              <a:t>public</a:t>
            </a:r>
            <a:r>
              <a:rPr lang="en-US" dirty="0">
                <a:cs typeface="Arial"/>
              </a:rPr>
              <a:t> </a:t>
            </a:r>
            <a:r>
              <a:rPr lang="en-US" b="1" dirty="0">
                <a:cs typeface="Arial"/>
              </a:rPr>
              <a:t>static</a:t>
            </a:r>
            <a:r>
              <a:rPr lang="en-US" dirty="0">
                <a:cs typeface="Arial"/>
              </a:rPr>
              <a:t> </a:t>
            </a:r>
            <a:r>
              <a:rPr lang="en-US" dirty="0" err="1">
                <a:cs typeface="Arial"/>
              </a:rPr>
              <a:t>InOrder</a:t>
            </a:r>
            <a:r>
              <a:rPr lang="en-US" dirty="0">
                <a:cs typeface="Arial"/>
              </a:rPr>
              <a:t> </a:t>
            </a:r>
            <a:r>
              <a:rPr lang="en-US" dirty="0" err="1">
                <a:cs typeface="Arial"/>
              </a:rPr>
              <a:t>inOrder</a:t>
            </a:r>
            <a:r>
              <a:rPr lang="en-US" dirty="0">
                <a:cs typeface="Arial"/>
              </a:rPr>
              <a:t>(Object... mocks) {  </a:t>
            </a:r>
            <a:endParaRPr lang="en-US" dirty="0">
              <a:ea typeface="+mn-lt"/>
              <a:cs typeface="+mn-lt"/>
            </a:endParaRPr>
          </a:p>
          <a:p>
            <a:pPr marL="0" indent="0" algn="just">
              <a:lnSpc>
                <a:spcPct val="170000"/>
              </a:lnSpc>
              <a:spcBef>
                <a:spcPct val="0"/>
              </a:spcBef>
              <a:buNone/>
            </a:pPr>
            <a:r>
              <a:rPr lang="en-US" dirty="0">
                <a:cs typeface="Arial"/>
              </a:rPr>
              <a:t>        </a:t>
            </a:r>
            <a:r>
              <a:rPr lang="en-US" b="1" dirty="0">
                <a:cs typeface="Arial"/>
              </a:rPr>
              <a:t>return</a:t>
            </a:r>
            <a:r>
              <a:rPr lang="en-US" dirty="0">
                <a:cs typeface="Arial"/>
              </a:rPr>
              <a:t> </a:t>
            </a:r>
            <a:r>
              <a:rPr lang="en-US" dirty="0" err="1">
                <a:cs typeface="Arial"/>
              </a:rPr>
              <a:t>MOCKITO_CORE.inOrder</a:t>
            </a:r>
            <a:r>
              <a:rPr lang="en-US" dirty="0">
                <a:cs typeface="Arial"/>
              </a:rPr>
              <a:t>(mocks);  </a:t>
            </a:r>
            <a:endParaRPr lang="en-US" dirty="0">
              <a:ea typeface="+mn-lt"/>
              <a:cs typeface="+mn-lt"/>
            </a:endParaRPr>
          </a:p>
          <a:p>
            <a:pPr marL="0" indent="0" algn="just">
              <a:lnSpc>
                <a:spcPct val="170000"/>
              </a:lnSpc>
              <a:spcBef>
                <a:spcPct val="0"/>
              </a:spcBef>
              <a:buNone/>
            </a:pPr>
            <a:r>
              <a:rPr lang="en-US" dirty="0">
                <a:cs typeface="Arial"/>
              </a:rPr>
              <a:t>        } </a:t>
            </a:r>
            <a:endParaRPr lang="en-US" dirty="0">
              <a:ea typeface="+mn-lt"/>
              <a:cs typeface="+mn-lt"/>
            </a:endParaRPr>
          </a:p>
          <a:p>
            <a:pPr algn="just">
              <a:lnSpc>
                <a:spcPct val="170000"/>
              </a:lnSpc>
              <a:spcBef>
                <a:spcPct val="0"/>
              </a:spcBef>
            </a:pPr>
            <a:endParaRPr lang="en-US" dirty="0">
              <a:ea typeface="+mn-lt"/>
              <a:cs typeface="+mn-lt"/>
            </a:endParaRPr>
          </a:p>
          <a:p>
            <a:pPr>
              <a:lnSpc>
                <a:spcPct val="170000"/>
              </a:lnSpc>
            </a:pPr>
            <a:endParaRPr lang="en-US" dirty="0">
              <a:ea typeface="+mn-lt"/>
              <a:cs typeface="+mn-lt"/>
            </a:endParaRPr>
          </a:p>
          <a:p>
            <a:endParaRPr lang="en-US" dirty="0">
              <a:cs typeface="Arial"/>
            </a:endParaRPr>
          </a:p>
        </p:txBody>
      </p:sp>
    </p:spTree>
    <p:extLst>
      <p:ext uri="{BB962C8B-B14F-4D97-AF65-F5344CB8AC3E}">
        <p14:creationId xmlns:p14="http://schemas.microsoft.com/office/powerpoint/2010/main" val="224420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546D-A55F-DCCE-F359-AF623F9F9E98}"/>
              </a:ext>
            </a:extLst>
          </p:cNvPr>
          <p:cNvSpPr>
            <a:spLocks noGrp="1"/>
          </p:cNvSpPr>
          <p:nvPr>
            <p:ph type="title"/>
          </p:nvPr>
        </p:nvSpPr>
        <p:spPr/>
        <p:txBody>
          <a:bodyPr/>
          <a:lstStyle/>
          <a:p>
            <a:pPr algn="just"/>
            <a:r>
              <a:rPr lang="en-US" sz="2400" dirty="0">
                <a:ea typeface="+mj-lt"/>
                <a:cs typeface="+mj-lt"/>
              </a:rPr>
              <a:t>Mockito </a:t>
            </a:r>
            <a:r>
              <a:rPr lang="en-US" sz="2400" dirty="0" err="1">
                <a:ea typeface="+mj-lt"/>
                <a:cs typeface="+mj-lt"/>
              </a:rPr>
              <a:t>verifyNoMoreInteractions</a:t>
            </a:r>
            <a:r>
              <a:rPr lang="en-US" sz="2400" dirty="0">
                <a:ea typeface="+mj-lt"/>
                <a:cs typeface="+mj-lt"/>
              </a:rPr>
              <a:t>() method</a:t>
            </a:r>
            <a:endParaRPr lang="en-US" dirty="0"/>
          </a:p>
          <a:p>
            <a:endParaRPr lang="en-US" dirty="0">
              <a:cs typeface="Arial"/>
            </a:endParaRPr>
          </a:p>
        </p:txBody>
      </p:sp>
      <p:sp>
        <p:nvSpPr>
          <p:cNvPr id="3" name="Content Placeholder 2">
            <a:extLst>
              <a:ext uri="{FF2B5EF4-FFF2-40B4-BE49-F238E27FC236}">
                <a16:creationId xmlns:a16="http://schemas.microsoft.com/office/drawing/2014/main" id="{7BCB9239-AF2E-DE6C-2646-6E7C1B51CCC9}"/>
              </a:ext>
            </a:extLst>
          </p:cNvPr>
          <p:cNvSpPr>
            <a:spLocks noGrp="1"/>
          </p:cNvSpPr>
          <p:nvPr>
            <p:ph idx="1"/>
          </p:nvPr>
        </p:nvSpPr>
        <p:spPr>
          <a:xfrm>
            <a:off x="365760" y="1828800"/>
            <a:ext cx="10500885" cy="4251960"/>
          </a:xfrm>
        </p:spPr>
        <p:txBody>
          <a:bodyPr vert="horz" lIns="0" tIns="0" rIns="0" bIns="0" spcCol="301752" rtlCol="0" anchor="t">
            <a:noAutofit/>
          </a:bodyPr>
          <a:lstStyle/>
          <a:p>
            <a:pPr algn="just">
              <a:lnSpc>
                <a:spcPct val="150000"/>
              </a:lnSpc>
              <a:spcBef>
                <a:spcPct val="0"/>
              </a:spcBef>
            </a:pPr>
            <a:r>
              <a:rPr lang="en-US" dirty="0">
                <a:ea typeface="+mn-lt"/>
                <a:cs typeface="+mn-lt"/>
              </a:rPr>
              <a:t>It is used to check that any of the given mocks have any unverified interactions. We can use this method after verifying all the mock, to make sure that nothing else was invoked on the mocks. It also detects the unverified invocations that occur before the test method, for example, in setup(), @Before method, or the constructor. It is an optional method, and we don't need to use it in every test.</a:t>
            </a:r>
            <a:endParaRPr lang="en-US" dirty="0">
              <a:cs typeface="Arial"/>
            </a:endParaRPr>
          </a:p>
          <a:p>
            <a:pPr algn="just">
              <a:lnSpc>
                <a:spcPct val="150000"/>
              </a:lnSpc>
              <a:spcBef>
                <a:spcPct val="0"/>
              </a:spcBef>
            </a:pPr>
            <a:r>
              <a:rPr lang="en-US" dirty="0">
                <a:ea typeface="+mn-lt"/>
                <a:cs typeface="+mn-lt"/>
              </a:rPr>
              <a:t>The signature of the </a:t>
            </a:r>
            <a:r>
              <a:rPr lang="en-US" dirty="0" err="1">
                <a:ea typeface="+mn-lt"/>
                <a:cs typeface="+mn-lt"/>
              </a:rPr>
              <a:t>verifyNoMoreInteractions</a:t>
            </a:r>
            <a:r>
              <a:rPr lang="en-US" dirty="0">
                <a:ea typeface="+mn-lt"/>
                <a:cs typeface="+mn-lt"/>
              </a:rPr>
              <a:t>() method is:</a:t>
            </a:r>
          </a:p>
          <a:p>
            <a:pPr marL="0" indent="0" algn="just">
              <a:lnSpc>
                <a:spcPct val="150000"/>
              </a:lnSpc>
              <a:spcBef>
                <a:spcPct val="0"/>
              </a:spcBef>
              <a:buNone/>
            </a:pPr>
            <a:endParaRPr lang="en-US" dirty="0">
              <a:ea typeface="+mn-lt"/>
              <a:cs typeface="+mn-lt"/>
            </a:endParaRPr>
          </a:p>
          <a:p>
            <a:pPr marL="0" indent="0" algn="just">
              <a:lnSpc>
                <a:spcPct val="150000"/>
              </a:lnSpc>
              <a:spcBef>
                <a:spcPct val="0"/>
              </a:spcBef>
              <a:buNone/>
            </a:pPr>
            <a:r>
              <a:rPr lang="en-US" b="1" dirty="0">
                <a:ea typeface="+mn-lt"/>
                <a:cs typeface="+mn-lt"/>
              </a:rPr>
              <a:t>  public</a:t>
            </a:r>
            <a:r>
              <a:rPr lang="en-US" dirty="0">
                <a:ea typeface="+mn-lt"/>
                <a:cs typeface="+mn-lt"/>
              </a:rPr>
              <a:t> </a:t>
            </a:r>
            <a:r>
              <a:rPr lang="en-US" b="1" dirty="0">
                <a:ea typeface="+mn-lt"/>
                <a:cs typeface="+mn-lt"/>
              </a:rPr>
              <a:t>static</a:t>
            </a:r>
            <a:r>
              <a:rPr lang="en-US" dirty="0">
                <a:ea typeface="+mn-lt"/>
                <a:cs typeface="+mn-lt"/>
              </a:rPr>
              <a:t> </a:t>
            </a:r>
            <a:r>
              <a:rPr lang="en-US" b="1" dirty="0">
                <a:ea typeface="+mn-lt"/>
                <a:cs typeface="+mn-lt"/>
              </a:rPr>
              <a:t>void</a:t>
            </a:r>
            <a:r>
              <a:rPr lang="en-US" dirty="0">
                <a:ea typeface="+mn-lt"/>
                <a:cs typeface="+mn-lt"/>
              </a:rPr>
              <a:t> </a:t>
            </a:r>
            <a:r>
              <a:rPr lang="en-US" dirty="0" err="1">
                <a:ea typeface="+mn-lt"/>
                <a:cs typeface="+mn-lt"/>
              </a:rPr>
              <a:t>verifyNoMoreInteractions</a:t>
            </a:r>
            <a:r>
              <a:rPr lang="en-US" dirty="0">
                <a:ea typeface="+mn-lt"/>
                <a:cs typeface="+mn-lt"/>
              </a:rPr>
              <a:t>(Object... mocks) {  </a:t>
            </a:r>
          </a:p>
          <a:p>
            <a:pPr marL="0" indent="0" algn="just">
              <a:lnSpc>
                <a:spcPct val="150000"/>
              </a:lnSpc>
              <a:spcBef>
                <a:spcPct val="0"/>
              </a:spcBef>
              <a:buNone/>
            </a:pPr>
            <a:r>
              <a:rPr lang="en-US" dirty="0">
                <a:ea typeface="+mn-lt"/>
                <a:cs typeface="+mn-lt"/>
              </a:rPr>
              <a:t>        </a:t>
            </a:r>
            <a:r>
              <a:rPr lang="en-US" dirty="0" err="1">
                <a:ea typeface="+mn-lt"/>
                <a:cs typeface="+mn-lt"/>
              </a:rPr>
              <a:t>MOCKITO_CORE.verifyNoMoreInteractions</a:t>
            </a:r>
            <a:r>
              <a:rPr lang="en-US" dirty="0">
                <a:ea typeface="+mn-lt"/>
                <a:cs typeface="+mn-lt"/>
              </a:rPr>
              <a:t>(mocks);  </a:t>
            </a:r>
          </a:p>
          <a:p>
            <a:pPr marL="0" indent="0" algn="just">
              <a:lnSpc>
                <a:spcPct val="150000"/>
              </a:lnSpc>
              <a:spcBef>
                <a:spcPct val="0"/>
              </a:spcBef>
              <a:buNone/>
            </a:pPr>
            <a:r>
              <a:rPr lang="en-US" dirty="0">
                <a:ea typeface="+mn-lt"/>
                <a:cs typeface="+mn-lt"/>
              </a:rPr>
              <a:t>     }  </a:t>
            </a:r>
          </a:p>
          <a:p>
            <a:pPr algn="just">
              <a:lnSpc>
                <a:spcPct val="150000"/>
              </a:lnSpc>
              <a:spcBef>
                <a:spcPct val="0"/>
              </a:spcBef>
            </a:pPr>
            <a:endParaRPr lang="en-US" dirty="0">
              <a:cs typeface="Arial"/>
            </a:endParaRPr>
          </a:p>
        </p:txBody>
      </p:sp>
    </p:spTree>
    <p:extLst>
      <p:ext uri="{BB962C8B-B14F-4D97-AF65-F5344CB8AC3E}">
        <p14:creationId xmlns:p14="http://schemas.microsoft.com/office/powerpoint/2010/main" val="118963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64D5-EBFD-C2A2-87CE-33A910200201}"/>
              </a:ext>
            </a:extLst>
          </p:cNvPr>
          <p:cNvSpPr>
            <a:spLocks noGrp="1"/>
          </p:cNvSpPr>
          <p:nvPr>
            <p:ph type="title"/>
          </p:nvPr>
        </p:nvSpPr>
        <p:spPr/>
        <p:txBody>
          <a:bodyPr/>
          <a:lstStyle/>
          <a:p>
            <a:pPr algn="just"/>
            <a:r>
              <a:rPr lang="en-US" sz="2400" dirty="0">
                <a:cs typeface="Arial"/>
              </a:rPr>
              <a:t>Mockito </a:t>
            </a:r>
            <a:r>
              <a:rPr lang="en-US" sz="2400" dirty="0" err="1">
                <a:cs typeface="Arial"/>
              </a:rPr>
              <a:t>verifyZeroInteractions</a:t>
            </a:r>
            <a:r>
              <a:rPr lang="en-US" sz="2400" dirty="0">
                <a:cs typeface="Arial"/>
              </a:rPr>
              <a:t>() method</a:t>
            </a:r>
            <a:endParaRPr lang="en-US" sz="2400">
              <a:ea typeface="+mj-lt"/>
              <a:cs typeface="+mj-lt"/>
            </a:endParaRPr>
          </a:p>
          <a:p>
            <a:endParaRPr lang="en-US" sz="2400" dirty="0">
              <a:cs typeface="Arial"/>
            </a:endParaRPr>
          </a:p>
        </p:txBody>
      </p:sp>
      <p:sp>
        <p:nvSpPr>
          <p:cNvPr id="3" name="Content Placeholder 2">
            <a:extLst>
              <a:ext uri="{FF2B5EF4-FFF2-40B4-BE49-F238E27FC236}">
                <a16:creationId xmlns:a16="http://schemas.microsoft.com/office/drawing/2014/main" id="{122AFFE8-00B7-FCD6-03BF-29C981708934}"/>
              </a:ext>
            </a:extLst>
          </p:cNvPr>
          <p:cNvSpPr>
            <a:spLocks noGrp="1"/>
          </p:cNvSpPr>
          <p:nvPr>
            <p:ph idx="1"/>
          </p:nvPr>
        </p:nvSpPr>
        <p:spPr>
          <a:xfrm>
            <a:off x="365760" y="1710559"/>
            <a:ext cx="8503920" cy="4251960"/>
          </a:xfrm>
        </p:spPr>
        <p:txBody>
          <a:bodyPr vert="horz" lIns="0" tIns="0" rIns="0" bIns="0" spcCol="301752" rtlCol="0" anchor="t">
            <a:normAutofit/>
          </a:bodyPr>
          <a:lstStyle/>
          <a:p>
            <a:pPr algn="just">
              <a:lnSpc>
                <a:spcPct val="150000"/>
              </a:lnSpc>
              <a:spcBef>
                <a:spcPct val="0"/>
              </a:spcBef>
            </a:pPr>
            <a:r>
              <a:rPr lang="en-US" dirty="0">
                <a:cs typeface="Arial"/>
              </a:rPr>
              <a:t>It verifies that no interaction has occurred on the given mocks. It also detects the invocations that have occurred before the test method, for example, in setup(), @Before method or the constructor.</a:t>
            </a:r>
            <a:endParaRPr lang="en-US" dirty="0">
              <a:ea typeface="+mn-lt"/>
              <a:cs typeface="+mn-lt"/>
            </a:endParaRPr>
          </a:p>
          <a:p>
            <a:pPr algn="just">
              <a:lnSpc>
                <a:spcPct val="150000"/>
              </a:lnSpc>
              <a:spcBef>
                <a:spcPct val="0"/>
              </a:spcBef>
            </a:pPr>
            <a:r>
              <a:rPr lang="en-US" dirty="0">
                <a:cs typeface="Arial"/>
              </a:rPr>
              <a:t>The signature of the </a:t>
            </a:r>
            <a:r>
              <a:rPr lang="en-US" dirty="0" err="1">
                <a:cs typeface="Arial"/>
              </a:rPr>
              <a:t>verifyZeroInteractions</a:t>
            </a:r>
            <a:r>
              <a:rPr lang="en-US" dirty="0">
                <a:cs typeface="Arial"/>
              </a:rPr>
              <a:t>() method is:</a:t>
            </a:r>
            <a:endParaRPr lang="en-US" dirty="0">
              <a:ea typeface="+mn-lt"/>
              <a:cs typeface="+mn-lt"/>
            </a:endParaRPr>
          </a:p>
          <a:p>
            <a:pPr marL="285750" indent="-285750" algn="just">
              <a:lnSpc>
                <a:spcPct val="150000"/>
              </a:lnSpc>
              <a:spcBef>
                <a:spcPct val="0"/>
              </a:spcBef>
            </a:pPr>
            <a:r>
              <a:rPr lang="en-US" b="1" dirty="0">
                <a:cs typeface="Arial"/>
              </a:rPr>
              <a:t>public</a:t>
            </a:r>
            <a:r>
              <a:rPr lang="en-US" dirty="0">
                <a:cs typeface="Arial"/>
              </a:rPr>
              <a:t> </a:t>
            </a:r>
            <a:r>
              <a:rPr lang="en-US" b="1" dirty="0">
                <a:cs typeface="Arial"/>
              </a:rPr>
              <a:t>static</a:t>
            </a:r>
            <a:r>
              <a:rPr lang="en-US" dirty="0">
                <a:cs typeface="Arial"/>
              </a:rPr>
              <a:t> </a:t>
            </a:r>
            <a:r>
              <a:rPr lang="en-US" b="1" dirty="0">
                <a:cs typeface="Arial"/>
              </a:rPr>
              <a:t>void</a:t>
            </a:r>
            <a:r>
              <a:rPr lang="en-US" dirty="0">
                <a:cs typeface="Arial"/>
              </a:rPr>
              <a:t> </a:t>
            </a:r>
            <a:r>
              <a:rPr lang="en-US" dirty="0" err="1">
                <a:cs typeface="Arial"/>
              </a:rPr>
              <a:t>verifyZeroInteractions</a:t>
            </a:r>
            <a:r>
              <a:rPr lang="en-US" dirty="0">
                <a:cs typeface="Arial"/>
              </a:rPr>
              <a:t>(Object... mocks) {  </a:t>
            </a:r>
            <a:endParaRPr lang="en-US" dirty="0">
              <a:ea typeface="+mn-lt"/>
              <a:cs typeface="+mn-lt"/>
            </a:endParaRPr>
          </a:p>
          <a:p>
            <a:pPr marL="0" indent="0" algn="just">
              <a:lnSpc>
                <a:spcPct val="150000"/>
              </a:lnSpc>
              <a:spcBef>
                <a:spcPct val="0"/>
              </a:spcBef>
              <a:buNone/>
            </a:pPr>
            <a:r>
              <a:rPr lang="en-US" dirty="0">
                <a:cs typeface="Arial"/>
              </a:rPr>
              <a:t>        </a:t>
            </a:r>
            <a:r>
              <a:rPr lang="en-US" dirty="0" err="1">
                <a:cs typeface="Arial"/>
              </a:rPr>
              <a:t>MOCKITO_CORE.verifyNoMoreInteractions</a:t>
            </a:r>
            <a:r>
              <a:rPr lang="en-US" dirty="0">
                <a:cs typeface="Arial"/>
              </a:rPr>
              <a:t>(mocks);  </a:t>
            </a:r>
            <a:endParaRPr lang="en-US" dirty="0">
              <a:ea typeface="+mn-lt"/>
              <a:cs typeface="+mn-lt"/>
            </a:endParaRPr>
          </a:p>
          <a:p>
            <a:pPr marL="0" indent="0" algn="just">
              <a:lnSpc>
                <a:spcPct val="150000"/>
              </a:lnSpc>
              <a:spcBef>
                <a:spcPct val="0"/>
              </a:spcBef>
              <a:buNone/>
            </a:pPr>
            <a:r>
              <a:rPr lang="en-US" dirty="0">
                <a:cs typeface="Arial"/>
              </a:rPr>
              <a:t>    }  </a:t>
            </a:r>
            <a:endParaRPr lang="en-US" dirty="0">
              <a:ea typeface="+mn-lt"/>
              <a:cs typeface="+mn-lt"/>
            </a:endParaRPr>
          </a:p>
          <a:p>
            <a:pPr>
              <a:lnSpc>
                <a:spcPct val="150000"/>
              </a:lnSpc>
            </a:pPr>
            <a:endParaRPr lang="en-US" dirty="0">
              <a:cs typeface="Arial"/>
            </a:endParaRPr>
          </a:p>
        </p:txBody>
      </p:sp>
    </p:spTree>
    <p:extLst>
      <p:ext uri="{BB962C8B-B14F-4D97-AF65-F5344CB8AC3E}">
        <p14:creationId xmlns:p14="http://schemas.microsoft.com/office/powerpoint/2010/main" val="218558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069D4B-048D-8249-D19A-B53DA5C9D5E6}"/>
              </a:ext>
            </a:extLst>
          </p:cNvPr>
          <p:cNvSpPr>
            <a:spLocks noGrp="1"/>
          </p:cNvSpPr>
          <p:nvPr>
            <p:ph idx="1"/>
          </p:nvPr>
        </p:nvSpPr>
        <p:spPr>
          <a:xfrm>
            <a:off x="851864" y="160282"/>
            <a:ext cx="8503920" cy="4251960"/>
          </a:xfrm>
        </p:spPr>
        <p:txBody>
          <a:bodyPr vert="horz" lIns="0" tIns="0" rIns="0" bIns="0" spcCol="301752" rtlCol="0" anchor="t">
            <a:noAutofit/>
          </a:bodyPr>
          <a:lstStyle/>
          <a:p>
            <a:pPr marL="0" indent="0" algn="just">
              <a:lnSpc>
                <a:spcPct val="90000"/>
              </a:lnSpc>
              <a:spcBef>
                <a:spcPct val="0"/>
              </a:spcBef>
              <a:buNone/>
            </a:pPr>
            <a:r>
              <a:rPr lang="en-US" sz="2400" b="1" dirty="0">
                <a:ea typeface="+mn-lt"/>
                <a:cs typeface="+mn-lt"/>
              </a:rPr>
              <a:t>Mockito </a:t>
            </a:r>
            <a:r>
              <a:rPr lang="en-US" sz="2400" b="1" dirty="0" err="1">
                <a:ea typeface="+mn-lt"/>
                <a:cs typeface="+mn-lt"/>
              </a:rPr>
              <a:t>doThrow</a:t>
            </a:r>
            <a:r>
              <a:rPr lang="en-US" sz="2400" b="1" dirty="0">
                <a:ea typeface="+mn-lt"/>
                <a:cs typeface="+mn-lt"/>
              </a:rPr>
              <a:t>() method</a:t>
            </a:r>
            <a:endParaRPr lang="en-US" dirty="0"/>
          </a:p>
          <a:p>
            <a:pPr marL="0" indent="0" algn="just">
              <a:lnSpc>
                <a:spcPct val="90000"/>
              </a:lnSpc>
              <a:spcBef>
                <a:spcPct val="0"/>
              </a:spcBef>
              <a:buNone/>
            </a:pPr>
            <a:endParaRPr lang="en-US" sz="2400" b="1" dirty="0">
              <a:cs typeface="Arial"/>
            </a:endParaRPr>
          </a:p>
          <a:p>
            <a:pPr marL="0" indent="0" algn="just">
              <a:lnSpc>
                <a:spcPct val="90000"/>
              </a:lnSpc>
              <a:spcBef>
                <a:spcPct val="0"/>
              </a:spcBef>
              <a:buNone/>
            </a:pPr>
            <a:endParaRPr lang="en-US" sz="2400" b="1" dirty="0">
              <a:cs typeface="Arial"/>
            </a:endParaRPr>
          </a:p>
          <a:p>
            <a:pPr algn="just">
              <a:lnSpc>
                <a:spcPct val="150000"/>
              </a:lnSpc>
              <a:spcBef>
                <a:spcPct val="0"/>
              </a:spcBef>
            </a:pPr>
            <a:r>
              <a:rPr lang="en-US" dirty="0">
                <a:cs typeface="Arial"/>
              </a:rPr>
              <a:t>It is used when to stub a void method to throw an exception. It creates a new exception instance for each method invocation. There are two types of </a:t>
            </a:r>
            <a:r>
              <a:rPr lang="en-US" dirty="0" err="1">
                <a:cs typeface="Arial"/>
              </a:rPr>
              <a:t>doThrow</a:t>
            </a:r>
            <a:r>
              <a:rPr lang="en-US" dirty="0">
                <a:cs typeface="Arial"/>
              </a:rPr>
              <a:t>() methods available in the Mockito class with different parameters, as shown below:</a:t>
            </a:r>
            <a:endParaRPr lang="en-US" dirty="0">
              <a:ea typeface="+mn-lt"/>
              <a:cs typeface="+mn-lt"/>
            </a:endParaRPr>
          </a:p>
          <a:p>
            <a:pPr marL="285750" indent="-285750" algn="just">
              <a:lnSpc>
                <a:spcPct val="150000"/>
              </a:lnSpc>
              <a:spcBef>
                <a:spcPct val="0"/>
              </a:spcBef>
            </a:pPr>
            <a:r>
              <a:rPr lang="en-US" b="1" dirty="0" err="1">
                <a:cs typeface="Arial"/>
              </a:rPr>
              <a:t>doThrow</a:t>
            </a:r>
            <a:r>
              <a:rPr lang="en-US" b="1" dirty="0">
                <a:cs typeface="Arial"/>
              </a:rPr>
              <a:t>() method with Throwable:</a:t>
            </a:r>
            <a:r>
              <a:rPr lang="en-US" dirty="0">
                <a:cs typeface="Arial"/>
              </a:rPr>
              <a:t> This method is used when we want to stub a void method with an exception. </a:t>
            </a:r>
            <a:r>
              <a:rPr lang="en-US" b="1" dirty="0">
                <a:cs typeface="Arial"/>
              </a:rPr>
              <a:t>Syntax:</a:t>
            </a:r>
            <a:r>
              <a:rPr lang="en-US" dirty="0">
                <a:cs typeface="Arial"/>
              </a:rPr>
              <a:t> </a:t>
            </a:r>
            <a:r>
              <a:rPr lang="en-US" dirty="0" err="1">
                <a:cs typeface="Arial"/>
              </a:rPr>
              <a:t>doThrow</a:t>
            </a:r>
            <a:r>
              <a:rPr lang="en-US" dirty="0">
                <a:cs typeface="Arial"/>
              </a:rPr>
              <a:t>(Throwable </a:t>
            </a:r>
            <a:r>
              <a:rPr lang="en-US" dirty="0" err="1">
                <a:cs typeface="Arial"/>
              </a:rPr>
              <a:t>toBeThrown</a:t>
            </a:r>
            <a:r>
              <a:rPr lang="en-US" dirty="0">
                <a:cs typeface="Arial"/>
              </a:rPr>
              <a:t>)</a:t>
            </a:r>
          </a:p>
          <a:p>
            <a:pPr marL="285750" indent="-285750" algn="just">
              <a:lnSpc>
                <a:spcPct val="150000"/>
              </a:lnSpc>
              <a:spcBef>
                <a:spcPct val="0"/>
              </a:spcBef>
            </a:pPr>
            <a:r>
              <a:rPr lang="en-US" dirty="0">
                <a:cs typeface="Arial"/>
              </a:rPr>
              <a:t>The signature of the </a:t>
            </a:r>
            <a:r>
              <a:rPr lang="en-US" dirty="0" err="1">
                <a:cs typeface="Arial"/>
              </a:rPr>
              <a:t>doThrow</a:t>
            </a:r>
            <a:r>
              <a:rPr lang="en-US" dirty="0">
                <a:cs typeface="Arial"/>
              </a:rPr>
              <a:t>() method is:</a:t>
            </a:r>
            <a:endParaRPr lang="en-US" dirty="0">
              <a:ea typeface="+mn-lt"/>
              <a:cs typeface="+mn-lt"/>
            </a:endParaRPr>
          </a:p>
          <a:p>
            <a:pPr marL="285750" indent="-285750" algn="just">
              <a:lnSpc>
                <a:spcPct val="150000"/>
              </a:lnSpc>
              <a:spcBef>
                <a:spcPct val="0"/>
              </a:spcBef>
            </a:pPr>
            <a:r>
              <a:rPr lang="en-US" b="1" dirty="0">
                <a:cs typeface="Arial"/>
              </a:rPr>
              <a:t>public</a:t>
            </a:r>
            <a:r>
              <a:rPr lang="en-US" dirty="0">
                <a:cs typeface="Arial"/>
              </a:rPr>
              <a:t> </a:t>
            </a:r>
            <a:r>
              <a:rPr lang="en-US" b="1" dirty="0">
                <a:cs typeface="Arial"/>
              </a:rPr>
              <a:t>static</a:t>
            </a:r>
            <a:r>
              <a:rPr lang="en-US" dirty="0">
                <a:cs typeface="Arial"/>
              </a:rPr>
              <a:t> </a:t>
            </a:r>
            <a:r>
              <a:rPr lang="en-US" dirty="0" err="1">
                <a:cs typeface="Arial"/>
              </a:rPr>
              <a:t>Stubber</a:t>
            </a:r>
            <a:r>
              <a:rPr lang="en-US" dirty="0">
                <a:cs typeface="Arial"/>
              </a:rPr>
              <a:t> </a:t>
            </a:r>
            <a:r>
              <a:rPr lang="en-US" dirty="0" err="1">
                <a:cs typeface="Arial"/>
              </a:rPr>
              <a:t>doThrow</a:t>
            </a:r>
            <a:r>
              <a:rPr lang="en-US" dirty="0">
                <a:cs typeface="Arial"/>
              </a:rPr>
              <a:t>(Throwable </a:t>
            </a:r>
            <a:r>
              <a:rPr lang="en-US" dirty="0" err="1">
                <a:cs typeface="Arial"/>
              </a:rPr>
              <a:t>toBeThrown</a:t>
            </a:r>
            <a:r>
              <a:rPr lang="en-US" dirty="0">
                <a:cs typeface="Arial"/>
              </a:rPr>
              <a:t>) {  </a:t>
            </a:r>
            <a:endParaRPr lang="en-US" dirty="0">
              <a:ea typeface="+mn-lt"/>
              <a:cs typeface="+mn-lt"/>
            </a:endParaRPr>
          </a:p>
          <a:p>
            <a:pPr marL="0" indent="0" algn="just">
              <a:lnSpc>
                <a:spcPct val="150000"/>
              </a:lnSpc>
              <a:spcBef>
                <a:spcPct val="0"/>
              </a:spcBef>
              <a:buNone/>
            </a:pPr>
            <a:r>
              <a:rPr lang="en-US" dirty="0">
                <a:cs typeface="Arial"/>
              </a:rPr>
              <a:t>       </a:t>
            </a:r>
            <a:r>
              <a:rPr lang="en-US" b="1" dirty="0">
                <a:cs typeface="Arial"/>
              </a:rPr>
              <a:t>return</a:t>
            </a:r>
            <a:r>
              <a:rPr lang="en-US" dirty="0">
                <a:cs typeface="Arial"/>
              </a:rPr>
              <a:t> </a:t>
            </a:r>
            <a:r>
              <a:rPr lang="en-US" dirty="0" err="1">
                <a:cs typeface="Arial"/>
              </a:rPr>
              <a:t>MOCKITO_CORE.doAnswer</a:t>
            </a:r>
            <a:r>
              <a:rPr lang="en-US" dirty="0">
                <a:cs typeface="Arial"/>
              </a:rPr>
              <a:t>(</a:t>
            </a:r>
            <a:r>
              <a:rPr lang="en-US" b="1" dirty="0">
                <a:cs typeface="Arial"/>
              </a:rPr>
              <a:t>new</a:t>
            </a:r>
            <a:r>
              <a:rPr lang="en-US" dirty="0">
                <a:cs typeface="Arial"/>
              </a:rPr>
              <a:t> </a:t>
            </a:r>
            <a:r>
              <a:rPr lang="en-US" dirty="0" err="1">
                <a:cs typeface="Arial"/>
              </a:rPr>
              <a:t>ThrowsException</a:t>
            </a:r>
            <a:r>
              <a:rPr lang="en-US" dirty="0">
                <a:cs typeface="Arial"/>
              </a:rPr>
              <a:t>(</a:t>
            </a:r>
            <a:r>
              <a:rPr lang="en-US" dirty="0" err="1">
                <a:cs typeface="Arial"/>
              </a:rPr>
              <a:t>toBeThrown</a:t>
            </a:r>
            <a:r>
              <a:rPr lang="en-US" dirty="0">
                <a:cs typeface="Arial"/>
              </a:rPr>
              <a:t>));  </a:t>
            </a:r>
            <a:endParaRPr lang="en-US" dirty="0">
              <a:ea typeface="+mn-lt"/>
              <a:cs typeface="+mn-lt"/>
            </a:endParaRPr>
          </a:p>
          <a:p>
            <a:pPr marL="0" indent="0" algn="just">
              <a:lnSpc>
                <a:spcPct val="150000"/>
              </a:lnSpc>
              <a:spcBef>
                <a:spcPct val="0"/>
              </a:spcBef>
              <a:buNone/>
            </a:pPr>
            <a:r>
              <a:rPr lang="en-US" sz="2000" dirty="0">
                <a:cs typeface="Arial"/>
              </a:rPr>
              <a:t>    </a:t>
            </a:r>
            <a:r>
              <a:rPr lang="en-US" dirty="0">
                <a:cs typeface="Arial"/>
              </a:rPr>
              <a:t>} </a:t>
            </a:r>
            <a:br>
              <a:rPr lang="en-US" sz="2000" dirty="0">
                <a:cs typeface="Arial"/>
              </a:rPr>
            </a:br>
            <a:endParaRPr lang="en-US" sz="2000" dirty="0">
              <a:cs typeface="Arial"/>
            </a:endParaRPr>
          </a:p>
        </p:txBody>
      </p:sp>
    </p:spTree>
    <p:extLst>
      <p:ext uri="{BB962C8B-B14F-4D97-AF65-F5344CB8AC3E}">
        <p14:creationId xmlns:p14="http://schemas.microsoft.com/office/powerpoint/2010/main" val="283187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98F1E-F18D-A911-AB4E-F46EF9E4C1EC}"/>
              </a:ext>
            </a:extLst>
          </p:cNvPr>
          <p:cNvSpPr>
            <a:spLocks noGrp="1"/>
          </p:cNvSpPr>
          <p:nvPr>
            <p:ph idx="1"/>
          </p:nvPr>
        </p:nvSpPr>
        <p:spPr>
          <a:xfrm>
            <a:off x="1111936" y="1052752"/>
            <a:ext cx="8503920" cy="4251960"/>
          </a:xfrm>
        </p:spPr>
        <p:txBody>
          <a:bodyPr vert="horz" lIns="0" tIns="0" rIns="0" bIns="0" spcCol="301752" rtlCol="0" anchor="t">
            <a:noAutofit/>
          </a:bodyPr>
          <a:lstStyle/>
          <a:p>
            <a:pPr marL="285750" indent="-285750" algn="just">
              <a:lnSpc>
                <a:spcPct val="90000"/>
              </a:lnSpc>
              <a:spcBef>
                <a:spcPct val="0"/>
              </a:spcBef>
            </a:pPr>
            <a:endParaRPr lang="en-US" dirty="0"/>
          </a:p>
          <a:p>
            <a:pPr marL="285750" indent="-285750" algn="just">
              <a:lnSpc>
                <a:spcPct val="90000"/>
              </a:lnSpc>
              <a:spcBef>
                <a:spcPct val="0"/>
              </a:spcBef>
            </a:pPr>
            <a:endParaRPr lang="en-US" dirty="0">
              <a:ea typeface="+mn-lt"/>
              <a:cs typeface="+mn-lt"/>
            </a:endParaRPr>
          </a:p>
          <a:p>
            <a:pPr marL="285750" indent="-285750" algn="just">
              <a:lnSpc>
                <a:spcPct val="150000"/>
              </a:lnSpc>
              <a:spcBef>
                <a:spcPct val="0"/>
              </a:spcBef>
            </a:pPr>
            <a:r>
              <a:rPr lang="en-US" b="1" dirty="0" err="1">
                <a:ea typeface="+mn-lt"/>
                <a:cs typeface="+mn-lt"/>
              </a:rPr>
              <a:t>doThrow</a:t>
            </a:r>
            <a:r>
              <a:rPr lang="en-US" b="1" dirty="0">
                <a:ea typeface="+mn-lt"/>
                <a:cs typeface="+mn-lt"/>
              </a:rPr>
              <a:t>() method with Class:</a:t>
            </a:r>
            <a:r>
              <a:rPr lang="en-US" dirty="0">
                <a:ea typeface="+mn-lt"/>
                <a:cs typeface="+mn-lt"/>
              </a:rPr>
              <a:t> This method is used when we want to stub a void method to throw an exception of a specified class.</a:t>
            </a:r>
            <a:br>
              <a:rPr lang="en-US" dirty="0">
                <a:ea typeface="+mn-lt"/>
                <a:cs typeface="+mn-lt"/>
              </a:rPr>
            </a:br>
            <a:r>
              <a:rPr lang="en-US" dirty="0">
                <a:ea typeface="+mn-lt"/>
                <a:cs typeface="+mn-lt"/>
              </a:rPr>
              <a:t>Syntax: </a:t>
            </a:r>
            <a:r>
              <a:rPr lang="en-US" dirty="0" err="1">
                <a:ea typeface="+mn-lt"/>
                <a:cs typeface="+mn-lt"/>
              </a:rPr>
              <a:t>doThrow</a:t>
            </a:r>
            <a:r>
              <a:rPr lang="en-US" dirty="0">
                <a:ea typeface="+mn-lt"/>
                <a:cs typeface="+mn-lt"/>
              </a:rPr>
              <a:t>(Class&lt;? extends Throwable&gt; </a:t>
            </a:r>
            <a:r>
              <a:rPr lang="en-US" dirty="0" err="1">
                <a:ea typeface="+mn-lt"/>
                <a:cs typeface="+mn-lt"/>
              </a:rPr>
              <a:t>toBeThrown</a:t>
            </a:r>
            <a:r>
              <a:rPr lang="en-US" dirty="0">
                <a:ea typeface="+mn-lt"/>
                <a:cs typeface="+mn-lt"/>
              </a:rPr>
              <a:t>)</a:t>
            </a:r>
            <a:br>
              <a:rPr lang="en-US" dirty="0">
                <a:ea typeface="+mn-lt"/>
                <a:cs typeface="+mn-lt"/>
              </a:rPr>
            </a:br>
            <a:r>
              <a:rPr lang="en-US" dirty="0">
                <a:ea typeface="+mn-lt"/>
                <a:cs typeface="+mn-lt"/>
              </a:rPr>
              <a:t>The signature of </a:t>
            </a:r>
            <a:r>
              <a:rPr lang="en-US" dirty="0" err="1">
                <a:ea typeface="+mn-lt"/>
                <a:cs typeface="+mn-lt"/>
              </a:rPr>
              <a:t>doThrow</a:t>
            </a:r>
            <a:r>
              <a:rPr lang="en-US" dirty="0">
                <a:ea typeface="+mn-lt"/>
                <a:cs typeface="+mn-lt"/>
              </a:rPr>
              <a:t>() method is:</a:t>
            </a:r>
          </a:p>
          <a:p>
            <a:pPr marL="0" indent="0" algn="just">
              <a:lnSpc>
                <a:spcPct val="150000"/>
              </a:lnSpc>
              <a:spcBef>
                <a:spcPct val="0"/>
              </a:spcBef>
              <a:buNone/>
            </a:pPr>
            <a:endParaRPr lang="en-US" dirty="0">
              <a:ea typeface="+mn-lt"/>
              <a:cs typeface="+mn-lt"/>
            </a:endParaRPr>
          </a:p>
          <a:p>
            <a:pPr marL="285750" indent="-285750" algn="just">
              <a:lnSpc>
                <a:spcPct val="150000"/>
              </a:lnSpc>
              <a:spcBef>
                <a:spcPct val="0"/>
              </a:spcBef>
            </a:pPr>
            <a:r>
              <a:rPr lang="en-US" b="1" dirty="0">
                <a:ea typeface="+mn-lt"/>
                <a:cs typeface="+mn-lt"/>
              </a:rPr>
              <a:t>public</a:t>
            </a:r>
            <a:r>
              <a:rPr lang="en-US" dirty="0">
                <a:ea typeface="+mn-lt"/>
                <a:cs typeface="+mn-lt"/>
              </a:rPr>
              <a:t> </a:t>
            </a:r>
            <a:r>
              <a:rPr lang="en-US" b="1" dirty="0">
                <a:ea typeface="+mn-lt"/>
                <a:cs typeface="+mn-lt"/>
              </a:rPr>
              <a:t>static</a:t>
            </a:r>
            <a:r>
              <a:rPr lang="en-US" dirty="0">
                <a:ea typeface="+mn-lt"/>
                <a:cs typeface="+mn-lt"/>
              </a:rPr>
              <a:t> </a:t>
            </a:r>
            <a:r>
              <a:rPr lang="en-US" dirty="0" err="1">
                <a:ea typeface="+mn-lt"/>
                <a:cs typeface="+mn-lt"/>
              </a:rPr>
              <a:t>Stubber</a:t>
            </a:r>
            <a:r>
              <a:rPr lang="en-US" dirty="0">
                <a:ea typeface="+mn-lt"/>
                <a:cs typeface="+mn-lt"/>
              </a:rPr>
              <a:t> </a:t>
            </a:r>
            <a:r>
              <a:rPr lang="en-US" dirty="0" err="1">
                <a:ea typeface="+mn-lt"/>
                <a:cs typeface="+mn-lt"/>
              </a:rPr>
              <a:t>doThrow</a:t>
            </a:r>
            <a:r>
              <a:rPr lang="en-US" dirty="0">
                <a:ea typeface="+mn-lt"/>
                <a:cs typeface="+mn-lt"/>
              </a:rPr>
              <a:t>(Class&lt;? </a:t>
            </a:r>
            <a:r>
              <a:rPr lang="en-US" b="1" dirty="0">
                <a:ea typeface="+mn-lt"/>
                <a:cs typeface="+mn-lt"/>
              </a:rPr>
              <a:t>extends</a:t>
            </a:r>
            <a:r>
              <a:rPr lang="en-US" dirty="0">
                <a:ea typeface="+mn-lt"/>
                <a:cs typeface="+mn-lt"/>
              </a:rPr>
              <a:t> Throwable&gt; </a:t>
            </a:r>
            <a:r>
              <a:rPr lang="en-US" dirty="0" err="1">
                <a:ea typeface="+mn-lt"/>
                <a:cs typeface="+mn-lt"/>
              </a:rPr>
              <a:t>toBeThrown</a:t>
            </a:r>
            <a:r>
              <a:rPr lang="en-US" dirty="0">
                <a:ea typeface="+mn-lt"/>
                <a:cs typeface="+mn-lt"/>
              </a:rPr>
              <a:t>) {  </a:t>
            </a:r>
          </a:p>
          <a:p>
            <a:pPr marL="285750" indent="-285750" algn="just">
              <a:lnSpc>
                <a:spcPct val="150000"/>
              </a:lnSpc>
              <a:spcBef>
                <a:spcPct val="0"/>
              </a:spcBef>
            </a:pPr>
            <a:r>
              <a:rPr lang="en-US" dirty="0">
                <a:ea typeface="+mn-lt"/>
                <a:cs typeface="+mn-lt"/>
              </a:rPr>
              <a:t>        </a:t>
            </a:r>
            <a:r>
              <a:rPr lang="en-US" b="1" dirty="0">
                <a:ea typeface="+mn-lt"/>
                <a:cs typeface="+mn-lt"/>
              </a:rPr>
              <a:t>return</a:t>
            </a:r>
            <a:r>
              <a:rPr lang="en-US" dirty="0">
                <a:ea typeface="+mn-lt"/>
                <a:cs typeface="+mn-lt"/>
              </a:rPr>
              <a:t> </a:t>
            </a:r>
            <a:r>
              <a:rPr lang="en-US" dirty="0" err="1">
                <a:ea typeface="+mn-lt"/>
                <a:cs typeface="+mn-lt"/>
              </a:rPr>
              <a:t>MOCKITO_CORE.doAnswer</a:t>
            </a:r>
            <a:r>
              <a:rPr lang="en-US" dirty="0">
                <a:ea typeface="+mn-lt"/>
                <a:cs typeface="+mn-lt"/>
              </a:rPr>
              <a:t>(</a:t>
            </a:r>
            <a:r>
              <a:rPr lang="en-US" b="1" dirty="0">
                <a:ea typeface="+mn-lt"/>
                <a:cs typeface="+mn-lt"/>
              </a:rPr>
              <a:t>new</a:t>
            </a:r>
            <a:r>
              <a:rPr lang="en-US" dirty="0">
                <a:ea typeface="+mn-lt"/>
                <a:cs typeface="+mn-lt"/>
              </a:rPr>
              <a:t> </a:t>
            </a:r>
            <a:r>
              <a:rPr lang="en-US" dirty="0" err="1">
                <a:ea typeface="+mn-lt"/>
                <a:cs typeface="+mn-lt"/>
              </a:rPr>
              <a:t>ThrowsExceptionClass</a:t>
            </a:r>
            <a:r>
              <a:rPr lang="en-US" dirty="0">
                <a:ea typeface="+mn-lt"/>
                <a:cs typeface="+mn-lt"/>
              </a:rPr>
              <a:t>(</a:t>
            </a:r>
            <a:r>
              <a:rPr lang="en-US" dirty="0" err="1">
                <a:ea typeface="+mn-lt"/>
                <a:cs typeface="+mn-lt"/>
              </a:rPr>
              <a:t>toBeThrown</a:t>
            </a:r>
            <a:r>
              <a:rPr lang="en-US" dirty="0">
                <a:ea typeface="+mn-lt"/>
                <a:cs typeface="+mn-lt"/>
              </a:rPr>
              <a:t>));  </a:t>
            </a:r>
          </a:p>
          <a:p>
            <a:pPr marL="285750" indent="-285750" algn="just">
              <a:lnSpc>
                <a:spcPct val="150000"/>
              </a:lnSpc>
              <a:spcBef>
                <a:spcPct val="0"/>
              </a:spcBef>
            </a:pPr>
            <a:r>
              <a:rPr lang="en-US" dirty="0">
                <a:ea typeface="+mn-lt"/>
                <a:cs typeface="+mn-lt"/>
              </a:rPr>
              <a:t>    }  </a:t>
            </a:r>
          </a:p>
          <a:p>
            <a:pPr algn="just">
              <a:lnSpc>
                <a:spcPct val="150000"/>
              </a:lnSpc>
              <a:spcBef>
                <a:spcPct val="0"/>
              </a:spcBef>
            </a:pPr>
            <a:endParaRPr lang="en-US" dirty="0">
              <a:cs typeface="Arial"/>
            </a:endParaRPr>
          </a:p>
        </p:txBody>
      </p:sp>
    </p:spTree>
    <p:extLst>
      <p:ext uri="{BB962C8B-B14F-4D97-AF65-F5344CB8AC3E}">
        <p14:creationId xmlns:p14="http://schemas.microsoft.com/office/powerpoint/2010/main" val="322953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B9AB-6B50-BAA8-9F2F-444260C38A86}"/>
              </a:ext>
            </a:extLst>
          </p:cNvPr>
          <p:cNvSpPr>
            <a:spLocks noGrp="1"/>
          </p:cNvSpPr>
          <p:nvPr>
            <p:ph type="title"/>
          </p:nvPr>
        </p:nvSpPr>
        <p:spPr/>
        <p:txBody>
          <a:bodyPr/>
          <a:lstStyle/>
          <a:p>
            <a:pPr algn="just"/>
            <a:r>
              <a:rPr lang="en-US" sz="2400" dirty="0">
                <a:cs typeface="Arial"/>
              </a:rPr>
              <a:t>Mockito </a:t>
            </a:r>
            <a:r>
              <a:rPr lang="en-US" sz="2400" dirty="0" err="1">
                <a:cs typeface="Arial"/>
              </a:rPr>
              <a:t>doCallRealMethod</a:t>
            </a:r>
            <a:r>
              <a:rPr lang="en-US" sz="2400" dirty="0">
                <a:cs typeface="Arial"/>
              </a:rPr>
              <a:t>() method</a:t>
            </a:r>
            <a:endParaRPr lang="en-US" sz="2400" dirty="0">
              <a:ea typeface="+mj-lt"/>
              <a:cs typeface="+mj-lt"/>
            </a:endParaRPr>
          </a:p>
          <a:p>
            <a:endParaRPr lang="en-US" sz="2400" dirty="0">
              <a:cs typeface="Arial"/>
            </a:endParaRPr>
          </a:p>
        </p:txBody>
      </p:sp>
      <p:sp>
        <p:nvSpPr>
          <p:cNvPr id="3" name="Content Placeholder 2">
            <a:extLst>
              <a:ext uri="{FF2B5EF4-FFF2-40B4-BE49-F238E27FC236}">
                <a16:creationId xmlns:a16="http://schemas.microsoft.com/office/drawing/2014/main" id="{7B8BE670-F1BC-C76B-FA16-8E2232068EC7}"/>
              </a:ext>
            </a:extLst>
          </p:cNvPr>
          <p:cNvSpPr>
            <a:spLocks noGrp="1"/>
          </p:cNvSpPr>
          <p:nvPr>
            <p:ph idx="1"/>
          </p:nvPr>
        </p:nvSpPr>
        <p:spPr/>
        <p:txBody>
          <a:bodyPr vert="horz" lIns="0" tIns="0" rIns="0" bIns="0" spcCol="301752" rtlCol="0" anchor="t">
            <a:normAutofit/>
          </a:bodyPr>
          <a:lstStyle/>
          <a:p>
            <a:pPr>
              <a:lnSpc>
                <a:spcPct val="150000"/>
              </a:lnSpc>
              <a:spcBef>
                <a:spcPct val="0"/>
              </a:spcBef>
            </a:pPr>
            <a:r>
              <a:rPr lang="en-US" dirty="0">
                <a:cs typeface="Arial"/>
              </a:rPr>
              <a:t>It is used when we want to call the real implementation of a method. In other words, it is used to create partial mocks of an object. It is used in rare situations, such as to call the real methods. It is similar to the spy() method, and the only difference is that it results in complex code.</a:t>
            </a:r>
            <a:endParaRPr lang="en-US" dirty="0">
              <a:ea typeface="+mn-lt"/>
              <a:cs typeface="+mn-lt"/>
            </a:endParaRPr>
          </a:p>
          <a:p>
            <a:pPr>
              <a:lnSpc>
                <a:spcPct val="150000"/>
              </a:lnSpc>
              <a:spcBef>
                <a:spcPct val="0"/>
              </a:spcBef>
            </a:pPr>
            <a:r>
              <a:rPr lang="en-US" dirty="0">
                <a:cs typeface="Arial"/>
              </a:rPr>
              <a:t>The signature of the </a:t>
            </a:r>
            <a:r>
              <a:rPr lang="en-US" dirty="0" err="1">
                <a:cs typeface="Arial"/>
              </a:rPr>
              <a:t>doCallRealMethod</a:t>
            </a:r>
            <a:r>
              <a:rPr lang="en-US" dirty="0">
                <a:cs typeface="Arial"/>
              </a:rPr>
              <a:t>() method is:</a:t>
            </a:r>
            <a:endParaRPr lang="en-US" dirty="0">
              <a:ea typeface="+mn-lt"/>
              <a:cs typeface="+mn-lt"/>
            </a:endParaRPr>
          </a:p>
          <a:p>
            <a:pPr marL="285750" indent="-285750">
              <a:lnSpc>
                <a:spcPct val="150000"/>
              </a:lnSpc>
              <a:spcBef>
                <a:spcPct val="0"/>
              </a:spcBef>
            </a:pPr>
            <a:r>
              <a:rPr lang="en-US" b="1" dirty="0">
                <a:cs typeface="Arial"/>
              </a:rPr>
              <a:t>public</a:t>
            </a:r>
            <a:r>
              <a:rPr lang="en-US" dirty="0">
                <a:cs typeface="Arial"/>
              </a:rPr>
              <a:t> </a:t>
            </a:r>
            <a:r>
              <a:rPr lang="en-US" b="1" dirty="0">
                <a:cs typeface="Arial"/>
              </a:rPr>
              <a:t>static</a:t>
            </a:r>
            <a:r>
              <a:rPr lang="en-US" dirty="0">
                <a:cs typeface="Arial"/>
              </a:rPr>
              <a:t> </a:t>
            </a:r>
            <a:r>
              <a:rPr lang="en-US" dirty="0" err="1">
                <a:cs typeface="Arial"/>
              </a:rPr>
              <a:t>Stubber</a:t>
            </a:r>
            <a:r>
              <a:rPr lang="en-US" dirty="0">
                <a:cs typeface="Arial"/>
              </a:rPr>
              <a:t> </a:t>
            </a:r>
            <a:r>
              <a:rPr lang="en-US" dirty="0" err="1">
                <a:cs typeface="Arial"/>
              </a:rPr>
              <a:t>doCallRealMethod</a:t>
            </a:r>
            <a:r>
              <a:rPr lang="en-US" dirty="0">
                <a:cs typeface="Arial"/>
              </a:rPr>
              <a:t>() {  </a:t>
            </a:r>
            <a:endParaRPr lang="en-US" dirty="0">
              <a:ea typeface="+mn-lt"/>
              <a:cs typeface="+mn-lt"/>
            </a:endParaRPr>
          </a:p>
          <a:p>
            <a:pPr marL="0" indent="0">
              <a:lnSpc>
                <a:spcPct val="150000"/>
              </a:lnSpc>
              <a:spcBef>
                <a:spcPct val="0"/>
              </a:spcBef>
              <a:buNone/>
            </a:pPr>
            <a:r>
              <a:rPr lang="en-US" dirty="0">
                <a:cs typeface="Arial"/>
              </a:rPr>
              <a:t>        </a:t>
            </a:r>
            <a:r>
              <a:rPr lang="en-US" b="1" dirty="0">
                <a:cs typeface="Arial"/>
              </a:rPr>
              <a:t>return</a:t>
            </a:r>
            <a:r>
              <a:rPr lang="en-US" dirty="0">
                <a:cs typeface="Arial"/>
              </a:rPr>
              <a:t> </a:t>
            </a:r>
            <a:r>
              <a:rPr lang="en-US" dirty="0" err="1">
                <a:cs typeface="Arial"/>
              </a:rPr>
              <a:t>MOCKITO_CORE.doAnswer</a:t>
            </a:r>
            <a:r>
              <a:rPr lang="en-US" dirty="0">
                <a:cs typeface="Arial"/>
              </a:rPr>
              <a:t>(</a:t>
            </a:r>
            <a:r>
              <a:rPr lang="en-US" b="1" dirty="0">
                <a:cs typeface="Arial"/>
              </a:rPr>
              <a:t>new</a:t>
            </a:r>
            <a:r>
              <a:rPr lang="en-US" dirty="0">
                <a:cs typeface="Arial"/>
              </a:rPr>
              <a:t> </a:t>
            </a:r>
            <a:r>
              <a:rPr lang="en-US" dirty="0" err="1">
                <a:cs typeface="Arial"/>
              </a:rPr>
              <a:t>CallsRealMethods</a:t>
            </a:r>
            <a:r>
              <a:rPr lang="en-US" dirty="0">
                <a:cs typeface="Arial"/>
              </a:rPr>
              <a:t>());  </a:t>
            </a:r>
            <a:endParaRPr lang="en-US" dirty="0">
              <a:ea typeface="+mn-lt"/>
              <a:cs typeface="+mn-lt"/>
            </a:endParaRPr>
          </a:p>
          <a:p>
            <a:pPr marL="0" indent="0">
              <a:lnSpc>
                <a:spcPct val="150000"/>
              </a:lnSpc>
              <a:spcBef>
                <a:spcPct val="0"/>
              </a:spcBef>
              <a:buNone/>
            </a:pPr>
            <a:r>
              <a:rPr lang="en-US" dirty="0">
                <a:cs typeface="Arial"/>
              </a:rPr>
              <a:t>     }   </a:t>
            </a:r>
            <a:endParaRPr lang="en-US" dirty="0">
              <a:ea typeface="+mn-lt"/>
              <a:cs typeface="+mn-lt"/>
            </a:endParaRPr>
          </a:p>
          <a:p>
            <a:pPr>
              <a:lnSpc>
                <a:spcPct val="150000"/>
              </a:lnSpc>
              <a:spcBef>
                <a:spcPct val="0"/>
              </a:spcBef>
            </a:pPr>
            <a:endParaRPr lang="en-US" dirty="0">
              <a:ea typeface="+mn-lt"/>
              <a:cs typeface="+mn-lt"/>
            </a:endParaRPr>
          </a:p>
          <a:p>
            <a:pPr>
              <a:lnSpc>
                <a:spcPct val="150000"/>
              </a:lnSpc>
            </a:pPr>
            <a:endParaRPr lang="en-US" dirty="0">
              <a:cs typeface="Arial"/>
            </a:endParaRPr>
          </a:p>
        </p:txBody>
      </p:sp>
    </p:spTree>
    <p:extLst>
      <p:ext uri="{BB962C8B-B14F-4D97-AF65-F5344CB8AC3E}">
        <p14:creationId xmlns:p14="http://schemas.microsoft.com/office/powerpoint/2010/main" val="275090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B9AB-6B50-BAA8-9F2F-444260C38A86}"/>
              </a:ext>
            </a:extLst>
          </p:cNvPr>
          <p:cNvSpPr>
            <a:spLocks noGrp="1"/>
          </p:cNvSpPr>
          <p:nvPr>
            <p:ph type="title"/>
          </p:nvPr>
        </p:nvSpPr>
        <p:spPr>
          <a:xfrm>
            <a:off x="365760" y="365760"/>
            <a:ext cx="11457432" cy="914400"/>
          </a:xfrm>
        </p:spPr>
        <p:txBody>
          <a:bodyPr anchor="t">
            <a:normAutofit/>
          </a:bodyPr>
          <a:lstStyle/>
          <a:p>
            <a:r>
              <a:rPr lang="en-US" dirty="0"/>
              <a:t>CONCLUSION</a:t>
            </a:r>
          </a:p>
          <a:p>
            <a:endParaRPr lang="en-US" dirty="0"/>
          </a:p>
        </p:txBody>
      </p:sp>
      <p:sp>
        <p:nvSpPr>
          <p:cNvPr id="9" name="TextBox 8">
            <a:extLst>
              <a:ext uri="{FF2B5EF4-FFF2-40B4-BE49-F238E27FC236}">
                <a16:creationId xmlns:a16="http://schemas.microsoft.com/office/drawing/2014/main" id="{C1DB9FCA-1687-4D0C-9355-CE671F985F37}"/>
              </a:ext>
            </a:extLst>
          </p:cNvPr>
          <p:cNvSpPr txBox="1"/>
          <p:nvPr/>
        </p:nvSpPr>
        <p:spPr>
          <a:xfrm>
            <a:off x="680987" y="1216254"/>
            <a:ext cx="10262937" cy="4197559"/>
          </a:xfrm>
          <a:prstGeom prst="rect">
            <a:avLst/>
          </a:prstGeom>
          <a:noFill/>
        </p:spPr>
        <p:txBody>
          <a:bodyPr wrap="square" anchor="ctr">
            <a:spAutoFit/>
          </a:bodyPr>
          <a:lstStyle/>
          <a:p>
            <a:pPr marL="285750" indent="-285750" algn="just" rtl="0">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JUnit and Mockito are complementary tools that are often used together in Java unit testing. </a:t>
            </a:r>
          </a:p>
          <a:p>
            <a:pPr marL="285750" indent="-285750" algn="just" rtl="0">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JUnit is used to write test cases and run tests, while Mockito is used to create mock objects that can be used in the tests.</a:t>
            </a:r>
          </a:p>
          <a:p>
            <a:pPr marL="285750" indent="-285750" algn="just" rtl="0">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Writing effective unit tests with JUnit and Mockito can greatly improve the quality and reliability of Java code. </a:t>
            </a:r>
          </a:p>
          <a:p>
            <a:pPr marL="285750" indent="-285750" algn="just" rtl="0">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Unit tests help to catch bugs early in the development process, which can save time and money by avoiding issues in production. </a:t>
            </a:r>
          </a:p>
          <a:p>
            <a:pPr marL="285750" indent="-285750" algn="just" rtl="0">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Mockito allows developers to test code in isolation, which helps to ensure that the tests are focused and accurate.</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16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60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FB0F-7709-0CDE-27C4-1318821B276D}"/>
              </a:ext>
            </a:extLst>
          </p:cNvPr>
          <p:cNvSpPr>
            <a:spLocks noGrp="1"/>
          </p:cNvSpPr>
          <p:nvPr>
            <p:ph type="title"/>
          </p:nvPr>
        </p:nvSpPr>
        <p:spPr>
          <a:xfrm>
            <a:off x="365760" y="365760"/>
            <a:ext cx="11457432" cy="914400"/>
          </a:xfrm>
        </p:spPr>
        <p:txBody>
          <a:bodyPr anchor="t">
            <a:normAutofit/>
          </a:bodyPr>
          <a:lstStyle/>
          <a:p>
            <a:r>
              <a:rPr lang="en-US" b="0"/>
              <a:t>Features of JUnit:</a:t>
            </a:r>
            <a:endParaRPr lang="en-US"/>
          </a:p>
        </p:txBody>
      </p:sp>
      <p:sp>
        <p:nvSpPr>
          <p:cNvPr id="3" name="Content Placeholder 2">
            <a:extLst>
              <a:ext uri="{FF2B5EF4-FFF2-40B4-BE49-F238E27FC236}">
                <a16:creationId xmlns:a16="http://schemas.microsoft.com/office/drawing/2014/main" id="{94BA73AF-0D09-16A1-FF51-41AD87C971B5}"/>
              </a:ext>
            </a:extLst>
          </p:cNvPr>
          <p:cNvSpPr>
            <a:spLocks noGrp="1"/>
          </p:cNvSpPr>
          <p:nvPr>
            <p:ph sz="half" idx="1"/>
          </p:nvPr>
        </p:nvSpPr>
        <p:spPr>
          <a:xfrm>
            <a:off x="365760" y="1583871"/>
            <a:ext cx="7534656" cy="4251960"/>
          </a:xfrm>
        </p:spPr>
        <p:txBody>
          <a:bodyPr vert="horz" lIns="0" tIns="0" rIns="0" bIns="0" spcCol="301752" rtlCol="0" anchor="t">
            <a:noAutofit/>
          </a:bodyPr>
          <a:lstStyle/>
          <a:p>
            <a:r>
              <a:rPr lang="en-US" sz="2400"/>
              <a:t>An open-source framework used to write and run tests.</a:t>
            </a:r>
            <a:endParaRPr lang="en-US" sz="2400">
              <a:cs typeface="Arial"/>
            </a:endParaRPr>
          </a:p>
          <a:p>
            <a:r>
              <a:rPr lang="en-US" sz="2400"/>
              <a:t>For testing the expected result, the JUnit provides assertions.</a:t>
            </a:r>
            <a:endParaRPr lang="en-US" sz="2400">
              <a:cs typeface="Arial"/>
            </a:endParaRPr>
          </a:p>
          <a:p>
            <a:r>
              <a:rPr lang="en-US" sz="2400"/>
              <a:t>To identify the test methods, it provides annotation.</a:t>
            </a:r>
            <a:endParaRPr lang="en-US" sz="2400">
              <a:cs typeface="Arial"/>
            </a:endParaRPr>
          </a:p>
          <a:p>
            <a:r>
              <a:rPr lang="en-US" sz="2400"/>
              <a:t>We can write the code faster for increasing quality using JUnit.</a:t>
            </a:r>
            <a:endParaRPr lang="en-US" sz="2400">
              <a:cs typeface="Arial"/>
            </a:endParaRPr>
          </a:p>
          <a:p>
            <a:r>
              <a:rPr lang="en-US" sz="2400"/>
              <a:t>For running tests, it provides test runners.</a:t>
            </a:r>
            <a:endParaRPr lang="en-US" sz="2400">
              <a:cs typeface="Arial"/>
            </a:endParaRPr>
          </a:p>
          <a:p>
            <a:r>
              <a:rPr lang="en-US" sz="2400"/>
              <a:t>It is quite simple, not so complex and requires less time.</a:t>
            </a:r>
            <a:endParaRPr lang="en-US" sz="2400">
              <a:cs typeface="Arial"/>
            </a:endParaRPr>
          </a:p>
          <a:p>
            <a:endParaRPr lang="en-US"/>
          </a:p>
        </p:txBody>
      </p:sp>
      <p:pic>
        <p:nvPicPr>
          <p:cNvPr id="4" name="Picture 4" descr="Logo, company name&#10;&#10;Description automatically generated">
            <a:extLst>
              <a:ext uri="{FF2B5EF4-FFF2-40B4-BE49-F238E27FC236}">
                <a16:creationId xmlns:a16="http://schemas.microsoft.com/office/drawing/2014/main" id="{4C9A3048-AE3A-D899-5AD7-9BDDD74B4C55}"/>
              </a:ext>
            </a:extLst>
          </p:cNvPr>
          <p:cNvPicPr>
            <a:picLocks noGrp="1" noChangeAspect="1"/>
          </p:cNvPicPr>
          <p:nvPr>
            <p:ph sz="half" idx="2"/>
          </p:nvPr>
        </p:nvPicPr>
        <p:blipFill>
          <a:blip r:embed="rId2"/>
          <a:stretch>
            <a:fillRect/>
          </a:stretch>
        </p:blipFill>
        <p:spPr>
          <a:xfrm>
            <a:off x="8526589" y="2464117"/>
            <a:ext cx="2981325" cy="2981325"/>
          </a:xfrm>
        </p:spPr>
      </p:pic>
    </p:spTree>
    <p:extLst>
      <p:ext uri="{BB962C8B-B14F-4D97-AF65-F5344CB8AC3E}">
        <p14:creationId xmlns:p14="http://schemas.microsoft.com/office/powerpoint/2010/main" val="14618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D662-C33B-2D88-853D-4E842F6E5E3B}"/>
              </a:ext>
            </a:extLst>
          </p:cNvPr>
          <p:cNvSpPr>
            <a:spLocks noGrp="1"/>
          </p:cNvSpPr>
          <p:nvPr>
            <p:ph type="title"/>
          </p:nvPr>
        </p:nvSpPr>
        <p:spPr>
          <a:xfrm>
            <a:off x="365760" y="365760"/>
            <a:ext cx="11457432" cy="914400"/>
          </a:xfrm>
        </p:spPr>
        <p:txBody>
          <a:bodyPr anchor="t">
            <a:normAutofit/>
          </a:bodyPr>
          <a:lstStyle/>
          <a:p>
            <a:r>
              <a:rPr lang="en-US" b="0"/>
              <a:t>Annotations used while writing the test cases:</a:t>
            </a:r>
            <a:endParaRPr lang="en-US"/>
          </a:p>
        </p:txBody>
      </p:sp>
      <p:graphicFrame>
        <p:nvGraphicFramePr>
          <p:cNvPr id="5" name="Content Placeholder 2">
            <a:extLst>
              <a:ext uri="{FF2B5EF4-FFF2-40B4-BE49-F238E27FC236}">
                <a16:creationId xmlns:a16="http://schemas.microsoft.com/office/drawing/2014/main" id="{7E93A809-66BA-9E86-9393-4E1796016CB4}"/>
              </a:ext>
            </a:extLst>
          </p:cNvPr>
          <p:cNvGraphicFramePr>
            <a:graphicFrameLocks noGrp="1"/>
          </p:cNvGraphicFramePr>
          <p:nvPr>
            <p:ph idx="1"/>
            <p:extLst>
              <p:ext uri="{D42A27DB-BD31-4B8C-83A1-F6EECF244321}">
                <p14:modId xmlns:p14="http://schemas.microsoft.com/office/powerpoint/2010/main" val="1545808616"/>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655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4730E9-E4D5-FD8B-9DFC-6C52D03198C6}"/>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kern="1200"/>
              <a:t>The common methods of Assert class are as follows:</a:t>
            </a:r>
          </a:p>
        </p:txBody>
      </p:sp>
      <p:graphicFrame>
        <p:nvGraphicFramePr>
          <p:cNvPr id="11" name="TextBox 1">
            <a:extLst>
              <a:ext uri="{FF2B5EF4-FFF2-40B4-BE49-F238E27FC236}">
                <a16:creationId xmlns:a16="http://schemas.microsoft.com/office/drawing/2014/main" id="{8A19257F-5A71-DE85-CF46-22A4319BE935}"/>
              </a:ext>
            </a:extLst>
          </p:cNvPr>
          <p:cNvGraphicFramePr/>
          <p:nvPr>
            <p:extLst>
              <p:ext uri="{D42A27DB-BD31-4B8C-83A1-F6EECF244321}">
                <p14:modId xmlns:p14="http://schemas.microsoft.com/office/powerpoint/2010/main" val="440630786"/>
              </p:ext>
            </p:extLst>
          </p:nvPr>
        </p:nvGraphicFramePr>
        <p:xfrm>
          <a:off x="120832" y="1202872"/>
          <a:ext cx="11960896" cy="5653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030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0610-FD86-2992-5D47-B6CB0F0FA714}"/>
              </a:ext>
            </a:extLst>
          </p:cNvPr>
          <p:cNvSpPr>
            <a:spLocks noGrp="1"/>
          </p:cNvSpPr>
          <p:nvPr>
            <p:ph type="title"/>
          </p:nvPr>
        </p:nvSpPr>
        <p:spPr/>
        <p:txBody>
          <a:bodyPr/>
          <a:lstStyle/>
          <a:p>
            <a:r>
              <a:rPr lang="en-US">
                <a:cs typeface="Arial"/>
              </a:rPr>
              <a:t>Application:</a:t>
            </a:r>
            <a:endParaRPr lang="en-US"/>
          </a:p>
        </p:txBody>
      </p:sp>
      <p:sp>
        <p:nvSpPr>
          <p:cNvPr id="3" name="Content Placeholder 2">
            <a:extLst>
              <a:ext uri="{FF2B5EF4-FFF2-40B4-BE49-F238E27FC236}">
                <a16:creationId xmlns:a16="http://schemas.microsoft.com/office/drawing/2014/main" id="{BAB4D849-8AE6-ED14-3135-4C1CEC6507B9}"/>
              </a:ext>
            </a:extLst>
          </p:cNvPr>
          <p:cNvSpPr>
            <a:spLocks noGrp="1"/>
          </p:cNvSpPr>
          <p:nvPr>
            <p:ph idx="1"/>
          </p:nvPr>
        </p:nvSpPr>
        <p:spPr/>
        <p:txBody>
          <a:bodyPr vert="horz" lIns="0" tIns="0" rIns="0" bIns="0" spcCol="301752" rtlCol="0" anchor="t">
            <a:normAutofit/>
          </a:bodyPr>
          <a:lstStyle/>
          <a:p>
            <a:r>
              <a:rPr lang="en-US" sz="2000">
                <a:ea typeface="+mn-lt"/>
                <a:cs typeface="+mn-lt"/>
              </a:rPr>
              <a:t>JUnit is primarily used for writing and running unit tests for Java code.</a:t>
            </a:r>
            <a:endParaRPr lang="en-US" sz="2000">
              <a:cs typeface="Arial"/>
            </a:endParaRPr>
          </a:p>
          <a:p>
            <a:r>
              <a:rPr lang="en-US" sz="2000">
                <a:ea typeface="+mn-lt"/>
                <a:cs typeface="+mn-lt"/>
              </a:rPr>
              <a:t>It helps developers to test individual units of code in isolation, which enables them to detect and fix bugs quickly.</a:t>
            </a:r>
          </a:p>
          <a:p>
            <a:r>
              <a:rPr lang="en-US" sz="2000">
                <a:ea typeface="+mn-lt"/>
                <a:cs typeface="+mn-lt"/>
              </a:rPr>
              <a:t>JUnit helps developers to write tests and run them quickly, making it easier to follow the TDD process.</a:t>
            </a:r>
          </a:p>
          <a:p>
            <a:r>
              <a:rPr lang="en-US" sz="2000">
                <a:ea typeface="+mn-lt"/>
                <a:cs typeface="+mn-lt"/>
              </a:rPr>
              <a:t>Unit can also be used to analyze code coverage, which is the percentage of code that is covered by tests.</a:t>
            </a:r>
            <a:endParaRPr lang="en-US" sz="2000">
              <a:cs typeface="Arial"/>
            </a:endParaRPr>
          </a:p>
        </p:txBody>
      </p:sp>
    </p:spTree>
    <p:extLst>
      <p:ext uri="{BB962C8B-B14F-4D97-AF65-F5344CB8AC3E}">
        <p14:creationId xmlns:p14="http://schemas.microsoft.com/office/powerpoint/2010/main" val="204555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0D4B-5157-EB96-3FEF-C59710DEF2D0}"/>
              </a:ext>
            </a:extLst>
          </p:cNvPr>
          <p:cNvSpPr>
            <a:spLocks noGrp="1"/>
          </p:cNvSpPr>
          <p:nvPr>
            <p:ph type="title" idx="4294967295"/>
          </p:nvPr>
        </p:nvSpPr>
        <p:spPr>
          <a:xfrm>
            <a:off x="0" y="365125"/>
            <a:ext cx="11458575" cy="526473"/>
          </a:xfrm>
        </p:spPr>
        <p:txBody>
          <a:bodyPr anchor="t">
            <a:normAutofit/>
          </a:bodyPr>
          <a:lstStyle/>
          <a:p>
            <a:r>
              <a:rPr lang="en-US" b="0"/>
              <a:t>Test program</a:t>
            </a:r>
          </a:p>
        </p:txBody>
      </p:sp>
      <p:sp>
        <p:nvSpPr>
          <p:cNvPr id="3" name="Content Placeholder 2">
            <a:extLst>
              <a:ext uri="{FF2B5EF4-FFF2-40B4-BE49-F238E27FC236}">
                <a16:creationId xmlns:a16="http://schemas.microsoft.com/office/drawing/2014/main" id="{114C425E-D853-4DE9-A26B-2F66646C3A7D}"/>
              </a:ext>
            </a:extLst>
          </p:cNvPr>
          <p:cNvSpPr>
            <a:spLocks noGrp="1"/>
          </p:cNvSpPr>
          <p:nvPr>
            <p:ph sz="half" idx="4294967295"/>
          </p:nvPr>
        </p:nvSpPr>
        <p:spPr>
          <a:xfrm>
            <a:off x="0" y="904443"/>
            <a:ext cx="11806526" cy="5332845"/>
          </a:xfrm>
        </p:spPr>
        <p:txBody>
          <a:bodyPr vert="horz" lIns="0" tIns="0" rIns="0" bIns="0" numCol="2" spcCol="941832" rtlCol="0" anchor="t">
            <a:normAutofit/>
          </a:bodyPr>
          <a:lstStyle/>
          <a:p>
            <a:pPr marL="0" indent="0">
              <a:buNone/>
            </a:pPr>
            <a:r>
              <a:rPr lang="en-US" b="1">
                <a:ea typeface="+mn-lt"/>
                <a:cs typeface="+mn-lt"/>
              </a:rPr>
              <a:t>  </a:t>
            </a:r>
            <a:r>
              <a:rPr lang="en-US" sz="2000" b="1">
                <a:latin typeface="Calibri"/>
                <a:ea typeface="+mn-lt"/>
                <a:cs typeface="+mn-lt"/>
              </a:rPr>
              <a:t> package</a:t>
            </a:r>
            <a:r>
              <a:rPr lang="en-US" sz="2000">
                <a:latin typeface="Calibri"/>
                <a:ea typeface="+mn-lt"/>
                <a:cs typeface="+mn-lt"/>
              </a:rPr>
              <a:t> </a:t>
            </a:r>
            <a:r>
              <a:rPr lang="en-US" sz="2000" err="1">
                <a:latin typeface="Calibri"/>
                <a:ea typeface="+mn-lt"/>
                <a:cs typeface="+mn-lt"/>
              </a:rPr>
              <a:t>com.javatpoint.testcase</a:t>
            </a:r>
            <a:r>
              <a:rPr lang="en-US" sz="2000">
                <a:latin typeface="Calibri"/>
                <a:ea typeface="+mn-lt"/>
                <a:cs typeface="+mn-lt"/>
              </a:rPr>
              <a:t>;  </a:t>
            </a:r>
            <a:endParaRPr lang="en-US" sz="2000">
              <a:latin typeface="Calibri"/>
              <a:cs typeface="Arial"/>
            </a:endParaRPr>
          </a:p>
          <a:p>
            <a:pPr marL="0" indent="0">
              <a:buNone/>
            </a:pPr>
            <a:r>
              <a:rPr lang="en-US" sz="2000" b="1">
                <a:latin typeface="Calibri"/>
                <a:ea typeface="+mn-lt"/>
                <a:cs typeface="+mn-lt"/>
              </a:rPr>
              <a:t>   import</a:t>
            </a:r>
            <a:r>
              <a:rPr lang="en-US" sz="2000">
                <a:latin typeface="Calibri"/>
                <a:ea typeface="+mn-lt"/>
                <a:cs typeface="+mn-lt"/>
              </a:rPr>
              <a:t> </a:t>
            </a:r>
            <a:r>
              <a:rPr lang="en-US" sz="2000" b="1">
                <a:latin typeface="Calibri"/>
                <a:ea typeface="+mn-lt"/>
                <a:cs typeface="+mn-lt"/>
              </a:rPr>
              <a:t>static</a:t>
            </a:r>
            <a:r>
              <a:rPr lang="en-US" sz="2000">
                <a:latin typeface="Calibri"/>
                <a:ea typeface="+mn-lt"/>
                <a:cs typeface="+mn-lt"/>
              </a:rPr>
              <a:t> </a:t>
            </a:r>
            <a:r>
              <a:rPr lang="en-US" sz="2000" err="1">
                <a:latin typeface="Calibri"/>
                <a:ea typeface="+mn-lt"/>
                <a:cs typeface="+mn-lt"/>
              </a:rPr>
              <a:t>org.junit.Assert</a:t>
            </a:r>
            <a:r>
              <a:rPr lang="en-US" sz="2000">
                <a:latin typeface="Calibri"/>
                <a:ea typeface="+mn-lt"/>
                <a:cs typeface="+mn-lt"/>
              </a:rPr>
              <a:t>.*;  </a:t>
            </a:r>
            <a:endParaRPr lang="en-US" sz="2000">
              <a:latin typeface="Calibri"/>
              <a:cs typeface="Arial"/>
            </a:endParaRPr>
          </a:p>
          <a:p>
            <a:pPr marL="0" indent="0">
              <a:buNone/>
            </a:pPr>
            <a:r>
              <a:rPr lang="en-US" sz="2000" b="1">
                <a:latin typeface="Calibri"/>
                <a:ea typeface="+mn-lt"/>
                <a:cs typeface="+mn-lt"/>
              </a:rPr>
              <a:t>   import</a:t>
            </a:r>
            <a:r>
              <a:rPr lang="en-US" sz="2000">
                <a:latin typeface="Calibri"/>
                <a:ea typeface="+mn-lt"/>
                <a:cs typeface="+mn-lt"/>
              </a:rPr>
              <a:t> </a:t>
            </a:r>
            <a:r>
              <a:rPr lang="en-US" sz="2000" err="1">
                <a:latin typeface="Calibri"/>
                <a:ea typeface="+mn-lt"/>
                <a:cs typeface="+mn-lt"/>
              </a:rPr>
              <a:t>com.javatpoint.logic</a:t>
            </a:r>
            <a:r>
              <a:rPr lang="en-US" sz="2000">
                <a:latin typeface="Calibri"/>
                <a:ea typeface="+mn-lt"/>
                <a:cs typeface="+mn-lt"/>
              </a:rPr>
              <a:t>.*;  </a:t>
            </a:r>
            <a:endParaRPr lang="en-US" sz="2000">
              <a:latin typeface="Calibri"/>
              <a:cs typeface="Arial"/>
            </a:endParaRPr>
          </a:p>
          <a:p>
            <a:pPr marL="0" indent="0">
              <a:buNone/>
            </a:pPr>
            <a:r>
              <a:rPr lang="en-US" sz="2000" b="1">
                <a:latin typeface="Calibri"/>
                <a:ea typeface="+mn-lt"/>
                <a:cs typeface="+mn-lt"/>
              </a:rPr>
              <a:t>   import</a:t>
            </a:r>
            <a:r>
              <a:rPr lang="en-US" sz="2000">
                <a:latin typeface="Calibri"/>
                <a:ea typeface="+mn-lt"/>
                <a:cs typeface="+mn-lt"/>
              </a:rPr>
              <a:t> </a:t>
            </a:r>
            <a:r>
              <a:rPr lang="en-US" sz="2000" err="1">
                <a:latin typeface="Calibri"/>
                <a:ea typeface="+mn-lt"/>
                <a:cs typeface="+mn-lt"/>
              </a:rPr>
              <a:t>org.junit.Test</a:t>
            </a:r>
            <a:r>
              <a:rPr lang="en-US" sz="2000">
                <a:latin typeface="Calibri"/>
                <a:ea typeface="+mn-lt"/>
                <a:cs typeface="+mn-lt"/>
              </a:rPr>
              <a:t>;   </a:t>
            </a:r>
            <a:endParaRPr lang="en-US" sz="2000">
              <a:latin typeface="Calibri"/>
              <a:cs typeface="Arial"/>
            </a:endParaRPr>
          </a:p>
          <a:p>
            <a:pPr marL="0" indent="0">
              <a:buNone/>
            </a:pPr>
            <a:r>
              <a:rPr lang="en-US" sz="2000" b="1">
                <a:latin typeface="Calibri"/>
                <a:ea typeface="+mn-lt"/>
                <a:cs typeface="+mn-lt"/>
              </a:rPr>
              <a:t>   public</a:t>
            </a:r>
            <a:r>
              <a:rPr lang="en-US" sz="2000">
                <a:latin typeface="Calibri"/>
                <a:ea typeface="+mn-lt"/>
                <a:cs typeface="+mn-lt"/>
              </a:rPr>
              <a:t> </a:t>
            </a:r>
            <a:r>
              <a:rPr lang="en-US" sz="2000" b="1">
                <a:latin typeface="Calibri"/>
                <a:ea typeface="+mn-lt"/>
                <a:cs typeface="+mn-lt"/>
              </a:rPr>
              <a:t>class</a:t>
            </a:r>
            <a:r>
              <a:rPr lang="en-US" sz="2000">
                <a:latin typeface="Calibri"/>
                <a:ea typeface="+mn-lt"/>
                <a:cs typeface="+mn-lt"/>
              </a:rPr>
              <a:t> </a:t>
            </a:r>
            <a:r>
              <a:rPr lang="en-US" sz="2000" err="1">
                <a:latin typeface="Calibri"/>
                <a:ea typeface="+mn-lt"/>
                <a:cs typeface="+mn-lt"/>
              </a:rPr>
              <a:t>TestLogic</a:t>
            </a:r>
            <a:r>
              <a:rPr lang="en-US" sz="2000">
                <a:latin typeface="Calibri"/>
                <a:ea typeface="+mn-lt"/>
                <a:cs typeface="+mn-lt"/>
              </a:rPr>
              <a:t> {   </a:t>
            </a:r>
            <a:endParaRPr lang="en-US" sz="2000">
              <a:latin typeface="Calibri"/>
              <a:cs typeface="Arial"/>
            </a:endParaRPr>
          </a:p>
          <a:p>
            <a:pPr marL="0" indent="0">
              <a:buNone/>
            </a:pPr>
            <a:r>
              <a:rPr lang="en-US" sz="2000">
                <a:latin typeface="Calibri"/>
                <a:ea typeface="+mn-lt"/>
                <a:cs typeface="+mn-lt"/>
              </a:rPr>
              <a:t>     @Test  </a:t>
            </a:r>
            <a:endParaRPr lang="en-US" sz="2000">
              <a:latin typeface="Calibri"/>
              <a:cs typeface="Arial"/>
            </a:endParaRPr>
          </a:p>
          <a:p>
            <a:pPr marL="0" indent="0">
              <a:buNone/>
            </a:pPr>
            <a:r>
              <a:rPr lang="en-US" sz="2000">
                <a:latin typeface="Calibri"/>
                <a:ea typeface="+mn-lt"/>
                <a:cs typeface="+mn-lt"/>
              </a:rPr>
              <a:t>    </a:t>
            </a:r>
            <a:r>
              <a:rPr lang="en-US" sz="2000" b="1">
                <a:latin typeface="Calibri"/>
                <a:ea typeface="+mn-lt"/>
                <a:cs typeface="+mn-lt"/>
              </a:rPr>
              <a:t>public</a:t>
            </a:r>
            <a:r>
              <a:rPr lang="en-US" sz="2000">
                <a:latin typeface="Calibri"/>
                <a:ea typeface="+mn-lt"/>
                <a:cs typeface="+mn-lt"/>
              </a:rPr>
              <a:t> </a:t>
            </a:r>
            <a:r>
              <a:rPr lang="en-US" sz="2000" b="1">
                <a:latin typeface="Calibri"/>
                <a:ea typeface="+mn-lt"/>
                <a:cs typeface="+mn-lt"/>
              </a:rPr>
              <a:t>void</a:t>
            </a:r>
            <a:r>
              <a:rPr lang="en-US" sz="2000">
                <a:latin typeface="Calibri"/>
                <a:ea typeface="+mn-lt"/>
                <a:cs typeface="+mn-lt"/>
              </a:rPr>
              <a:t> </a:t>
            </a:r>
            <a:r>
              <a:rPr lang="en-US" sz="2000" err="1">
                <a:latin typeface="Calibri"/>
                <a:ea typeface="+mn-lt"/>
                <a:cs typeface="+mn-lt"/>
              </a:rPr>
              <a:t>testFindMax</a:t>
            </a:r>
            <a:r>
              <a:rPr lang="en-US" sz="2000">
                <a:latin typeface="Calibri"/>
                <a:ea typeface="+mn-lt"/>
                <a:cs typeface="+mn-lt"/>
              </a:rPr>
              <a:t>(){  </a:t>
            </a:r>
            <a:endParaRPr lang="en-US" sz="2000">
              <a:latin typeface="Calibri"/>
              <a:cs typeface="Arial"/>
            </a:endParaRPr>
          </a:p>
          <a:p>
            <a:pPr marL="0" indent="0">
              <a:buNone/>
            </a:pPr>
            <a:r>
              <a:rPr lang="en-US" sz="2000">
                <a:latin typeface="Calibri"/>
                <a:ea typeface="+mn-lt"/>
                <a:cs typeface="+mn-lt"/>
              </a:rPr>
              <a:t>        </a:t>
            </a:r>
            <a:r>
              <a:rPr lang="en-US" sz="2000" err="1">
                <a:latin typeface="Calibri"/>
                <a:ea typeface="+mn-lt"/>
                <a:cs typeface="+mn-lt"/>
              </a:rPr>
              <a:t>assertEquals</a:t>
            </a:r>
            <a:r>
              <a:rPr lang="en-US" sz="2000">
                <a:latin typeface="Calibri"/>
                <a:ea typeface="+mn-lt"/>
                <a:cs typeface="+mn-lt"/>
              </a:rPr>
              <a:t>(4,Calculation.findMax(</a:t>
            </a:r>
            <a:r>
              <a:rPr lang="en-US" sz="2000" b="1">
                <a:latin typeface="Calibri"/>
                <a:ea typeface="+mn-lt"/>
                <a:cs typeface="+mn-lt"/>
              </a:rPr>
              <a:t>new</a:t>
            </a:r>
            <a:r>
              <a:rPr lang="en-US" sz="2000">
                <a:latin typeface="Calibri"/>
                <a:ea typeface="+mn-lt"/>
                <a:cs typeface="+mn-lt"/>
              </a:rPr>
              <a:t> </a:t>
            </a:r>
            <a:r>
              <a:rPr lang="en-US" sz="2000" b="1">
                <a:latin typeface="Calibri"/>
                <a:ea typeface="+mn-lt"/>
                <a:cs typeface="+mn-lt"/>
              </a:rPr>
              <a:t>int</a:t>
            </a:r>
            <a:r>
              <a:rPr lang="en-US" sz="2000">
                <a:latin typeface="Calibri"/>
                <a:ea typeface="+mn-lt"/>
                <a:cs typeface="+mn-lt"/>
              </a:rPr>
              <a:t>[]{1,3,4,2}));  </a:t>
            </a:r>
            <a:endParaRPr lang="en-US" sz="2000">
              <a:latin typeface="Calibri"/>
              <a:cs typeface="Arial"/>
            </a:endParaRPr>
          </a:p>
          <a:p>
            <a:pPr marL="0" indent="0">
              <a:buNone/>
            </a:pPr>
            <a:r>
              <a:rPr lang="en-US" sz="2000">
                <a:latin typeface="Calibri"/>
                <a:ea typeface="+mn-lt"/>
                <a:cs typeface="+mn-lt"/>
              </a:rPr>
              <a:t>        </a:t>
            </a:r>
            <a:r>
              <a:rPr lang="en-US" sz="2000" err="1">
                <a:latin typeface="Calibri"/>
                <a:ea typeface="+mn-lt"/>
                <a:cs typeface="+mn-lt"/>
              </a:rPr>
              <a:t>assertEquals</a:t>
            </a:r>
            <a:r>
              <a:rPr lang="en-US" sz="2000">
                <a:latin typeface="Calibri"/>
                <a:ea typeface="+mn-lt"/>
                <a:cs typeface="+mn-lt"/>
              </a:rPr>
              <a:t>(-1,Calculation.findMax(</a:t>
            </a:r>
            <a:r>
              <a:rPr lang="en-US" sz="2000" b="1">
                <a:latin typeface="Calibri"/>
                <a:ea typeface="+mn-lt"/>
                <a:cs typeface="+mn-lt"/>
              </a:rPr>
              <a:t>new</a:t>
            </a:r>
            <a:r>
              <a:rPr lang="en-US" sz="2000">
                <a:latin typeface="Calibri"/>
                <a:ea typeface="+mn-lt"/>
                <a:cs typeface="+mn-lt"/>
              </a:rPr>
              <a:t> </a:t>
            </a:r>
            <a:r>
              <a:rPr lang="en-US" sz="2000" b="1">
                <a:latin typeface="Calibri"/>
                <a:ea typeface="+mn-lt"/>
                <a:cs typeface="+mn-lt"/>
              </a:rPr>
              <a:t>int</a:t>
            </a:r>
            <a:r>
              <a:rPr lang="en-US" sz="2000">
                <a:latin typeface="Calibri"/>
                <a:ea typeface="+mn-lt"/>
                <a:cs typeface="+mn-lt"/>
              </a:rPr>
              <a:t>[]{-12,-1,-3,-4,-2}));  </a:t>
            </a:r>
            <a:endParaRPr lang="en-US" sz="2000">
              <a:latin typeface="Calibri"/>
              <a:cs typeface="Arial"/>
            </a:endParaRPr>
          </a:p>
          <a:p>
            <a:pPr marL="0" indent="0">
              <a:buNone/>
            </a:pPr>
            <a:r>
              <a:rPr lang="en-US" sz="2000">
                <a:latin typeface="Calibri"/>
                <a:ea typeface="+mn-lt"/>
                <a:cs typeface="+mn-lt"/>
              </a:rPr>
              <a:t>    }  </a:t>
            </a:r>
            <a:endParaRPr lang="en-US" sz="2000">
              <a:latin typeface="Calibri"/>
              <a:cs typeface="Arial"/>
            </a:endParaRPr>
          </a:p>
          <a:p>
            <a:pPr marL="0" indent="0">
              <a:buNone/>
            </a:pPr>
            <a:r>
              <a:rPr lang="en-US" sz="2000">
                <a:latin typeface="Calibri"/>
                <a:ea typeface="+mn-lt"/>
                <a:cs typeface="+mn-lt"/>
              </a:rPr>
              <a:t>}  </a:t>
            </a:r>
            <a:endParaRPr lang="en-US" sz="2000">
              <a:latin typeface="Calibri"/>
              <a:cs typeface="Arial"/>
            </a:endParaRPr>
          </a:p>
          <a:p>
            <a:endParaRPr lang="en-US">
              <a:cs typeface="Arial"/>
            </a:endParaRPr>
          </a:p>
        </p:txBody>
      </p:sp>
    </p:spTree>
    <p:extLst>
      <p:ext uri="{BB962C8B-B14F-4D97-AF65-F5344CB8AC3E}">
        <p14:creationId xmlns:p14="http://schemas.microsoft.com/office/powerpoint/2010/main" val="123655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D926BAB7-E726-8D13-43BD-AF907673B737}"/>
              </a:ext>
            </a:extLst>
          </p:cNvPr>
          <p:cNvPicPr>
            <a:picLocks noChangeAspect="1"/>
          </p:cNvPicPr>
          <p:nvPr/>
        </p:nvPicPr>
        <p:blipFill>
          <a:blip r:embed="rId2"/>
          <a:stretch>
            <a:fillRect/>
          </a:stretch>
        </p:blipFill>
        <p:spPr>
          <a:xfrm>
            <a:off x="722669" y="568037"/>
            <a:ext cx="10663535" cy="5486398"/>
          </a:xfrm>
          <a:prstGeom prst="rect">
            <a:avLst/>
          </a:prstGeom>
        </p:spPr>
      </p:pic>
    </p:spTree>
    <p:extLst>
      <p:ext uri="{BB962C8B-B14F-4D97-AF65-F5344CB8AC3E}">
        <p14:creationId xmlns:p14="http://schemas.microsoft.com/office/powerpoint/2010/main" val="401558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8" ma:contentTypeDescription="Create a new document." ma:contentTypeScope="" ma:versionID="2cd2246a9ed4e0364786f578af24fd69">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2de1aa3d75b64cc0ead54308ab846a06"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dbddc88-4a5d-4fcd-803e-4a07df9175b1}" ma:internalName="TaxCatchAll" ma:showField="CatchAllData" ma:web="d98a56c3-4fac-48a4-97a5-f5649e1f76a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98a56c3-4fac-48a4-97a5-f5649e1f76a0" xsi:nil="true"/>
    <lcf76f155ced4ddcb4097134ff3c332f xmlns="6e0261f4-c6eb-4579-b567-20464731f3c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7488EB2-ADC1-43FF-96CD-7395BAC75732}">
  <ds:schemaRefs>
    <ds:schemaRef ds:uri="http://schemas.microsoft.com/sharepoint/v3/contenttype/forms"/>
  </ds:schemaRefs>
</ds:datastoreItem>
</file>

<file path=customXml/itemProps2.xml><?xml version="1.0" encoding="utf-8"?>
<ds:datastoreItem xmlns:ds="http://schemas.openxmlformats.org/officeDocument/2006/customXml" ds:itemID="{0677BB1B-1602-4D92-A14E-BE29EAB1BC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0261f4-c6eb-4579-b567-20464731f3ce"/>
    <ds:schemaRef ds:uri="d98a56c3-4fac-48a4-97a5-f5649e1f76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9D0D73-F086-4218-ADAF-64E70C7556CE}">
  <ds:schemaRefs>
    <ds:schemaRef ds:uri="http://schemas.microsoft.com/office/2006/metadata/properties"/>
    <ds:schemaRef ds:uri="http://schemas.microsoft.com/office/infopath/2007/PartnerControls"/>
    <ds:schemaRef ds:uri="d98a56c3-4fac-48a4-97a5-f5649e1f76a0"/>
    <ds:schemaRef ds:uri="6e0261f4-c6eb-4579-b567-20464731f3ce"/>
  </ds:schemaRefs>
</ds:datastoreItem>
</file>

<file path=docProps/app.xml><?xml version="1.0" encoding="utf-8"?>
<Properties xmlns="http://schemas.openxmlformats.org/officeDocument/2006/extended-properties" xmlns:vt="http://schemas.openxmlformats.org/officeDocument/2006/docPropsVTypes">
  <TotalTime>485</TotalTime>
  <Words>3200</Words>
  <Application>Microsoft Office PowerPoint</Application>
  <PresentationFormat>Widescreen</PresentationFormat>
  <Paragraphs>215</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Arial,Sans-Serif</vt:lpstr>
      <vt:lpstr>Calibri</vt:lpstr>
      <vt:lpstr>Times New Roman</vt:lpstr>
      <vt:lpstr>UST</vt:lpstr>
      <vt:lpstr>UNIT TESTING TOOLS</vt:lpstr>
      <vt:lpstr>JUnit </vt:lpstr>
      <vt:lpstr>JUnit</vt:lpstr>
      <vt:lpstr>Features of JUnit:</vt:lpstr>
      <vt:lpstr>Annotations used while writing the test cases:</vt:lpstr>
      <vt:lpstr>The common methods of Assert class are as follows:</vt:lpstr>
      <vt:lpstr>Application:</vt:lpstr>
      <vt:lpstr>Test program</vt:lpstr>
      <vt:lpstr>PowerPoint Presentation</vt:lpstr>
      <vt:lpstr>Program Logic</vt:lpstr>
      <vt:lpstr>PowerPoint Presentation</vt:lpstr>
      <vt:lpstr>PowerPoint Presentation</vt:lpstr>
      <vt:lpstr>Mockito</vt:lpstr>
      <vt:lpstr>Benefits of Mockito </vt:lpstr>
      <vt:lpstr>  </vt:lpstr>
      <vt:lpstr>  </vt:lpstr>
      <vt:lpstr>Mockito mock() method  It is used to create mock objects of a given class or interface.  Mockito contains five mock() methods with different arguments. When we didn't assign anything to mocks, they will return default values. All five methods perform the same function of mocking the objects.  Following are the mock() methods with different parameters: mock() method with Class: It is used to create mock objects of a concrete class or an interface. It takes a class or an interface name as a parameter. Syntax: &lt;T&gt; mock(Class&lt;T&gt; classToMock)  </vt:lpstr>
      <vt:lpstr>PowerPoint Presentation</vt:lpstr>
      <vt:lpstr>PowerPoint Presentation</vt:lpstr>
      <vt:lpstr>PowerPoint Presentation</vt:lpstr>
      <vt:lpstr>Mockito when() method</vt:lpstr>
      <vt:lpstr>PowerPoint Presentation</vt:lpstr>
      <vt:lpstr>Mockito verify() method </vt:lpstr>
      <vt:lpstr>PowerPoint Presentation</vt:lpstr>
      <vt:lpstr>PowerPoint Presentation</vt:lpstr>
      <vt:lpstr>PowerPoint Presentation</vt:lpstr>
      <vt:lpstr>PowerPoint Presentation</vt:lpstr>
      <vt:lpstr>Mockito doAnswer() method </vt:lpstr>
      <vt:lpstr>Mockito doReturn() method</vt:lpstr>
      <vt:lpstr>Mockito inOrder() method</vt:lpstr>
      <vt:lpstr>Mockito verifyNoMoreInteractions() method </vt:lpstr>
      <vt:lpstr>Mockito verifyZeroInteractions() method </vt:lpstr>
      <vt:lpstr>PowerPoint Presentation</vt:lpstr>
      <vt:lpstr>PowerPoint Presentation</vt:lpstr>
      <vt:lpstr>Mockito doCallRealMethod() method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Sankari Suresh(UST,IN)</dc:creator>
  <cp:lastModifiedBy>Anuja Ajay(UST,IN)</cp:lastModifiedBy>
  <cp:revision>333</cp:revision>
  <dcterms:created xsi:type="dcterms:W3CDTF">2023-03-11T09:04:44Z</dcterms:created>
  <dcterms:modified xsi:type="dcterms:W3CDTF">2023-04-24T12:06:31Z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y fmtid="{D5CDD505-2E9C-101B-9397-08002B2CF9AE}" pid="3" name="MediaServiceImageTags">
    <vt:lpwstr/>
  </property>
</Properties>
</file>