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6" r:id="rId6"/>
    <p:sldId id="257" r:id="rId7"/>
    <p:sldId id="258" r:id="rId8"/>
    <p:sldId id="260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815290" cy="392909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Red Hat </a:t>
            </a:r>
            <a:br>
              <a:rPr lang="en-US" sz="6000" dirty="0" smtClean="0">
                <a:solidFill>
                  <a:srgbClr val="C00000"/>
                </a:solidFill>
              </a:rPr>
            </a:br>
            <a:r>
              <a:rPr lang="en-US" sz="6000" b="1" dirty="0" err="1" smtClean="0">
                <a:solidFill>
                  <a:srgbClr val="C00000"/>
                </a:solidFill>
              </a:rPr>
              <a:t>OpenShift</a:t>
            </a:r>
            <a:r>
              <a:rPr lang="en-US" sz="6000" b="1" dirty="0" smtClean="0">
                <a:solidFill>
                  <a:srgbClr val="C00000"/>
                </a:solidFill>
              </a:rPr>
              <a:t/>
            </a:r>
            <a:br>
              <a:rPr lang="en-US" sz="6000" b="1" dirty="0" smtClean="0">
                <a:solidFill>
                  <a:srgbClr val="C00000"/>
                </a:solidFill>
              </a:rPr>
            </a:br>
            <a:r>
              <a:rPr lang="en-US" sz="6000" dirty="0" smtClean="0">
                <a:solidFill>
                  <a:srgbClr val="C00000"/>
                </a:solidFill>
              </a:rPr>
              <a:t> Container Platform</a:t>
            </a:r>
            <a:endParaRPr lang="ru-RU" sz="6000" dirty="0">
              <a:solidFill>
                <a:srgbClr val="C00000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5143512"/>
            <a:ext cx="6400800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Кандаков Александр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Пермь 2019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Что это за </a:t>
            </a:r>
            <a:r>
              <a:rPr lang="ru-RU" sz="5400" b="1" strike="sngStrike" dirty="0" err="1" smtClean="0"/>
              <a:t>хре</a:t>
            </a:r>
            <a:r>
              <a:rPr lang="ru-RU" sz="5400" b="1" dirty="0" smtClean="0"/>
              <a:t> зверь?</a:t>
            </a:r>
            <a:endParaRPr lang="ru-RU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Есть </a:t>
            </a:r>
            <a:r>
              <a:rPr lang="en-US" b="1" dirty="0" err="1" smtClean="0"/>
              <a:t>OpenSource</a:t>
            </a:r>
            <a:r>
              <a:rPr lang="en-US" b="1" dirty="0" smtClean="0"/>
              <a:t>’</a:t>
            </a:r>
            <a:r>
              <a:rPr lang="ru-RU" b="1" dirty="0" err="1" smtClean="0"/>
              <a:t>ный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Docker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err="1" smtClean="0"/>
              <a:t>Docker</a:t>
            </a:r>
            <a:r>
              <a:rPr lang="ru-RU" dirty="0" smtClean="0"/>
              <a:t> — открытая программная платформа, обеспечивающая автоматизацию развёртывания и управления приложениями в средах с поддержкой контейнеризации. Позволяет </a:t>
            </a:r>
            <a:r>
              <a:rPr lang="ru-RU" dirty="0" smtClean="0">
                <a:solidFill>
                  <a:srgbClr val="C00000"/>
                </a:solidFill>
              </a:rPr>
              <a:t>«упаковать» приложение</a:t>
            </a:r>
            <a:r>
              <a:rPr lang="ru-RU" dirty="0" smtClean="0"/>
              <a:t> со всем его окружением и зависимостями в контейнер, который может быть перенесён на любую Linux-систему с поддержкой </a:t>
            </a:r>
            <a:r>
              <a:rPr lang="ru-RU" dirty="0" err="1" smtClean="0"/>
              <a:t>cgroups</a:t>
            </a:r>
            <a:r>
              <a:rPr lang="ru-RU" dirty="0" smtClean="0"/>
              <a:t> в ядре.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Есть</a:t>
            </a:r>
            <a:r>
              <a:rPr lang="en-US" dirty="0" smtClean="0"/>
              <a:t> </a:t>
            </a:r>
            <a:r>
              <a:rPr lang="en-US" b="1" dirty="0" err="1" smtClean="0"/>
              <a:t>OpenSource</a:t>
            </a:r>
            <a:r>
              <a:rPr lang="en-US" b="1" dirty="0" smtClean="0"/>
              <a:t>’</a:t>
            </a:r>
            <a:r>
              <a:rPr lang="ru-RU" b="1" dirty="0" err="1" smtClean="0"/>
              <a:t>ный</a:t>
            </a:r>
            <a:r>
              <a:rPr lang="ru-RU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Kubernetes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Kubernetes</a:t>
            </a:r>
            <a:r>
              <a:rPr lang="ru-RU" dirty="0" smtClean="0"/>
              <a:t> </a:t>
            </a:r>
            <a:r>
              <a:rPr lang="ru-RU" dirty="0" smtClean="0"/>
              <a:t>– проект </a:t>
            </a:r>
            <a:r>
              <a:rPr lang="ru-RU" dirty="0" smtClean="0"/>
              <a:t>с открытым исходным кодом, </a:t>
            </a:r>
            <a:r>
              <a:rPr lang="ru-RU" dirty="0" smtClean="0"/>
              <a:t>предназначенный </a:t>
            </a:r>
            <a:r>
              <a:rPr lang="ru-RU" dirty="0" smtClean="0"/>
              <a:t>для управления кластером контейнеров </a:t>
            </a:r>
            <a:r>
              <a:rPr lang="ru-RU" dirty="0" err="1" smtClean="0"/>
              <a:t>Linux</a:t>
            </a:r>
            <a:r>
              <a:rPr lang="ru-RU" dirty="0" smtClean="0"/>
              <a:t> как единой системой. </a:t>
            </a:r>
            <a:r>
              <a:rPr lang="ru-RU" dirty="0" err="1" smtClean="0"/>
              <a:t>Kubernetes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</a:rPr>
              <a:t>управляет и запускает </a:t>
            </a:r>
            <a:r>
              <a:rPr lang="ru-RU" dirty="0" smtClean="0"/>
              <a:t>контейнеры </a:t>
            </a:r>
            <a:r>
              <a:rPr lang="ru-RU" dirty="0" err="1" smtClean="0"/>
              <a:t>Docker</a:t>
            </a:r>
            <a:r>
              <a:rPr lang="ru-RU" dirty="0" smtClean="0"/>
              <a:t> на </a:t>
            </a:r>
            <a:r>
              <a:rPr lang="ru-RU" dirty="0" smtClean="0">
                <a:solidFill>
                  <a:srgbClr val="C00000"/>
                </a:solidFill>
              </a:rPr>
              <a:t>большом количестве хостов</a:t>
            </a:r>
            <a:r>
              <a:rPr lang="ru-RU" dirty="0" smtClean="0"/>
              <a:t>, а так же обеспечивает совместное </a:t>
            </a:r>
            <a:r>
              <a:rPr lang="ru-RU" dirty="0" smtClean="0">
                <a:solidFill>
                  <a:srgbClr val="C00000"/>
                </a:solidFill>
              </a:rPr>
              <a:t>размещение и репликацию </a:t>
            </a:r>
            <a:r>
              <a:rPr lang="ru-RU" dirty="0" smtClean="0"/>
              <a:t>большого количества контейнеров.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 есть </a:t>
            </a:r>
            <a:r>
              <a:rPr lang="en-US" b="1" dirty="0" err="1" smtClean="0">
                <a:solidFill>
                  <a:srgbClr val="C00000"/>
                </a:solidFill>
              </a:rPr>
              <a:t>OpenShift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ru-RU" dirty="0" err="1" smtClean="0"/>
              <a:t>Red</a:t>
            </a:r>
            <a:r>
              <a:rPr lang="ru-RU" dirty="0" smtClean="0"/>
              <a:t> </a:t>
            </a:r>
            <a:r>
              <a:rPr lang="ru-RU" dirty="0" err="1" smtClean="0"/>
              <a:t>Hat</a:t>
            </a:r>
            <a:r>
              <a:rPr lang="ru-RU" dirty="0" smtClean="0"/>
              <a:t> </a:t>
            </a:r>
            <a:r>
              <a:rPr lang="ru-RU" dirty="0" err="1" smtClean="0"/>
              <a:t>OpenShift</a:t>
            </a:r>
            <a:r>
              <a:rPr lang="ru-RU" dirty="0" smtClean="0"/>
              <a:t> </a:t>
            </a:r>
            <a:r>
              <a:rPr lang="ru-RU" dirty="0" err="1" smtClean="0"/>
              <a:t>Container</a:t>
            </a:r>
            <a:r>
              <a:rPr lang="ru-RU" dirty="0" smtClean="0"/>
              <a:t> </a:t>
            </a:r>
            <a:r>
              <a:rPr lang="ru-RU" dirty="0" err="1" smtClean="0"/>
              <a:t>Platform</a:t>
            </a:r>
            <a:r>
              <a:rPr lang="ru-RU" dirty="0" smtClean="0"/>
              <a:t> </a:t>
            </a:r>
            <a:r>
              <a:rPr lang="ru-RU" i="1" dirty="0" smtClean="0"/>
              <a:t>– </a:t>
            </a:r>
            <a:r>
              <a:rPr lang="ru-RU" dirty="0" smtClean="0"/>
              <a:t>это платформа </a:t>
            </a:r>
            <a:r>
              <a:rPr lang="ru-RU" dirty="0" smtClean="0"/>
              <a:t>для самостоятельной </a:t>
            </a:r>
            <a:r>
              <a:rPr lang="ru-RU" dirty="0" smtClean="0">
                <a:solidFill>
                  <a:srgbClr val="C00000"/>
                </a:solidFill>
              </a:rPr>
              <a:t>подготовки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C00000"/>
                </a:solidFill>
              </a:rPr>
              <a:t>сборки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C00000"/>
                </a:solidFill>
              </a:rPr>
              <a:t>развертывания</a:t>
            </a:r>
            <a:r>
              <a:rPr lang="ru-RU" dirty="0" smtClean="0"/>
              <a:t> приложений и их компонентов. 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ru-RU" dirty="0" smtClean="0"/>
              <a:t>	</a:t>
            </a:r>
            <a:r>
              <a:rPr lang="ru-RU" dirty="0" smtClean="0"/>
              <a:t>Включающая средства </a:t>
            </a:r>
            <a:r>
              <a:rPr lang="ru-RU" dirty="0" smtClean="0"/>
              <a:t>автоматизации вроде </a:t>
            </a:r>
            <a:r>
              <a:rPr lang="ru-RU" dirty="0" smtClean="0">
                <a:solidFill>
                  <a:srgbClr val="C00000"/>
                </a:solidFill>
              </a:rPr>
              <a:t>сборки исходного кода </a:t>
            </a:r>
            <a:r>
              <a:rPr lang="ru-RU" dirty="0" smtClean="0"/>
              <a:t>на основе S2I-образов (от </a:t>
            </a:r>
            <a:r>
              <a:rPr lang="ru-RU" dirty="0" err="1" smtClean="0"/>
              <a:t>source-to-image</a:t>
            </a:r>
            <a:r>
              <a:rPr lang="ru-RU" dirty="0" smtClean="0"/>
              <a:t>) упрощают сборку контейнеров </a:t>
            </a:r>
            <a:r>
              <a:rPr lang="ru-RU" dirty="0" err="1" smtClean="0"/>
              <a:t>Docker</a:t>
            </a:r>
            <a:r>
              <a:rPr lang="ru-RU" dirty="0" smtClean="0"/>
              <a:t> на основе кода, извлеченного из </a:t>
            </a:r>
            <a:r>
              <a:rPr lang="ru-RU" dirty="0" smtClean="0">
                <a:solidFill>
                  <a:srgbClr val="C00000"/>
                </a:solidFill>
              </a:rPr>
              <a:t>системы контроля версий</a:t>
            </a:r>
            <a:r>
              <a:rPr lang="ru-RU" dirty="0" smtClean="0"/>
              <a:t>. </a:t>
            </a:r>
            <a:endParaRPr lang="ru-RU" dirty="0" smtClean="0"/>
          </a:p>
          <a:p>
            <a:pPr>
              <a:lnSpc>
                <a:spcPct val="120000"/>
              </a:lnSpc>
              <a:buNone/>
            </a:pPr>
            <a:r>
              <a:rPr lang="ru-RU" dirty="0" smtClean="0"/>
              <a:t>	</a:t>
            </a:r>
            <a:r>
              <a:rPr lang="ru-RU" dirty="0" smtClean="0"/>
              <a:t>И все это в объединении </a:t>
            </a:r>
            <a:r>
              <a:rPr lang="ru-RU" dirty="0" smtClean="0"/>
              <a:t>с инструментами </a:t>
            </a:r>
            <a:r>
              <a:rPr lang="ru-RU" dirty="0" smtClean="0">
                <a:solidFill>
                  <a:srgbClr val="C00000"/>
                </a:solidFill>
              </a:rPr>
              <a:t>CI/CD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Все </a:t>
            </a:r>
            <a:r>
              <a:rPr lang="ru-RU" b="1" strike="sngStrike" dirty="0" smtClean="0"/>
              <a:t>не</a:t>
            </a:r>
            <a:r>
              <a:rPr lang="ru-RU" b="1" dirty="0" smtClean="0"/>
              <a:t> работает само</a:t>
            </a:r>
            <a:endParaRPr lang="ru-RU" b="1" dirty="0"/>
          </a:p>
        </p:txBody>
      </p:sp>
      <p:pic>
        <p:nvPicPr>
          <p:cNvPr id="5122" name="Picture 2" descr="Особенности решения Red Hat OpenShif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453501" cy="4443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 е</a:t>
            </a:r>
            <a:r>
              <a:rPr lang="ru-RU" b="1" dirty="0" smtClean="0"/>
              <a:t>сть еще </a:t>
            </a:r>
            <a:r>
              <a:rPr lang="ru-RU" b="1" dirty="0" err="1" smtClean="0">
                <a:solidFill>
                  <a:srgbClr val="C00000"/>
                </a:solidFill>
              </a:rPr>
              <a:t>OpenShift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Online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OpenShift</a:t>
            </a:r>
            <a:r>
              <a:rPr lang="ru-RU" b="1" dirty="0" smtClean="0"/>
              <a:t> </a:t>
            </a:r>
            <a:r>
              <a:rPr lang="ru-RU" b="1" dirty="0" err="1" smtClean="0"/>
              <a:t>Container</a:t>
            </a:r>
            <a:r>
              <a:rPr lang="ru-RU" b="1" dirty="0" smtClean="0"/>
              <a:t> </a:t>
            </a:r>
            <a:r>
              <a:rPr lang="ru-RU" b="1" dirty="0" err="1" smtClean="0"/>
              <a:t>Platform</a:t>
            </a:r>
            <a:r>
              <a:rPr lang="ru-RU" b="1" dirty="0" smtClean="0"/>
              <a:t> </a:t>
            </a:r>
            <a:r>
              <a:rPr lang="ru-RU" dirty="0" smtClean="0"/>
              <a:t>работает </a:t>
            </a:r>
            <a:r>
              <a:rPr lang="ru-RU" dirty="0" smtClean="0"/>
              <a:t>на локальном оборудовании заказчика или в сети у сертифицированного облачного провайдера.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b="1" dirty="0" err="1" smtClean="0"/>
              <a:t>OpenShift</a:t>
            </a:r>
            <a:r>
              <a:rPr lang="ru-RU" b="1" dirty="0" smtClean="0"/>
              <a:t> </a:t>
            </a:r>
            <a:r>
              <a:rPr lang="ru-RU" b="1" dirty="0" err="1" smtClean="0"/>
              <a:t>Online</a:t>
            </a:r>
            <a:r>
              <a:rPr lang="ru-RU" dirty="0" smtClean="0"/>
              <a:t>, предлагающий решение в общедоступной облачной службе </a:t>
            </a:r>
            <a:r>
              <a:rPr lang="ru-RU" dirty="0" smtClean="0"/>
              <a:t>на </a:t>
            </a:r>
            <a:r>
              <a:rPr lang="ru-RU" dirty="0" smtClean="0"/>
              <a:t>основе того же </a:t>
            </a:r>
            <a:r>
              <a:rPr lang="ru-RU" dirty="0" err="1" smtClean="0"/>
              <a:t>Docker</a:t>
            </a:r>
            <a:r>
              <a:rPr lang="ru-RU" dirty="0" smtClean="0"/>
              <a:t> и </a:t>
            </a:r>
            <a:r>
              <a:rPr lang="ru-RU" dirty="0" err="1" smtClean="0"/>
              <a:t>Kubernetes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Наличие данной службы позволяет сделать </a:t>
            </a:r>
            <a:r>
              <a:rPr lang="ru-RU" b="1" dirty="0" smtClean="0">
                <a:solidFill>
                  <a:srgbClr val="C00000"/>
                </a:solidFill>
              </a:rPr>
              <a:t>10 вещей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01) Вести </a:t>
            </a:r>
            <a:r>
              <a:rPr lang="ru-RU" dirty="0" smtClean="0"/>
              <a:t>разработку сразу на кластере, </a:t>
            </a:r>
            <a:r>
              <a:rPr lang="ru-RU" dirty="0" err="1" smtClean="0"/>
              <a:t>задействуя</a:t>
            </a:r>
            <a:r>
              <a:rPr lang="ru-RU" dirty="0" smtClean="0"/>
              <a:t> </a:t>
            </a:r>
            <a:r>
              <a:rPr lang="ru-RU" dirty="0" smtClean="0"/>
              <a:t>его </a:t>
            </a:r>
            <a:r>
              <a:rPr lang="ru-RU" dirty="0" smtClean="0"/>
              <a:t>мощности;</a:t>
            </a:r>
          </a:p>
          <a:p>
            <a:pPr>
              <a:buNone/>
            </a:pPr>
            <a:r>
              <a:rPr lang="ru-RU" dirty="0" smtClean="0"/>
              <a:t>10</a:t>
            </a:r>
            <a:r>
              <a:rPr lang="ru-RU" dirty="0" smtClean="0"/>
              <a:t>) </a:t>
            </a:r>
            <a:r>
              <a:rPr lang="ru-RU" dirty="0" smtClean="0"/>
              <a:t>Оптимально </a:t>
            </a:r>
            <a:r>
              <a:rPr lang="ru-RU" dirty="0" smtClean="0"/>
              <a:t>регулировать нагрузку на оборудование, подключая/отключая вычислительные мощности в зависимости от текущей нагрузки.</a:t>
            </a:r>
          </a:p>
          <a:p>
            <a:pPr>
              <a:buNone/>
            </a:pPr>
            <a:r>
              <a:rPr lang="ru-RU" i="1" dirty="0" smtClean="0">
                <a:solidFill>
                  <a:srgbClr val="C00000"/>
                </a:solidFill>
              </a:rPr>
              <a:t>«Здесь </a:t>
            </a:r>
            <a:r>
              <a:rPr lang="ru-RU" i="1" dirty="0" smtClean="0">
                <a:solidFill>
                  <a:srgbClr val="C00000"/>
                </a:solidFill>
              </a:rPr>
              <a:t>инженеры обещали шутку про троичную систему, но она будет в следующем релизе</a:t>
            </a:r>
            <a:r>
              <a:rPr lang="ru-RU" i="1" dirty="0" smtClean="0">
                <a:solidFill>
                  <a:srgbClr val="C00000"/>
                </a:solidFill>
              </a:rPr>
              <a:t>.» (с)</a:t>
            </a:r>
            <a:endParaRPr lang="ru-RU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3116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Спасибо за внимание!</a:t>
            </a:r>
            <a:endParaRPr lang="ru-RU" sz="6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43042" y="4429132"/>
            <a:ext cx="6472254" cy="1543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Докладчик: Кандаков Александр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 kandakov.sasha@gmail.com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239</Words>
  <PresentationFormat>Экран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Red Hat  OpenShift  Container Platform</vt:lpstr>
      <vt:lpstr>Что это за хре зверь?</vt:lpstr>
      <vt:lpstr>Есть OpenSource’ный Docker</vt:lpstr>
      <vt:lpstr>Есть OpenSource’ный Kubernetes</vt:lpstr>
      <vt:lpstr>А есть OpenShift</vt:lpstr>
      <vt:lpstr>Все не работает само</vt:lpstr>
      <vt:lpstr>А есть еще OpenShift Online</vt:lpstr>
      <vt:lpstr>Наличие данной службы позволяет сделать 10 вещей: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 OpenShift  Container Platform</dc:title>
  <dc:creator>sankaaa62</dc:creator>
  <cp:lastModifiedBy>Александр</cp:lastModifiedBy>
  <cp:revision>47</cp:revision>
  <dcterms:created xsi:type="dcterms:W3CDTF">2019-10-09T17:08:33Z</dcterms:created>
  <dcterms:modified xsi:type="dcterms:W3CDTF">2019-10-16T22:18:23Z</dcterms:modified>
</cp:coreProperties>
</file>