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3" r:id="rId5"/>
    <p:sldId id="261" r:id="rId6"/>
    <p:sldId id="267" r:id="rId7"/>
    <p:sldId id="262" r:id="rId8"/>
    <p:sldId id="257" r:id="rId9"/>
    <p:sldId id="268" r:id="rId10"/>
    <p:sldId id="269" r:id="rId11"/>
    <p:sldId id="276" r:id="rId12"/>
    <p:sldId id="270" r:id="rId13"/>
    <p:sldId id="272" r:id="rId14"/>
    <p:sldId id="273" r:id="rId15"/>
    <p:sldId id="274" r:id="rId16"/>
    <p:sldId id="277" r:id="rId17"/>
    <p:sldId id="271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kaaa62/RushGar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9320CF-95ED-40F7-9B5E-11F191967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86" y="1071546"/>
            <a:ext cx="7572428" cy="238760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+mn-lt"/>
              </a:rPr>
              <a:t>Система принятия и обработки заявок на выделение автотранспорта из гаража «</a:t>
            </a:r>
            <a:r>
              <a:rPr lang="en-US" b="1" dirty="0" err="1" smtClean="0">
                <a:latin typeface="+mn-lt"/>
              </a:rPr>
              <a:t>RushGarage</a:t>
            </a:r>
            <a:r>
              <a:rPr lang="ru-RU" b="1" dirty="0" smtClean="0">
                <a:latin typeface="+mn-lt"/>
              </a:rPr>
              <a:t>»</a:t>
            </a:r>
            <a:endParaRPr lang="ru-RU" b="1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25DCD99-A0D0-4073-B1E5-55C31600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38" y="4143380"/>
            <a:ext cx="6858000" cy="107157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B0F0"/>
                </a:solidFill>
              </a:rPr>
              <a:t>Кандаков Александр Андреевич</a:t>
            </a:r>
            <a:r>
              <a:rPr lang="ru-RU" sz="2800" dirty="0">
                <a:solidFill>
                  <a:srgbClr val="00B0F0"/>
                </a:solidFill>
              </a:rPr>
              <a:t/>
            </a:r>
            <a:br>
              <a:rPr lang="ru-RU" sz="2800" dirty="0">
                <a:solidFill>
                  <a:srgbClr val="00B0F0"/>
                </a:solidFill>
              </a:rPr>
            </a:br>
            <a:r>
              <a:rPr lang="en-US" sz="2800" dirty="0" smtClean="0">
                <a:solidFill>
                  <a:srgbClr val="00B0F0"/>
                </a:solidFill>
              </a:rPr>
              <a:t>kandakov.sasha@gmail.com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71802" y="5786454"/>
            <a:ext cx="2833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ПНИПУ, Пермь 2020</a:t>
            </a:r>
          </a:p>
        </p:txBody>
      </p:sp>
    </p:spTree>
    <p:extLst>
      <p:ext uri="{BB962C8B-B14F-4D97-AF65-F5344CB8AC3E}">
        <p14:creationId xmlns="" xmlns:p14="http://schemas.microsoft.com/office/powerpoint/2010/main" val="35792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229600" cy="213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256"/>
            <a:ext cx="8241473" cy="189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500042"/>
            <a:ext cx="2384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# </a:t>
            </a:r>
            <a:r>
              <a:rPr lang="ru-RU" sz="2800" b="1" dirty="0" smtClean="0">
                <a:solidFill>
                  <a:srgbClr val="00B0F0"/>
                </a:solidFill>
              </a:rPr>
              <a:t>Регистрация</a:t>
            </a:r>
            <a:endParaRPr lang="ru-RU" sz="28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322" y="3643314"/>
            <a:ext cx="2477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# </a:t>
            </a:r>
            <a:r>
              <a:rPr lang="ru-RU" sz="2800" b="1" dirty="0" smtClean="0">
                <a:solidFill>
                  <a:srgbClr val="00B0F0"/>
                </a:solidFill>
              </a:rPr>
              <a:t>Авторизация</a:t>
            </a:r>
            <a:endParaRPr lang="ru-RU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229600" cy="34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86190"/>
            <a:ext cx="8229600" cy="34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3071810"/>
            <a:ext cx="6006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# </a:t>
            </a:r>
            <a:r>
              <a:rPr lang="ru-RU" sz="2800" b="1" dirty="0" smtClean="0">
                <a:solidFill>
                  <a:srgbClr val="00B0F0"/>
                </a:solidFill>
              </a:rPr>
              <a:t>Панель навигации администратора</a:t>
            </a:r>
            <a:endParaRPr lang="ru-RU" sz="28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928670"/>
            <a:ext cx="553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# </a:t>
            </a:r>
            <a:r>
              <a:rPr lang="ru-RU" sz="2800" b="1" dirty="0" smtClean="0">
                <a:solidFill>
                  <a:srgbClr val="00B0F0"/>
                </a:solidFill>
              </a:rPr>
              <a:t>Панель навигации пользователя</a:t>
            </a:r>
            <a:endParaRPr lang="ru-RU" sz="28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4286256"/>
            <a:ext cx="25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# </a:t>
            </a:r>
            <a:r>
              <a:rPr lang="ru-RU" sz="1600" b="1" dirty="0" smtClean="0">
                <a:solidFill>
                  <a:srgbClr val="00B0F0"/>
                </a:solidFill>
              </a:rPr>
              <a:t>управление пользователями</a:t>
            </a:r>
            <a:endParaRPr lang="ru-RU" sz="1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29600" cy="385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714356"/>
            <a:ext cx="659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# </a:t>
            </a:r>
            <a:r>
              <a:rPr lang="ru-RU" sz="2800" b="1" dirty="0" smtClean="0">
                <a:solidFill>
                  <a:srgbClr val="00B0F0"/>
                </a:solidFill>
              </a:rPr>
              <a:t>Список автомобилей для пользователя</a:t>
            </a:r>
            <a:endParaRPr lang="ru-RU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19863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3108" y="2000240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# </a:t>
            </a:r>
            <a:r>
              <a:rPr lang="ru-RU" sz="1600" b="1" dirty="0" smtClean="0">
                <a:solidFill>
                  <a:srgbClr val="00B0F0"/>
                </a:solidFill>
              </a:rPr>
              <a:t>раскрывающееся меню</a:t>
            </a:r>
            <a:endParaRPr lang="ru-RU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857232"/>
            <a:ext cx="706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# </a:t>
            </a:r>
            <a:r>
              <a:rPr lang="ru-RU" sz="2800" b="1" dirty="0" smtClean="0">
                <a:solidFill>
                  <a:srgbClr val="00B0F0"/>
                </a:solidFill>
              </a:rPr>
              <a:t>Список автомобилей для администратора</a:t>
            </a:r>
            <a:endParaRPr lang="ru-RU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557214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# </a:t>
            </a:r>
            <a:r>
              <a:rPr lang="ru-RU" sz="1600" b="1" dirty="0" smtClean="0">
                <a:solidFill>
                  <a:srgbClr val="00B0F0"/>
                </a:solidFill>
              </a:rPr>
              <a:t>редактирование автомобиля</a:t>
            </a:r>
            <a:endParaRPr lang="ru-RU" sz="1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786953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28992" y="1071546"/>
            <a:ext cx="4214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# </a:t>
            </a:r>
            <a:r>
              <a:rPr lang="ru-RU" sz="3200" b="1" dirty="0" smtClean="0">
                <a:solidFill>
                  <a:srgbClr val="00B0F0"/>
                </a:solidFill>
              </a:rPr>
              <a:t>Меню добавления нового автомобиля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07167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# </a:t>
            </a:r>
            <a:r>
              <a:rPr lang="ru-RU" sz="1600" b="1" dirty="0" smtClean="0">
                <a:solidFill>
                  <a:srgbClr val="00B0F0"/>
                </a:solidFill>
              </a:rPr>
              <a:t>раскрывающееся меню</a:t>
            </a:r>
            <a:endParaRPr lang="ru-RU" sz="1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857232"/>
            <a:ext cx="735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# </a:t>
            </a:r>
            <a:r>
              <a:rPr lang="ru-RU" sz="4000" b="1" dirty="0" smtClean="0">
                <a:solidFill>
                  <a:srgbClr val="00B0F0"/>
                </a:solidFill>
              </a:rPr>
              <a:t>Редактирование автомобиля</a:t>
            </a:r>
            <a:endParaRPr lang="ru-RU" sz="4000" b="1" dirty="0">
              <a:solidFill>
                <a:srgbClr val="00B0F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279834" cy="30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177" t="7892" r="34834"/>
          <a:stretch>
            <a:fillRect/>
          </a:stretch>
        </p:blipFill>
        <p:spPr bwMode="auto">
          <a:xfrm>
            <a:off x="1714480" y="214290"/>
            <a:ext cx="5175840" cy="623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 rot="16200000">
            <a:off x="-1972766" y="2901406"/>
            <a:ext cx="5715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F0"/>
                </a:solidFill>
              </a:rPr>
              <a:t># </a:t>
            </a:r>
            <a:r>
              <a:rPr lang="ru-RU" sz="4400" b="1" dirty="0" smtClean="0">
                <a:solidFill>
                  <a:srgbClr val="00B0F0"/>
                </a:solidFill>
              </a:rPr>
              <a:t>Оформление заявки</a:t>
            </a:r>
            <a:endParaRPr lang="ru-RU" sz="44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410632">
            <a:off x="6348650" y="2985073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# </a:t>
            </a:r>
            <a:r>
              <a:rPr lang="ru-RU" sz="2400" b="1" dirty="0" smtClean="0">
                <a:solidFill>
                  <a:srgbClr val="00B0F0"/>
                </a:solidFill>
              </a:rPr>
              <a:t>информация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777595">
            <a:off x="5462621" y="4919040"/>
            <a:ext cx="433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# </a:t>
            </a:r>
            <a:r>
              <a:rPr lang="ru-RU" sz="2400" b="1" dirty="0" smtClean="0">
                <a:solidFill>
                  <a:srgbClr val="00B0F0"/>
                </a:solidFill>
              </a:rPr>
              <a:t>настраиваемые 				поля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51994"/>
            <a:ext cx="4000528" cy="639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000108"/>
            <a:ext cx="1928826" cy="312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8712" y="5857892"/>
            <a:ext cx="33718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28572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# </a:t>
            </a:r>
            <a:r>
              <a:rPr lang="ru-RU" sz="3200" b="1" dirty="0" smtClean="0">
                <a:solidFill>
                  <a:srgbClr val="00B0F0"/>
                </a:solidFill>
              </a:rPr>
              <a:t>Список заявок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108" y="542926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# </a:t>
            </a:r>
            <a:r>
              <a:rPr lang="ru-RU" sz="2400" b="1" dirty="0" smtClean="0">
                <a:solidFill>
                  <a:srgbClr val="00B0F0"/>
                </a:solidFill>
              </a:rPr>
              <a:t>опциональное меню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2471496" y="2743422"/>
            <a:ext cx="280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# </a:t>
            </a:r>
            <a:r>
              <a:rPr lang="ru-RU" sz="2400" b="1" dirty="0" smtClean="0">
                <a:solidFill>
                  <a:srgbClr val="00B0F0"/>
                </a:solidFill>
              </a:rPr>
              <a:t>карточка заявки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 r="38392" b="-18422"/>
          <a:stretch>
            <a:fillRect/>
          </a:stretch>
        </p:blipFill>
        <p:spPr bwMode="auto">
          <a:xfrm>
            <a:off x="785786" y="4929198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00034" y="4429132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# </a:t>
            </a:r>
            <a:r>
              <a:rPr lang="ru-RU" sz="2400" b="1" dirty="0" smtClean="0">
                <a:solidFill>
                  <a:srgbClr val="00B0F0"/>
                </a:solidFill>
              </a:rPr>
              <a:t>поиск по статусу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29600" cy="331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785794"/>
            <a:ext cx="6604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# </a:t>
            </a:r>
            <a:r>
              <a:rPr lang="ru-RU" sz="3600" b="1" dirty="0" smtClean="0">
                <a:solidFill>
                  <a:srgbClr val="00B0F0"/>
                </a:solidFill>
              </a:rPr>
              <a:t>Список пользователей (</a:t>
            </a:r>
            <a:r>
              <a:rPr lang="en-US" sz="3600" b="1" i="1" dirty="0" smtClean="0">
                <a:solidFill>
                  <a:srgbClr val="00B0F0"/>
                </a:solidFill>
              </a:rPr>
              <a:t>admin</a:t>
            </a:r>
            <a:r>
              <a:rPr lang="ru-RU" sz="2800" b="1" dirty="0" smtClean="0">
                <a:solidFill>
                  <a:srgbClr val="00B0F0"/>
                </a:solidFill>
              </a:rPr>
              <a:t>)</a:t>
            </a:r>
            <a:endParaRPr lang="ru-RU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64097" b="-4425"/>
          <a:stretch>
            <a:fillRect/>
          </a:stretch>
        </p:blipFill>
        <p:spPr bwMode="auto">
          <a:xfrm>
            <a:off x="1857356" y="2500306"/>
            <a:ext cx="4786346" cy="277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1000108"/>
            <a:ext cx="6336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# </a:t>
            </a:r>
            <a:r>
              <a:rPr lang="ru-RU" sz="3600" b="1" dirty="0" smtClean="0">
                <a:solidFill>
                  <a:srgbClr val="00B0F0"/>
                </a:solidFill>
              </a:rPr>
              <a:t>Редактирование </a:t>
            </a:r>
          </a:p>
          <a:p>
            <a:r>
              <a:rPr lang="ru-RU" sz="3600" b="1" dirty="0" smtClean="0">
                <a:solidFill>
                  <a:srgbClr val="00B0F0"/>
                </a:solidFill>
              </a:rPr>
              <a:t>	</a:t>
            </a:r>
            <a:r>
              <a:rPr lang="ru-RU" sz="3600" b="1" dirty="0" smtClean="0">
                <a:solidFill>
                  <a:srgbClr val="00B0F0"/>
                </a:solidFill>
              </a:rPr>
              <a:t>	пользователя (</a:t>
            </a:r>
            <a:r>
              <a:rPr lang="en-US" sz="3600" b="1" i="1" dirty="0" smtClean="0">
                <a:solidFill>
                  <a:srgbClr val="00B0F0"/>
                </a:solidFill>
              </a:rPr>
              <a:t>admin</a:t>
            </a:r>
            <a:r>
              <a:rPr lang="ru-RU" sz="2800" b="1" dirty="0" smtClean="0">
                <a:solidFill>
                  <a:srgbClr val="00B0F0"/>
                </a:solidFill>
              </a:rPr>
              <a:t>)</a:t>
            </a:r>
            <a:endParaRPr lang="ru-RU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714488"/>
            <a:ext cx="8429684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		Разработать </a:t>
            </a:r>
            <a:r>
              <a:rPr lang="en-US" dirty="0" smtClean="0"/>
              <a:t>web-</a:t>
            </a:r>
            <a:r>
              <a:rPr lang="ru-RU" dirty="0" smtClean="0"/>
              <a:t>приложение для принятия и обработки заявок на аренду транспорта из гаража. Система должна реализовывать регламентированный доступ пользователей, в соответствии с их правами.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736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Спасибо за внимание!</a:t>
            </a:r>
            <a:endParaRPr lang="ru-RU" sz="6000" b="1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B25DCD99-A0D0-4073-B1E5-55C31600053F}"/>
              </a:ext>
            </a:extLst>
          </p:cNvPr>
          <p:cNvSpPr txBox="1">
            <a:spLocks/>
          </p:cNvSpPr>
          <p:nvPr/>
        </p:nvSpPr>
        <p:spPr>
          <a:xfrm>
            <a:off x="714348" y="5072074"/>
            <a:ext cx="6643766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Исходные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коды проекта доступны ссылке:</a:t>
            </a:r>
          </a:p>
          <a:p>
            <a:pPr marL="342900" lvl="0" indent="-342900">
              <a:spcBef>
                <a:spcPct val="20000"/>
              </a:spcBef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github.com/sankaaa62/RushGarage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kumimoji="0" lang="ru-RU" sz="2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B25DCD99-A0D0-4073-B1E5-55C31600053F}"/>
              </a:ext>
            </a:extLst>
          </p:cNvPr>
          <p:cNvSpPr txBox="1">
            <a:spLocks/>
          </p:cNvSpPr>
          <p:nvPr/>
        </p:nvSpPr>
        <p:spPr>
          <a:xfrm>
            <a:off x="1071538" y="3357562"/>
            <a:ext cx="685800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Выполнил: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Кандаков Александр Андреевич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E-mail: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kandakov.sasha@gmail.com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E929F6-B7C1-4934-A159-6796FFB1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Стек технологий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146882D-5358-4440-B5B6-45EF973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422" y="1714488"/>
            <a:ext cx="485778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 Spring Framework</a:t>
            </a:r>
          </a:p>
          <a:p>
            <a:r>
              <a:rPr lang="en-US" dirty="0" smtClean="0"/>
              <a:t>Spring MVC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Spring Security</a:t>
            </a:r>
            <a:endParaRPr lang="en-US" dirty="0"/>
          </a:p>
          <a:p>
            <a:r>
              <a:rPr lang="en-US" dirty="0" smtClean="0"/>
              <a:t>JPA</a:t>
            </a:r>
            <a:endParaRPr lang="en-US" dirty="0"/>
          </a:p>
          <a:p>
            <a:r>
              <a:rPr lang="en-US" dirty="0" err="1" smtClean="0"/>
              <a:t>PostgreSQL</a:t>
            </a:r>
            <a:endParaRPr lang="en-US" dirty="0"/>
          </a:p>
          <a:p>
            <a:r>
              <a:rPr lang="en-US" dirty="0" err="1" smtClean="0"/>
              <a:t>FreeMarker</a:t>
            </a:r>
            <a:endParaRPr lang="ru-RU" dirty="0" smtClean="0"/>
          </a:p>
          <a:p>
            <a:r>
              <a:rPr lang="en-US" dirty="0" smtClean="0"/>
              <a:t>Bootstrap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726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Роли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ru-RU" dirty="0" smtClean="0"/>
              <a:t>– Рядовой авторизованный пользователь, заинтересованный в использовании в использовании функционала системы</a:t>
            </a:r>
            <a:r>
              <a:rPr lang="en-US" dirty="0" smtClean="0"/>
              <a:t>;</a:t>
            </a:r>
          </a:p>
          <a:p>
            <a:r>
              <a:rPr lang="en-US" b="1" i="1" dirty="0" smtClean="0"/>
              <a:t>ADMIN</a:t>
            </a:r>
            <a:r>
              <a:rPr lang="ru-RU" dirty="0" smtClean="0"/>
              <a:t> – сотрудник компании осуществляющий контроль за пользователями и обработку заявок.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Функциональные </a:t>
            </a:r>
            <a:r>
              <a:rPr lang="ru-RU" b="1" dirty="0" smtClean="0"/>
              <a:t>требования </a:t>
            </a:r>
            <a:r>
              <a:rPr lang="en-US" b="1" i="1" dirty="0" smtClean="0">
                <a:solidFill>
                  <a:srgbClr val="00B0F0"/>
                </a:solidFill>
              </a:rPr>
              <a:t>&lt;</a:t>
            </a:r>
            <a:r>
              <a:rPr lang="en-US" b="1" i="1" dirty="0" smtClean="0">
                <a:solidFill>
                  <a:srgbClr val="00B0F0"/>
                </a:solidFill>
              </a:rPr>
              <a:t>USER</a:t>
            </a:r>
            <a:r>
              <a:rPr lang="en-US" b="1" i="1" dirty="0" smtClean="0">
                <a:solidFill>
                  <a:srgbClr val="00B0F0"/>
                </a:solidFill>
              </a:rPr>
              <a:t>&gt;</a:t>
            </a:r>
            <a:endParaRPr lang="ru-RU" b="1" i="1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71556" y="1760557"/>
            <a:ext cx="751522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Авторизация</a:t>
            </a:r>
          </a:p>
          <a:p>
            <a:r>
              <a:rPr lang="ru-RU" dirty="0" smtClean="0"/>
              <a:t>Регистрация</a:t>
            </a:r>
          </a:p>
          <a:p>
            <a:r>
              <a:rPr lang="ru-RU" dirty="0" smtClean="0"/>
              <a:t>Просмотр списка машин</a:t>
            </a:r>
          </a:p>
          <a:p>
            <a:r>
              <a:rPr lang="ru-RU" dirty="0" smtClean="0"/>
              <a:t>Выбор машины</a:t>
            </a:r>
          </a:p>
          <a:p>
            <a:r>
              <a:rPr lang="ru-RU" dirty="0" smtClean="0"/>
              <a:t>Добавление заявок на аренду</a:t>
            </a:r>
          </a:p>
          <a:p>
            <a:r>
              <a:rPr lang="ru-RU" dirty="0" smtClean="0"/>
              <a:t>Просмотр списка </a:t>
            </a:r>
            <a:r>
              <a:rPr lang="ru-RU" dirty="0" smtClean="0"/>
              <a:t>собственных </a:t>
            </a:r>
            <a:r>
              <a:rPr lang="ru-RU" dirty="0" smtClean="0"/>
              <a:t>заявок</a:t>
            </a:r>
          </a:p>
          <a:p>
            <a:r>
              <a:rPr lang="ru-RU" dirty="0" smtClean="0"/>
              <a:t>Отмена своих заявок</a:t>
            </a:r>
          </a:p>
          <a:p>
            <a:r>
              <a:rPr lang="ru-RU" dirty="0" smtClean="0"/>
              <a:t>Удаление своих заявок</a:t>
            </a:r>
          </a:p>
          <a:p>
            <a:r>
              <a:rPr lang="ru-RU" dirty="0" smtClean="0"/>
              <a:t>Поиск заявок по статусу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Функциональные </a:t>
            </a:r>
            <a:r>
              <a:rPr lang="ru-RU" b="1" dirty="0" smtClean="0"/>
              <a:t>требования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00B0F0"/>
                </a:solidFill>
              </a:rPr>
              <a:t>&lt;</a:t>
            </a:r>
            <a:r>
              <a:rPr lang="en-US" b="1" i="1" dirty="0" smtClean="0">
                <a:solidFill>
                  <a:srgbClr val="00B0F0"/>
                </a:solidFill>
              </a:rPr>
              <a:t>ADMIN</a:t>
            </a:r>
            <a:r>
              <a:rPr lang="en-US" b="1" i="1" dirty="0" smtClean="0">
                <a:solidFill>
                  <a:srgbClr val="00B0F0"/>
                </a:solidFill>
              </a:rPr>
              <a:t>&gt;</a:t>
            </a:r>
            <a:endParaRPr lang="ru-RU" b="1" i="1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42994" y="183199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Просмотр списка всех заявок (</a:t>
            </a:r>
            <a:r>
              <a:rPr lang="en-US" dirty="0" smtClean="0"/>
              <a:t>admin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Одобрение заявок (</a:t>
            </a:r>
            <a:r>
              <a:rPr lang="en-US" dirty="0" smtClean="0"/>
              <a:t>admin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Отклонение заявок (</a:t>
            </a:r>
            <a:r>
              <a:rPr lang="en-US" dirty="0" smtClean="0"/>
              <a:t>admin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Просмотр списка пользователей</a:t>
            </a:r>
            <a:r>
              <a:rPr lang="en-US" dirty="0" smtClean="0"/>
              <a:t> (admin)</a:t>
            </a:r>
            <a:endParaRPr lang="ru-RU" dirty="0" smtClean="0"/>
          </a:p>
          <a:p>
            <a:r>
              <a:rPr lang="ru-RU" dirty="0" smtClean="0"/>
              <a:t>Настройка прав пользователей (</a:t>
            </a:r>
            <a:r>
              <a:rPr lang="en-US" dirty="0" smtClean="0"/>
              <a:t>admin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Добавление машин (</a:t>
            </a:r>
            <a:r>
              <a:rPr lang="en-US" dirty="0" smtClean="0"/>
              <a:t>admin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Редактирование машин (</a:t>
            </a:r>
            <a:r>
              <a:rPr lang="en-US" dirty="0" smtClean="0"/>
              <a:t>admin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данных</a:t>
            </a:r>
            <a:endParaRPr lang="ru-RU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7786742" cy="354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5992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b="1" dirty="0" smtClean="0"/>
              <a:t>Обзор </a:t>
            </a:r>
            <a:r>
              <a:rPr lang="en-US" sz="5400" b="1" dirty="0" smtClean="0"/>
              <a:t>UI/UX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ru-RU" sz="5400" b="1" dirty="0" smtClean="0"/>
              <a:t>Д</a:t>
            </a:r>
            <a:r>
              <a:rPr lang="ru-RU" sz="5400" b="1" dirty="0" smtClean="0"/>
              <a:t>емонстрация работы</a:t>
            </a:r>
            <a:endParaRPr lang="ru-RU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229600" cy="110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429132"/>
            <a:ext cx="8286807" cy="111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3786190"/>
            <a:ext cx="7838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# </a:t>
            </a:r>
            <a:r>
              <a:rPr lang="ru-RU" sz="2800" b="1" dirty="0" smtClean="0">
                <a:solidFill>
                  <a:srgbClr val="00B0F0"/>
                </a:solidFill>
              </a:rPr>
              <a:t>Приветствие не авторизованного пользователя</a:t>
            </a:r>
            <a:endParaRPr lang="ru-RU" sz="28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642918"/>
            <a:ext cx="7379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# </a:t>
            </a:r>
            <a:r>
              <a:rPr lang="ru-RU" sz="2800" b="1" dirty="0" smtClean="0">
                <a:solidFill>
                  <a:srgbClr val="00B0F0"/>
                </a:solidFill>
              </a:rPr>
              <a:t>Приветствие авторизованного пользователя</a:t>
            </a:r>
            <a:endParaRPr lang="ru-RU" sz="28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057331">
            <a:off x="2015295" y="4787333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# </a:t>
            </a:r>
            <a:r>
              <a:rPr lang="ru-RU" sz="1600" b="1" dirty="0" smtClean="0">
                <a:solidFill>
                  <a:srgbClr val="00B0F0"/>
                </a:solidFill>
              </a:rPr>
              <a:t>имя</a:t>
            </a:r>
            <a:endParaRPr lang="ru-RU" sz="16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311062">
            <a:off x="7500958" y="4786322"/>
            <a:ext cx="92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# </a:t>
            </a:r>
            <a:r>
              <a:rPr lang="ru-RU" sz="1600" b="1" dirty="0" smtClean="0">
                <a:solidFill>
                  <a:srgbClr val="00B0F0"/>
                </a:solidFill>
              </a:rPr>
              <a:t>имя</a:t>
            </a:r>
            <a:endParaRPr lang="ru-RU" sz="1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237</Words>
  <PresentationFormat>Экран (4:3)</PresentationFormat>
  <Paragraphs>70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Система принятия и обработки заявок на выделение автотранспорта из гаража «RushGarage»</vt:lpstr>
      <vt:lpstr>Постановка задачи</vt:lpstr>
      <vt:lpstr>Стек технологий</vt:lpstr>
      <vt:lpstr>Роли</vt:lpstr>
      <vt:lpstr>Функциональные требования &lt;USER&gt;</vt:lpstr>
      <vt:lpstr>Функциональные требования &lt;ADMIN&gt;</vt:lpstr>
      <vt:lpstr>Схема данных</vt:lpstr>
      <vt:lpstr>Обзор UI/UX Демонстрация работы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принятия и обработки заявок на выделение автотранспорта из гаража «RushGarage»</dc:title>
  <dc:creator>sankaaa62</dc:creator>
  <cp:lastModifiedBy>Александр</cp:lastModifiedBy>
  <cp:revision>13</cp:revision>
  <dcterms:created xsi:type="dcterms:W3CDTF">2020-01-15T22:05:48Z</dcterms:created>
  <dcterms:modified xsi:type="dcterms:W3CDTF">2020-01-16T00:01:28Z</dcterms:modified>
</cp:coreProperties>
</file>