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commons.wikimedia.org/wiki/File:Yelp_Logo.sv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commons.wikimedia.org/wiki/File:Yelp_Logo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472210" y="568978"/>
            <a:ext cx="5429826" cy="1232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F5EA5A"/>
                </a:solidFill>
                <a:latin typeface="Montserrat"/>
                <a:ea typeface="Montserrat"/>
                <a:cs typeface="Montserrat"/>
                <a:sym typeface="Montserrat"/>
              </a:rPr>
              <a:t>NATURAL LANGUAGE</a:t>
            </a:r>
            <a:endParaRPr/>
          </a:p>
          <a:p>
            <a:pPr indent="0" lvl="0" marL="0" marR="0" rtl="0" algn="l">
              <a:lnSpc>
                <a:spcPct val="13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F5EA5A"/>
                </a:solidFill>
                <a:latin typeface="Montserrat"/>
                <a:ea typeface="Montserrat"/>
                <a:cs typeface="Montserrat"/>
                <a:sym typeface="Montserrat"/>
              </a:rPr>
              <a:t>PROCESSING</a:t>
            </a:r>
            <a:endParaRPr b="1" i="0" sz="3400" u="none" cap="none" strike="noStrike">
              <a:solidFill>
                <a:srgbClr val="F5EA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64591" y="2351366"/>
            <a:ext cx="4650618" cy="2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YELP</a:t>
            </a:r>
            <a:endParaRPr/>
          </a:p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REVIEWS ANALYSIS</a:t>
            </a:r>
            <a:endParaRPr b="1" i="0" sz="4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75852" y="1533323"/>
            <a:ext cx="1055085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this project, Natural Language Processing (NLP) strategies will be used to analyze Yelp reviews data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Yelp is an app that provides a crowd-sourced review forum to business and services. The app is used publish crowd-sourced reviews about businesses.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'stars' indicate the business rating given by a customer, ranging from 1 to 5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'Cool', 'Useful' and 'Funny' indicate the number of cool votes given by other Yelp Users.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8521" y="3647533"/>
            <a:ext cx="3964502" cy="192939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5706701" y="6268191"/>
            <a:ext cx="52935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Credit: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https://commons.wikimedia.org/wiki/File:Yelp_Logo.svg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50" y="6201725"/>
            <a:ext cx="52368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75852" y="1533323"/>
            <a:ext cx="1055085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After completing this section: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 the basics of Natural Language Processing.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Apply the Natural Language Toolkit or Nltk for short to perform tokenization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Apply feature extraction using Count Vectorizer.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theory behind naïve Bayes classifiers.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difference between Likelihood, prior probability and marginal likelihood. 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 how to work with unbalanced dataset.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 a Naïve Bayes classifier model using scikit learn.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 a function in python and apply it to pandas data frame 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51" y="4653607"/>
            <a:ext cx="2734387" cy="133073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5706701" y="6268191"/>
            <a:ext cx="52935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Credit: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https://commons.wikimedia.org/wiki/File:Yelp_Logo.svg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50" y="6201725"/>
            <a:ext cx="52368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