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8" r:id="rId4"/>
    <p:sldId id="257" r:id="rId5"/>
    <p:sldId id="272" r:id="rId6"/>
    <p:sldId id="261" r:id="rId7"/>
    <p:sldId id="271" r:id="rId8"/>
    <p:sldId id="260" r:id="rId9"/>
    <p:sldId id="262" r:id="rId10"/>
    <p:sldId id="28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F1CB9-B63E-47E4-AF60-B0D7C81D56B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1F04-42CA-42BD-90B0-4675094422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F1A2-7047-4DC7-9251-38153894360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3D12-1179-4001-8EC4-76CAA0FA258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F875-3888-4B27-B0A7-FE66387FC64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DFD8-BB66-41D3-A1D6-031322E74B3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FA01-5D58-4855-B61C-3F01395868B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5DEC-EB21-4E25-B1EF-613A53F034E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E0AB-B4EE-41E9-B589-C7A4C0A5CE1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373E-18E3-4BC6-BDC1-D69198DBEE8A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7040-6724-4240-BF7B-F3F4B5DB788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661-DFFA-41AE-8D03-D55346BFA0D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0547-A181-46AB-B525-BD629BD3882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A6E9D-3AC8-4476-9692-3481B5192F1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</a:t>
            </a:r>
            <a:endParaRPr lang="en-US" dirty="0"/>
          </a:p>
          <a:p>
            <a:r>
              <a:rPr lang="en-US" dirty="0"/>
              <a:t>Introduction to DBMS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DBMS (OODBMS)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This type of DBMS is based on the object-oriented programming paradigm and is designed to handle complex data structures.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Examples of OODBMS include:</a:t>
            </a:r>
            <a:endParaRPr lang="en-US" dirty="0">
              <a:latin typeface="+mj-lt"/>
            </a:endParaRPr>
          </a:p>
          <a:p>
            <a:pPr lvl="1"/>
            <a:r>
              <a:rPr lang="en-US" sz="2800" dirty="0">
                <a:latin typeface="+mj-lt"/>
              </a:rPr>
              <a:t>Gemstone and </a:t>
            </a:r>
            <a:endParaRPr lang="en-US" sz="2800" dirty="0">
              <a:latin typeface="+mj-lt"/>
            </a:endParaRPr>
          </a:p>
          <a:p>
            <a:pPr lvl="1"/>
            <a:r>
              <a:rPr lang="en-US" sz="2800" dirty="0" err="1">
                <a:latin typeface="+mj-lt"/>
              </a:rPr>
              <a:t>ObjectStore</a:t>
            </a:r>
            <a:r>
              <a:rPr lang="en-US" sz="2800" dirty="0">
                <a:latin typeface="+mj-lt"/>
              </a:rPr>
              <a:t>.</a:t>
            </a:r>
            <a:endParaRPr lang="en-US" sz="2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organizes data in a tree-like structure, where each record has one parent and one or more children.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Examples of hierarchical DBMS include: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IBM's Information Management System (IMS) and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 Raima's RDM Embedded.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organizes data in a more complex manner than hierarchical DBMS by allowing each record to have multiple parent and child records.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Examples of network DBMS include: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 Integrated Data Store (IDS) and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UniData</a:t>
            </a:r>
            <a:r>
              <a:rPr lang="en-US" dirty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is designed to handle unstructured or semi-structured data, and provides a flexible schema.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Examples of NoSQL DBMS include: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 MongoDB and 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Cassandra.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DBMS: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is designed to manage data that consists of nodes and edges, and is used for data that has complex relationships.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Examples of graph DBMS include: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 Neo4j and 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OrientDB</a:t>
            </a:r>
            <a:r>
              <a:rPr lang="en-US" dirty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Columnar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stores data in columns instead of rows, which makes it more efficient for analytical queries.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Examples of columnar DBMS include: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 Apache Cassandra and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 Google Bigtable.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DBMS: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type of DBMS is designed to store data in a document format, such as JSON or XML.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Examples of document DBMS include: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 Couchbase and 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RavenDB</a:t>
            </a:r>
            <a:r>
              <a:rPr lang="en-US" dirty="0"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5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Buzz Words (Terminologies):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+mj-lt"/>
              </a:rPr>
              <a:t>Data</a:t>
            </a:r>
            <a:r>
              <a:rPr lang="en-US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+mj-lt"/>
              </a:rPr>
              <a:t>Data is the raw material (fact) that can be processed for any computing machine.</a:t>
            </a:r>
            <a:endParaRPr lang="en-US" b="0" i="0" dirty="0">
              <a:effectLst/>
              <a:latin typeface="+mj-lt"/>
            </a:endParaRP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+mj-lt"/>
              </a:rPr>
              <a:t>Example: Name of the student, Marks of the student, Mobile no., Image etc.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Information</a:t>
            </a:r>
            <a:r>
              <a:rPr lang="en-US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+mj-lt"/>
              </a:rPr>
              <a:t>Information is the data that has been converted into more useful or intelligent form. Example: Report card sheet.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Database</a:t>
            </a:r>
            <a:r>
              <a:rPr lang="en-US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lvl="1"/>
            <a:r>
              <a:rPr lang="en-US" b="0" i="0" dirty="0">
                <a:effectLst/>
                <a:latin typeface="+mj-lt"/>
              </a:rPr>
              <a:t>The database is a collection of inter-related data which is used to retrieve, insert and delete the data efficiently. It is also used to organize the data in the form of a table, schema, views, and reports, etc.</a:t>
            </a: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Database Management System</a:t>
            </a:r>
            <a:r>
              <a:rPr lang="en-US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b="0" i="0" dirty="0">
                <a:effectLst/>
                <a:latin typeface="+mj-lt"/>
              </a:rPr>
              <a:t>A Database Management System (DBMS) is a software system that allows users to create, organize, and manage data stored in a database.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DBMS Buzz Words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Database Management System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Evolution Diagram of Database Management System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Database Management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671" y="1825625"/>
            <a:ext cx="64786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Management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j-lt"/>
              </a:rPr>
              <a:t>A Database Management System (DBMS) is a software system that allows users to create, organize, and manage data stored in a database. A database is a collection of data that is organized in a way that allows for efficient retrieval, updating, and management of the data.</a:t>
            </a:r>
            <a:endParaRPr lang="en-US" b="0" i="0" dirty="0">
              <a:effectLst/>
              <a:latin typeface="+mj-lt"/>
            </a:endParaRPr>
          </a:p>
          <a:p>
            <a:r>
              <a:rPr lang="en-US" b="0" i="0" dirty="0">
                <a:effectLst/>
                <a:latin typeface="+mj-lt"/>
              </a:rPr>
              <a:t>Some popular DBMSs include MySQL, Oracle, Microsoft SQL Server, PostgreSQL, MongoDB, and Cassandra. </a:t>
            </a:r>
            <a:endParaRPr lang="en-US" dirty="0">
              <a:latin typeface="+mj-lt"/>
            </a:endParaRPr>
          </a:p>
          <a:p>
            <a:r>
              <a:rPr lang="en-US" b="0" i="0" dirty="0">
                <a:effectLst/>
                <a:latin typeface="+mj-lt"/>
              </a:rPr>
              <a:t>The choice of DBMS depends on the specific needs of an organization or individual, as each DBMS has its own strengths and weaknesses.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  <p:pic>
        <p:nvPicPr>
          <p:cNvPr id="1026" name="Picture 2" descr="Best Database Software - Top 25 Best Database Management Systems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8" y="1841601"/>
            <a:ext cx="7749309" cy="45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There are several types of DBMS (database management system) available, including:</a:t>
            </a:r>
            <a:endParaRPr lang="en-US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Relational DBMS (RDBMS)</a:t>
            </a:r>
            <a:endParaRPr lang="en-US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Object-Oriented DBMS (OODBMS)</a:t>
            </a:r>
            <a:endParaRPr lang="en-US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Hierarchical DBMS</a:t>
            </a:r>
            <a:endParaRPr lang="en-US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Network DBMS</a:t>
            </a:r>
            <a:endParaRPr lang="en-US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NoSQL DBMS</a:t>
            </a:r>
            <a:endParaRPr lang="en-US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Graph DBMS</a:t>
            </a:r>
            <a:endParaRPr lang="en-US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Columnar DBMS</a:t>
            </a:r>
            <a:endParaRPr lang="en-US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Document DBMS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The choice of DBMS depends on the specific needs of an organization or individual, as each type has its own strengths and weaknesses.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DBMS (RDBMS)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This is the most common type of DBMS and is based on the relational model.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 Examples of RDBMS include: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 MySQL, 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Oracle, and 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SQL Server.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374820C-9253-4A5D-81F8-5500DFD04413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2920" y="1178560"/>
            <a:ext cx="7512050" cy="4998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3423</Words>
  <Application>WPS Presentation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DATABASE MANAGEMENT SYSTEM</vt:lpstr>
      <vt:lpstr>DBMS Buzz Words (Terminologies):</vt:lpstr>
      <vt:lpstr>Table Of Content</vt:lpstr>
      <vt:lpstr>Evolution of Database Management System</vt:lpstr>
      <vt:lpstr>What is Database Management System?</vt:lpstr>
      <vt:lpstr>Database Management System</vt:lpstr>
      <vt:lpstr>Types Of DBMS</vt:lpstr>
      <vt:lpstr>Relational DBMS (RDBMS)</vt:lpstr>
      <vt:lpstr>Example:</vt:lpstr>
      <vt:lpstr>Object-Oriented DBMS (OODBMS)</vt:lpstr>
      <vt:lpstr>Hierarchical DBMS</vt:lpstr>
      <vt:lpstr>Network DBMS</vt:lpstr>
      <vt:lpstr>NoSQL DBMS</vt:lpstr>
      <vt:lpstr>Graph DBMS:</vt:lpstr>
      <vt:lpstr>Columnar DBMS</vt:lpstr>
      <vt:lpstr>Document DBMS: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crosd ojha</dc:creator>
  <cp:lastModifiedBy>LENOVO</cp:lastModifiedBy>
  <cp:revision>16</cp:revision>
  <dcterms:created xsi:type="dcterms:W3CDTF">2023-03-06T04:39:00Z</dcterms:created>
  <dcterms:modified xsi:type="dcterms:W3CDTF">2023-12-02T05:02:44Z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1B14274431C14CC689D2EE0D81F47E16_12</vt:lpwstr>
  </property>
  <property fmtid="{D5CDD505-2E9C-101B-9397-08002B2CF9AE}" pid="3" name="KSOProductBuildVer">
    <vt:lpwstr>1033-12.2.0.13306</vt:lpwstr>
  </property>
</Properties>
</file>