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BD9D3-612B-EB0E-B549-052A412B78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1AB5274-5824-726F-15E9-B4907D341E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CB2DF8C-E6E4-4AEC-963D-98DBC030AF26}" type="datetime1">
              <a:rPr lang="en-US" smtClean="0"/>
              <a:t>3/31/2023</a:t>
            </a:fld>
            <a:endParaRPr lang="en-US"/>
          </a:p>
        </p:txBody>
      </p:sp>
      <p:sp>
        <p:nvSpPr>
          <p:cNvPr id="4" name="Footer Placeholder 3">
            <a:extLst>
              <a:ext uri="{FF2B5EF4-FFF2-40B4-BE49-F238E27FC236}">
                <a16:creationId xmlns:a16="http://schemas.microsoft.com/office/drawing/2014/main" id="{DAB2634D-F233-EB81-729D-460312B4B9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B5A4A11-9390-CD4A-5E5A-02687CC402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C3FC4A-7727-4FB7-B5C7-789613580BD4}" type="slidenum">
              <a:rPr lang="en-US" smtClean="0"/>
              <a:t>‹#›</a:t>
            </a:fld>
            <a:endParaRPr lang="en-US"/>
          </a:p>
        </p:txBody>
      </p:sp>
    </p:spTree>
    <p:extLst>
      <p:ext uri="{BB962C8B-B14F-4D97-AF65-F5344CB8AC3E}">
        <p14:creationId xmlns:p14="http://schemas.microsoft.com/office/powerpoint/2010/main" val="123700411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35E54-B4A4-4B1D-8C12-5C5D2DF11EA2}" type="datetime1">
              <a:rPr lang="en-US" smtClean="0"/>
              <a:t>3/31/2023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755D8F-4629-4B54-BBE7-A9B7B49F8D22}" type="slidenum">
              <a:rPr lang="en-US" smtClean="0"/>
              <a:t>‹#›</a:t>
            </a:fld>
            <a:endParaRPr lang="en-US"/>
          </a:p>
        </p:txBody>
      </p:sp>
    </p:spTree>
    <p:extLst>
      <p:ext uri="{BB962C8B-B14F-4D97-AF65-F5344CB8AC3E}">
        <p14:creationId xmlns:p14="http://schemas.microsoft.com/office/powerpoint/2010/main" val="158502875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F0826-8229-FA9D-8132-60F30E5F0F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0CC5C0-7C8C-570F-1566-155C14B95D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7D6968-02CC-DAC2-4258-F4672C60F372}"/>
              </a:ext>
            </a:extLst>
          </p:cNvPr>
          <p:cNvSpPr>
            <a:spLocks noGrp="1"/>
          </p:cNvSpPr>
          <p:nvPr>
            <p:ph type="dt" sz="half" idx="10"/>
          </p:nvPr>
        </p:nvSpPr>
        <p:spPr/>
        <p:txBody>
          <a:bodyPr/>
          <a:lstStyle/>
          <a:p>
            <a:fld id="{710287DB-3D81-4DC1-9194-1EA7D54C7B2F}" type="datetime1">
              <a:rPr lang="en-US" smtClean="0"/>
              <a:t>3/31/2023</a:t>
            </a:fld>
            <a:endParaRPr lang="en-US"/>
          </a:p>
        </p:txBody>
      </p:sp>
      <p:sp>
        <p:nvSpPr>
          <p:cNvPr id="5" name="Footer Placeholder 4">
            <a:extLst>
              <a:ext uri="{FF2B5EF4-FFF2-40B4-BE49-F238E27FC236}">
                <a16:creationId xmlns:a16="http://schemas.microsoft.com/office/drawing/2014/main" id="{B00C81F9-AD23-5C7F-E553-C98EC4D4A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1E135-36BC-2E13-4C41-D6C56EDF4D45}"/>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790448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574BF-03EB-4EA3-09A8-29975E19A5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8EE792-41D9-4897-DEB4-9C5CF295D1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D6684-283D-F661-C734-AA397FC03CEB}"/>
              </a:ext>
            </a:extLst>
          </p:cNvPr>
          <p:cNvSpPr>
            <a:spLocks noGrp="1"/>
          </p:cNvSpPr>
          <p:nvPr>
            <p:ph type="dt" sz="half" idx="10"/>
          </p:nvPr>
        </p:nvSpPr>
        <p:spPr/>
        <p:txBody>
          <a:bodyPr/>
          <a:lstStyle/>
          <a:p>
            <a:fld id="{4FDF3C49-03DE-4DDF-9B99-B9E0FC724F3D}" type="datetime1">
              <a:rPr lang="en-US" smtClean="0"/>
              <a:t>3/31/2023</a:t>
            </a:fld>
            <a:endParaRPr lang="en-US"/>
          </a:p>
        </p:txBody>
      </p:sp>
      <p:sp>
        <p:nvSpPr>
          <p:cNvPr id="5" name="Footer Placeholder 4">
            <a:extLst>
              <a:ext uri="{FF2B5EF4-FFF2-40B4-BE49-F238E27FC236}">
                <a16:creationId xmlns:a16="http://schemas.microsoft.com/office/drawing/2014/main" id="{26883AAD-DFB1-C7D5-D3EC-8A8C407535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119EE-9DC8-4846-A07E-CB0930F8FDAF}"/>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422458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AD3B05-68FA-57E1-25BC-967595182D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AE03A2-C8EB-7DE0-D776-AF6985ABE0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4115F9-2282-D143-3ED0-C72543F9B105}"/>
              </a:ext>
            </a:extLst>
          </p:cNvPr>
          <p:cNvSpPr>
            <a:spLocks noGrp="1"/>
          </p:cNvSpPr>
          <p:nvPr>
            <p:ph type="dt" sz="half" idx="10"/>
          </p:nvPr>
        </p:nvSpPr>
        <p:spPr/>
        <p:txBody>
          <a:bodyPr/>
          <a:lstStyle/>
          <a:p>
            <a:fld id="{157EAC15-8FAA-4E8C-8152-9B41C9F00BA9}" type="datetime1">
              <a:rPr lang="en-US" smtClean="0"/>
              <a:t>3/31/2023</a:t>
            </a:fld>
            <a:endParaRPr lang="en-US"/>
          </a:p>
        </p:txBody>
      </p:sp>
      <p:sp>
        <p:nvSpPr>
          <p:cNvPr id="5" name="Footer Placeholder 4">
            <a:extLst>
              <a:ext uri="{FF2B5EF4-FFF2-40B4-BE49-F238E27FC236}">
                <a16:creationId xmlns:a16="http://schemas.microsoft.com/office/drawing/2014/main" id="{D26B106F-D79C-8C56-4C1E-940D066B1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C71814-96C9-1675-B8F2-A975B2D91ED0}"/>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310098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698D-379F-9734-8B56-654F40161B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F0C933-1AE9-D9D9-34D7-EEEBEA11F4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E4E5E-9E10-F67C-6B92-D0EC7C2E25A6}"/>
              </a:ext>
            </a:extLst>
          </p:cNvPr>
          <p:cNvSpPr>
            <a:spLocks noGrp="1"/>
          </p:cNvSpPr>
          <p:nvPr>
            <p:ph type="dt" sz="half" idx="10"/>
          </p:nvPr>
        </p:nvSpPr>
        <p:spPr/>
        <p:txBody>
          <a:bodyPr/>
          <a:lstStyle/>
          <a:p>
            <a:fld id="{0F139201-EED3-4987-B005-48349BB01290}" type="datetime1">
              <a:rPr lang="en-US" smtClean="0"/>
              <a:t>3/31/2023</a:t>
            </a:fld>
            <a:endParaRPr lang="en-US"/>
          </a:p>
        </p:txBody>
      </p:sp>
      <p:sp>
        <p:nvSpPr>
          <p:cNvPr id="5" name="Footer Placeholder 4">
            <a:extLst>
              <a:ext uri="{FF2B5EF4-FFF2-40B4-BE49-F238E27FC236}">
                <a16:creationId xmlns:a16="http://schemas.microsoft.com/office/drawing/2014/main" id="{D83128C2-60FA-6652-C1E9-33D972E85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844E3-1D19-0CA0-FE97-BC5A5140B009}"/>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2344336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788A-B6C0-555A-CBB8-1F5336C186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2163AB0-4A41-A75F-B4AE-DD96449FB7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64B928-8CF9-B0D2-2A2E-ECBCFEDFD6B4}"/>
              </a:ext>
            </a:extLst>
          </p:cNvPr>
          <p:cNvSpPr>
            <a:spLocks noGrp="1"/>
          </p:cNvSpPr>
          <p:nvPr>
            <p:ph type="dt" sz="half" idx="10"/>
          </p:nvPr>
        </p:nvSpPr>
        <p:spPr/>
        <p:txBody>
          <a:bodyPr/>
          <a:lstStyle/>
          <a:p>
            <a:fld id="{3136B99F-8A4E-4C20-ABD6-F587BD2AFAC2}" type="datetime1">
              <a:rPr lang="en-US" smtClean="0"/>
              <a:t>3/31/2023</a:t>
            </a:fld>
            <a:endParaRPr lang="en-US"/>
          </a:p>
        </p:txBody>
      </p:sp>
      <p:sp>
        <p:nvSpPr>
          <p:cNvPr id="5" name="Footer Placeholder 4">
            <a:extLst>
              <a:ext uri="{FF2B5EF4-FFF2-40B4-BE49-F238E27FC236}">
                <a16:creationId xmlns:a16="http://schemas.microsoft.com/office/drawing/2014/main" id="{D3281AEE-0800-E97D-C8A3-99C9DE9FA0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9BFD2-4560-D3D4-4EF4-9638BE450B96}"/>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188224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384E-354A-5549-416A-850E5644DF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B9E86-40B6-F3EA-2355-893FC87F9B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E1A858-A3D3-9CE0-6AE1-2EF9D8FBA0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B0A6B6-DE1A-5A11-6FA3-8C0D18282241}"/>
              </a:ext>
            </a:extLst>
          </p:cNvPr>
          <p:cNvSpPr>
            <a:spLocks noGrp="1"/>
          </p:cNvSpPr>
          <p:nvPr>
            <p:ph type="dt" sz="half" idx="10"/>
          </p:nvPr>
        </p:nvSpPr>
        <p:spPr/>
        <p:txBody>
          <a:bodyPr/>
          <a:lstStyle/>
          <a:p>
            <a:fld id="{6F6642F4-64A1-4CA9-9D71-01C3E78FC0BC}" type="datetime1">
              <a:rPr lang="en-US" smtClean="0"/>
              <a:t>3/31/2023</a:t>
            </a:fld>
            <a:endParaRPr lang="en-US"/>
          </a:p>
        </p:txBody>
      </p:sp>
      <p:sp>
        <p:nvSpPr>
          <p:cNvPr id="6" name="Footer Placeholder 5">
            <a:extLst>
              <a:ext uri="{FF2B5EF4-FFF2-40B4-BE49-F238E27FC236}">
                <a16:creationId xmlns:a16="http://schemas.microsoft.com/office/drawing/2014/main" id="{6E10C345-53CB-6F73-8A0A-D464F145FF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2D537-FDFB-445F-232C-286D73A8147A}"/>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2071749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E914C-8780-6860-8FA0-762D569454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F5A397-1FDA-8E2F-01C3-B9A6DF6382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450407-B3D1-05DF-4730-9E324201B9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36C3AA1-EDAF-82A7-A80A-7997AE1A18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EF7886-F0F2-E663-3A11-C00FB9EA84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5B7695-FDA0-8AD5-D9EB-03BB8906D816}"/>
              </a:ext>
            </a:extLst>
          </p:cNvPr>
          <p:cNvSpPr>
            <a:spLocks noGrp="1"/>
          </p:cNvSpPr>
          <p:nvPr>
            <p:ph type="dt" sz="half" idx="10"/>
          </p:nvPr>
        </p:nvSpPr>
        <p:spPr/>
        <p:txBody>
          <a:bodyPr/>
          <a:lstStyle/>
          <a:p>
            <a:fld id="{27A3B81B-D60C-41B2-BEE1-48C2421A6F1B}" type="datetime1">
              <a:rPr lang="en-US" smtClean="0"/>
              <a:t>3/31/2023</a:t>
            </a:fld>
            <a:endParaRPr lang="en-US"/>
          </a:p>
        </p:txBody>
      </p:sp>
      <p:sp>
        <p:nvSpPr>
          <p:cNvPr id="8" name="Footer Placeholder 7">
            <a:extLst>
              <a:ext uri="{FF2B5EF4-FFF2-40B4-BE49-F238E27FC236}">
                <a16:creationId xmlns:a16="http://schemas.microsoft.com/office/drawing/2014/main" id="{0F68F718-4699-0853-CC4C-5BCD721D3E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2B9CBA-B119-6867-F720-F8DC567157D4}"/>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657087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873B8-9113-2635-0F1F-83503026F3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4C5763-FFF9-6578-9C28-F6276FEE6C8C}"/>
              </a:ext>
            </a:extLst>
          </p:cNvPr>
          <p:cNvSpPr>
            <a:spLocks noGrp="1"/>
          </p:cNvSpPr>
          <p:nvPr>
            <p:ph type="dt" sz="half" idx="10"/>
          </p:nvPr>
        </p:nvSpPr>
        <p:spPr/>
        <p:txBody>
          <a:bodyPr/>
          <a:lstStyle/>
          <a:p>
            <a:fld id="{D23C11EE-CEDA-438B-BB79-57848E7AB505}" type="datetime1">
              <a:rPr lang="en-US" smtClean="0"/>
              <a:t>3/31/2023</a:t>
            </a:fld>
            <a:endParaRPr lang="en-US"/>
          </a:p>
        </p:txBody>
      </p:sp>
      <p:sp>
        <p:nvSpPr>
          <p:cNvPr id="4" name="Footer Placeholder 3">
            <a:extLst>
              <a:ext uri="{FF2B5EF4-FFF2-40B4-BE49-F238E27FC236}">
                <a16:creationId xmlns:a16="http://schemas.microsoft.com/office/drawing/2014/main" id="{FC31F693-43C1-3A64-5C66-2696BE9760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F92360-FC4B-3058-B51A-79E74FA7842F}"/>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358867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3B1A9-3EAB-A644-A8ED-604A96BBB73F}"/>
              </a:ext>
            </a:extLst>
          </p:cNvPr>
          <p:cNvSpPr>
            <a:spLocks noGrp="1"/>
          </p:cNvSpPr>
          <p:nvPr>
            <p:ph type="dt" sz="half" idx="10"/>
          </p:nvPr>
        </p:nvSpPr>
        <p:spPr/>
        <p:txBody>
          <a:bodyPr/>
          <a:lstStyle/>
          <a:p>
            <a:fld id="{FED524C1-79DB-48BB-8C7E-E97AF8E3DC64}" type="datetime1">
              <a:rPr lang="en-US" smtClean="0"/>
              <a:t>3/31/2023</a:t>
            </a:fld>
            <a:endParaRPr lang="en-US"/>
          </a:p>
        </p:txBody>
      </p:sp>
      <p:sp>
        <p:nvSpPr>
          <p:cNvPr id="3" name="Footer Placeholder 2">
            <a:extLst>
              <a:ext uri="{FF2B5EF4-FFF2-40B4-BE49-F238E27FC236}">
                <a16:creationId xmlns:a16="http://schemas.microsoft.com/office/drawing/2014/main" id="{BC19E707-3C1B-D3A1-0404-B3FA1D1A0B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11B4B7-80B8-9EF0-23AA-E4F41C8CFC4F}"/>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278161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E5E1-D52D-AD77-7271-33E00FDDE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7005DA-18C1-2ECD-43A3-8B3FE8DDB9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B14B8C-02EB-62AC-87E1-D646CE3B9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789AD8-B909-6B68-583F-E5939153B42F}"/>
              </a:ext>
            </a:extLst>
          </p:cNvPr>
          <p:cNvSpPr>
            <a:spLocks noGrp="1"/>
          </p:cNvSpPr>
          <p:nvPr>
            <p:ph type="dt" sz="half" idx="10"/>
          </p:nvPr>
        </p:nvSpPr>
        <p:spPr/>
        <p:txBody>
          <a:bodyPr/>
          <a:lstStyle/>
          <a:p>
            <a:fld id="{AD38CF1F-4B32-4739-A08D-C3F14CE39506}" type="datetime1">
              <a:rPr lang="en-US" smtClean="0"/>
              <a:t>3/31/2023</a:t>
            </a:fld>
            <a:endParaRPr lang="en-US"/>
          </a:p>
        </p:txBody>
      </p:sp>
      <p:sp>
        <p:nvSpPr>
          <p:cNvPr id="6" name="Footer Placeholder 5">
            <a:extLst>
              <a:ext uri="{FF2B5EF4-FFF2-40B4-BE49-F238E27FC236}">
                <a16:creationId xmlns:a16="http://schemas.microsoft.com/office/drawing/2014/main" id="{09978FD0-880C-BA5D-A20E-E60072A23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CF14C-C488-744E-BAC2-50B5525E4BEA}"/>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3520293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EE1E-8BE3-904F-6324-C4A4A5378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1C0FE4-C99E-C737-BF97-533B947DAD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1F60C9-590E-F757-90C3-301B03E91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5ED03D-4992-C569-1896-CC1126D4F49D}"/>
              </a:ext>
            </a:extLst>
          </p:cNvPr>
          <p:cNvSpPr>
            <a:spLocks noGrp="1"/>
          </p:cNvSpPr>
          <p:nvPr>
            <p:ph type="dt" sz="half" idx="10"/>
          </p:nvPr>
        </p:nvSpPr>
        <p:spPr/>
        <p:txBody>
          <a:bodyPr/>
          <a:lstStyle/>
          <a:p>
            <a:fld id="{F575E559-1228-4556-9B9A-191ADAA4137E}" type="datetime1">
              <a:rPr lang="en-US" smtClean="0"/>
              <a:t>3/31/2023</a:t>
            </a:fld>
            <a:endParaRPr lang="en-US"/>
          </a:p>
        </p:txBody>
      </p:sp>
      <p:sp>
        <p:nvSpPr>
          <p:cNvPr id="6" name="Footer Placeholder 5">
            <a:extLst>
              <a:ext uri="{FF2B5EF4-FFF2-40B4-BE49-F238E27FC236}">
                <a16:creationId xmlns:a16="http://schemas.microsoft.com/office/drawing/2014/main" id="{CC3FCF39-B45F-5E3E-2952-BBBBAC6085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D50566-6B63-65B1-7221-741333255BDA}"/>
              </a:ext>
            </a:extLst>
          </p:cNvPr>
          <p:cNvSpPr>
            <a:spLocks noGrp="1"/>
          </p:cNvSpPr>
          <p:nvPr>
            <p:ph type="sldNum" sz="quarter" idx="12"/>
          </p:nvPr>
        </p:nvSpPr>
        <p:spPr/>
        <p:txBody>
          <a:bodyPr/>
          <a:lstStyle/>
          <a:p>
            <a:fld id="{F0A65136-572A-441C-A653-63CB4A77881D}" type="slidenum">
              <a:rPr lang="en-US" smtClean="0"/>
              <a:t>‹#›</a:t>
            </a:fld>
            <a:endParaRPr lang="en-US"/>
          </a:p>
        </p:txBody>
      </p:sp>
    </p:spTree>
    <p:extLst>
      <p:ext uri="{BB962C8B-B14F-4D97-AF65-F5344CB8AC3E}">
        <p14:creationId xmlns:p14="http://schemas.microsoft.com/office/powerpoint/2010/main" val="3478586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F73CE-DBB6-08E8-829C-89039A9C4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C204E2-56DA-3274-0AB1-0E87FD9345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2253C6-18EE-4577-58DB-C7DF60ACA0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4E79E-00CC-4A75-8886-818578540979}" type="datetime1">
              <a:rPr lang="en-US" smtClean="0"/>
              <a:t>3/31/2023</a:t>
            </a:fld>
            <a:endParaRPr lang="en-US"/>
          </a:p>
        </p:txBody>
      </p:sp>
      <p:sp>
        <p:nvSpPr>
          <p:cNvPr id="5" name="Footer Placeholder 4">
            <a:extLst>
              <a:ext uri="{FF2B5EF4-FFF2-40B4-BE49-F238E27FC236}">
                <a16:creationId xmlns:a16="http://schemas.microsoft.com/office/drawing/2014/main" id="{DAE7AC40-13FC-E139-A839-AA19AD8DE7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2F0BD6-4D35-E44F-2540-969FB57052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65136-572A-441C-A653-63CB4A77881D}" type="slidenum">
              <a:rPr lang="en-US" smtClean="0"/>
              <a:t>‹#›</a:t>
            </a:fld>
            <a:endParaRPr lang="en-US"/>
          </a:p>
        </p:txBody>
      </p:sp>
    </p:spTree>
    <p:extLst>
      <p:ext uri="{BB962C8B-B14F-4D97-AF65-F5344CB8AC3E}">
        <p14:creationId xmlns:p14="http://schemas.microsoft.com/office/powerpoint/2010/main" val="393894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009-2B1F-4223-B708-A2D5050EB1DA}"/>
              </a:ext>
            </a:extLst>
          </p:cNvPr>
          <p:cNvSpPr>
            <a:spLocks noGrp="1"/>
          </p:cNvSpPr>
          <p:nvPr>
            <p:ph type="ctrTitle"/>
          </p:nvPr>
        </p:nvSpPr>
        <p:spPr/>
        <p:txBody>
          <a:bodyPr/>
          <a:lstStyle/>
          <a:p>
            <a:r>
              <a:rPr lang="en-US" dirty="0"/>
              <a:t>DATABASE MANAGEMENT SYSTEM</a:t>
            </a:r>
          </a:p>
        </p:txBody>
      </p:sp>
      <p:sp>
        <p:nvSpPr>
          <p:cNvPr id="3" name="Subtitle 2">
            <a:extLst>
              <a:ext uri="{FF2B5EF4-FFF2-40B4-BE49-F238E27FC236}">
                <a16:creationId xmlns:a16="http://schemas.microsoft.com/office/drawing/2014/main" id="{2A0AC8AD-8FC3-4097-AE9E-C32E1DF75EE9}"/>
              </a:ext>
            </a:extLst>
          </p:cNvPr>
          <p:cNvSpPr>
            <a:spLocks noGrp="1"/>
          </p:cNvSpPr>
          <p:nvPr>
            <p:ph type="subTitle" idx="1"/>
          </p:nvPr>
        </p:nvSpPr>
        <p:spPr/>
        <p:txBody>
          <a:bodyPr/>
          <a:lstStyle/>
          <a:p>
            <a:r>
              <a:rPr lang="en-US" dirty="0"/>
              <a:t>Chapter 1</a:t>
            </a:r>
          </a:p>
          <a:p>
            <a:r>
              <a:rPr lang="en-US" dirty="0"/>
              <a:t>Objectives of Database Management System</a:t>
            </a:r>
          </a:p>
          <a:p>
            <a:endParaRPr lang="en-US" dirty="0"/>
          </a:p>
        </p:txBody>
      </p:sp>
      <p:sp>
        <p:nvSpPr>
          <p:cNvPr id="4" name="Slide Number Placeholder 3">
            <a:extLst>
              <a:ext uri="{FF2B5EF4-FFF2-40B4-BE49-F238E27FC236}">
                <a16:creationId xmlns:a16="http://schemas.microsoft.com/office/drawing/2014/main" id="{FA3D54D7-9290-EDF5-9FC4-4BF0DFD935D8}"/>
              </a:ext>
            </a:extLst>
          </p:cNvPr>
          <p:cNvSpPr>
            <a:spLocks noGrp="1"/>
          </p:cNvSpPr>
          <p:nvPr>
            <p:ph type="sldNum" sz="quarter" idx="12"/>
          </p:nvPr>
        </p:nvSpPr>
        <p:spPr/>
        <p:txBody>
          <a:bodyPr/>
          <a:lstStyle/>
          <a:p>
            <a:fld id="{4374820C-9253-4A5D-81F8-5500DFD04413}" type="slidenum">
              <a:rPr lang="en-US" smtClean="0"/>
              <a:t>1</a:t>
            </a:fld>
            <a:endParaRPr lang="en-US"/>
          </a:p>
        </p:txBody>
      </p:sp>
    </p:spTree>
    <p:extLst>
      <p:ext uri="{BB962C8B-B14F-4D97-AF65-F5344CB8AC3E}">
        <p14:creationId xmlns:p14="http://schemas.microsoft.com/office/powerpoint/2010/main" val="3843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0F28-3C90-CC58-81D7-1BCCACA1F860}"/>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FC6285CF-EADD-F3AF-0DA5-6DD79889CE79}"/>
              </a:ext>
            </a:extLst>
          </p:cNvPr>
          <p:cNvSpPr>
            <a:spLocks noGrp="1"/>
          </p:cNvSpPr>
          <p:nvPr>
            <p:ph idx="1"/>
          </p:nvPr>
        </p:nvSpPr>
        <p:spPr/>
        <p:txBody>
          <a:bodyPr/>
          <a:lstStyle/>
          <a:p>
            <a:r>
              <a:rPr lang="en-US" dirty="0"/>
              <a:t>Objectives Of DBMS</a:t>
            </a:r>
          </a:p>
          <a:p>
            <a:r>
              <a:rPr lang="en-US" dirty="0"/>
              <a:t>Objectives Of DBMS in Detail</a:t>
            </a:r>
          </a:p>
        </p:txBody>
      </p:sp>
      <p:sp>
        <p:nvSpPr>
          <p:cNvPr id="4" name="Slide Number Placeholder 3">
            <a:extLst>
              <a:ext uri="{FF2B5EF4-FFF2-40B4-BE49-F238E27FC236}">
                <a16:creationId xmlns:a16="http://schemas.microsoft.com/office/drawing/2014/main" id="{E74D8270-6797-32E1-9D2F-3CF24306B8BF}"/>
              </a:ext>
            </a:extLst>
          </p:cNvPr>
          <p:cNvSpPr>
            <a:spLocks noGrp="1"/>
          </p:cNvSpPr>
          <p:nvPr>
            <p:ph type="sldNum" sz="quarter" idx="12"/>
          </p:nvPr>
        </p:nvSpPr>
        <p:spPr/>
        <p:txBody>
          <a:bodyPr/>
          <a:lstStyle/>
          <a:p>
            <a:fld id="{F0A65136-572A-441C-A653-63CB4A77881D}" type="slidenum">
              <a:rPr lang="en-US" smtClean="0"/>
              <a:t>2</a:t>
            </a:fld>
            <a:endParaRPr lang="en-US"/>
          </a:p>
        </p:txBody>
      </p:sp>
    </p:spTree>
    <p:extLst>
      <p:ext uri="{BB962C8B-B14F-4D97-AF65-F5344CB8AC3E}">
        <p14:creationId xmlns:p14="http://schemas.microsoft.com/office/powerpoint/2010/main" val="1964593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3A690-1413-D08E-584A-B5A0CDB8583E}"/>
              </a:ext>
            </a:extLst>
          </p:cNvPr>
          <p:cNvSpPr>
            <a:spLocks noGrp="1"/>
          </p:cNvSpPr>
          <p:nvPr>
            <p:ph type="title"/>
          </p:nvPr>
        </p:nvSpPr>
        <p:spPr/>
        <p:txBody>
          <a:bodyPr/>
          <a:lstStyle/>
          <a:p>
            <a:r>
              <a:rPr lang="en-US" dirty="0"/>
              <a:t>Objective Of DBMS</a:t>
            </a:r>
          </a:p>
        </p:txBody>
      </p:sp>
      <p:sp>
        <p:nvSpPr>
          <p:cNvPr id="3" name="Content Placeholder 2">
            <a:extLst>
              <a:ext uri="{FF2B5EF4-FFF2-40B4-BE49-F238E27FC236}">
                <a16:creationId xmlns:a16="http://schemas.microsoft.com/office/drawing/2014/main" id="{AA7794A2-06F8-B48C-15B6-6C3E13B5E0E7}"/>
              </a:ext>
            </a:extLst>
          </p:cNvPr>
          <p:cNvSpPr>
            <a:spLocks noGrp="1"/>
          </p:cNvSpPr>
          <p:nvPr>
            <p:ph idx="1"/>
          </p:nvPr>
        </p:nvSpPr>
        <p:spPr/>
        <p:txBody>
          <a:bodyPr>
            <a:normAutofit lnSpcReduction="10000"/>
          </a:bodyPr>
          <a:lstStyle/>
          <a:p>
            <a:pPr marL="0" indent="0">
              <a:buNone/>
            </a:pPr>
            <a:r>
              <a:rPr lang="en-US" dirty="0">
                <a:latin typeface="+mj-lt"/>
              </a:rPr>
              <a:t>The main objectives of a Database Management System (DBMS) are as follows:</a:t>
            </a:r>
          </a:p>
          <a:p>
            <a:pPr marL="514350" indent="-514350">
              <a:buAutoNum type="arabicPeriod"/>
            </a:pPr>
            <a:r>
              <a:rPr lang="en-US" dirty="0">
                <a:latin typeface="+mj-lt"/>
              </a:rPr>
              <a:t>Data Storage and Management</a:t>
            </a:r>
          </a:p>
          <a:p>
            <a:pPr marL="514350" indent="-514350">
              <a:buAutoNum type="arabicPeriod"/>
            </a:pPr>
            <a:r>
              <a:rPr lang="en-US" dirty="0">
                <a:latin typeface="+mj-lt"/>
              </a:rPr>
              <a:t>Data Integrity and Consistency</a:t>
            </a:r>
          </a:p>
          <a:p>
            <a:pPr marL="514350" indent="-514350">
              <a:buAutoNum type="arabicPeriod"/>
            </a:pPr>
            <a:r>
              <a:rPr lang="en-US" dirty="0">
                <a:latin typeface="+mj-lt"/>
              </a:rPr>
              <a:t>Data Retrieval and Analysis</a:t>
            </a:r>
          </a:p>
          <a:p>
            <a:pPr marL="514350" indent="-514350">
              <a:buAutoNum type="arabicPeriod"/>
            </a:pPr>
            <a:r>
              <a:rPr lang="en-US" dirty="0">
                <a:latin typeface="+mj-lt"/>
              </a:rPr>
              <a:t>Concurrent Access and Control</a:t>
            </a:r>
          </a:p>
          <a:p>
            <a:pPr marL="514350" indent="-514350">
              <a:buAutoNum type="arabicPeriod"/>
            </a:pPr>
            <a:r>
              <a:rPr lang="en-US" dirty="0">
                <a:latin typeface="+mj-lt"/>
              </a:rPr>
              <a:t>Security and Privacy</a:t>
            </a:r>
          </a:p>
          <a:p>
            <a:pPr marL="514350" indent="-514350">
              <a:buAutoNum type="arabicPeriod"/>
            </a:pPr>
            <a:r>
              <a:rPr lang="en-US" dirty="0">
                <a:latin typeface="+mj-lt"/>
              </a:rPr>
              <a:t>Backup and Recovery</a:t>
            </a:r>
          </a:p>
          <a:p>
            <a:pPr marL="514350" indent="-514350">
              <a:buAutoNum type="arabicPeriod"/>
            </a:pPr>
            <a:r>
              <a:rPr lang="en-US" dirty="0">
                <a:latin typeface="+mj-lt"/>
              </a:rPr>
              <a:t>Scalability and Performance</a:t>
            </a:r>
          </a:p>
        </p:txBody>
      </p:sp>
      <p:sp>
        <p:nvSpPr>
          <p:cNvPr id="4" name="Slide Number Placeholder 3">
            <a:extLst>
              <a:ext uri="{FF2B5EF4-FFF2-40B4-BE49-F238E27FC236}">
                <a16:creationId xmlns:a16="http://schemas.microsoft.com/office/drawing/2014/main" id="{21C0951C-41AD-0560-94BB-F068FBE6033D}"/>
              </a:ext>
            </a:extLst>
          </p:cNvPr>
          <p:cNvSpPr>
            <a:spLocks noGrp="1"/>
          </p:cNvSpPr>
          <p:nvPr>
            <p:ph type="sldNum" sz="quarter" idx="12"/>
          </p:nvPr>
        </p:nvSpPr>
        <p:spPr/>
        <p:txBody>
          <a:bodyPr/>
          <a:lstStyle/>
          <a:p>
            <a:fld id="{F0A65136-572A-441C-A653-63CB4A77881D}" type="slidenum">
              <a:rPr lang="en-US" smtClean="0"/>
              <a:t>3</a:t>
            </a:fld>
            <a:endParaRPr lang="en-US"/>
          </a:p>
        </p:txBody>
      </p:sp>
    </p:spTree>
    <p:extLst>
      <p:ext uri="{BB962C8B-B14F-4D97-AF65-F5344CB8AC3E}">
        <p14:creationId xmlns:p14="http://schemas.microsoft.com/office/powerpoint/2010/main" val="1306162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5744-1772-B7B2-F5D7-5DFD414FC42D}"/>
              </a:ext>
            </a:extLst>
          </p:cNvPr>
          <p:cNvSpPr>
            <a:spLocks noGrp="1"/>
          </p:cNvSpPr>
          <p:nvPr>
            <p:ph type="title"/>
          </p:nvPr>
        </p:nvSpPr>
        <p:spPr/>
        <p:txBody>
          <a:bodyPr/>
          <a:lstStyle/>
          <a:p>
            <a:r>
              <a:rPr lang="en-US" dirty="0"/>
              <a:t>Objectives Of DBMS in Detail</a:t>
            </a:r>
          </a:p>
        </p:txBody>
      </p:sp>
      <p:sp>
        <p:nvSpPr>
          <p:cNvPr id="3" name="Content Placeholder 2">
            <a:extLst>
              <a:ext uri="{FF2B5EF4-FFF2-40B4-BE49-F238E27FC236}">
                <a16:creationId xmlns:a16="http://schemas.microsoft.com/office/drawing/2014/main" id="{980304BC-90F9-407E-B1BD-16017D9D6C04}"/>
              </a:ext>
            </a:extLst>
          </p:cNvPr>
          <p:cNvSpPr>
            <a:spLocks noGrp="1"/>
          </p:cNvSpPr>
          <p:nvPr>
            <p:ph idx="1"/>
          </p:nvPr>
        </p:nvSpPr>
        <p:spPr/>
        <p:txBody>
          <a:bodyPr>
            <a:normAutofit/>
          </a:bodyPr>
          <a:lstStyle/>
          <a:p>
            <a:r>
              <a:rPr lang="en-US" dirty="0">
                <a:latin typeface="+mj-lt"/>
              </a:rPr>
              <a:t>Data Storage and Management:</a:t>
            </a:r>
          </a:p>
          <a:p>
            <a:pPr marL="457200" lvl="1" indent="0">
              <a:buNone/>
            </a:pPr>
            <a:r>
              <a:rPr lang="en-US" dirty="0">
                <a:latin typeface="+mj-lt"/>
              </a:rPr>
              <a:t>One of the primary objectives of a DBMS is to provide a reliable, secure, and efficient storage mechanism for data. A DBMS must also provide tools for managing and manipulating data stored in the database.</a:t>
            </a:r>
          </a:p>
          <a:p>
            <a:endParaRPr lang="en-US" dirty="0">
              <a:latin typeface="+mj-lt"/>
            </a:endParaRPr>
          </a:p>
          <a:p>
            <a:r>
              <a:rPr lang="en-US" dirty="0">
                <a:latin typeface="+mj-lt"/>
              </a:rPr>
              <a:t>Data Integrity and Consistency:</a:t>
            </a:r>
          </a:p>
          <a:p>
            <a:pPr marL="457200" lvl="1" indent="0">
              <a:buNone/>
            </a:pPr>
            <a:r>
              <a:rPr lang="en-US" dirty="0">
                <a:latin typeface="+mj-lt"/>
              </a:rPr>
              <a:t>A DBMS must ensure the accuracy, completeness, and consistency of data in the database. It should provide tools for validating and enforcing data integrity constraints, such as unique constraints, referential integrity, and domain constraints.</a:t>
            </a:r>
          </a:p>
          <a:p>
            <a:endParaRPr lang="en-US" dirty="0">
              <a:latin typeface="+mj-lt"/>
            </a:endParaRPr>
          </a:p>
        </p:txBody>
      </p:sp>
      <p:sp>
        <p:nvSpPr>
          <p:cNvPr id="4" name="Slide Number Placeholder 3">
            <a:extLst>
              <a:ext uri="{FF2B5EF4-FFF2-40B4-BE49-F238E27FC236}">
                <a16:creationId xmlns:a16="http://schemas.microsoft.com/office/drawing/2014/main" id="{CF4F7B9F-6895-38CC-E31E-76C345E7115A}"/>
              </a:ext>
            </a:extLst>
          </p:cNvPr>
          <p:cNvSpPr>
            <a:spLocks noGrp="1"/>
          </p:cNvSpPr>
          <p:nvPr>
            <p:ph type="sldNum" sz="quarter" idx="12"/>
          </p:nvPr>
        </p:nvSpPr>
        <p:spPr/>
        <p:txBody>
          <a:bodyPr/>
          <a:lstStyle/>
          <a:p>
            <a:fld id="{F0A65136-572A-441C-A653-63CB4A77881D}" type="slidenum">
              <a:rPr lang="en-US" smtClean="0"/>
              <a:t>4</a:t>
            </a:fld>
            <a:endParaRPr lang="en-US"/>
          </a:p>
        </p:txBody>
      </p:sp>
    </p:spTree>
    <p:extLst>
      <p:ext uri="{BB962C8B-B14F-4D97-AF65-F5344CB8AC3E}">
        <p14:creationId xmlns:p14="http://schemas.microsoft.com/office/powerpoint/2010/main" val="1057116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ABB41-FEE4-8E82-D600-F801834AA33A}"/>
              </a:ext>
            </a:extLst>
          </p:cNvPr>
          <p:cNvSpPr>
            <a:spLocks noGrp="1"/>
          </p:cNvSpPr>
          <p:nvPr>
            <p:ph type="title"/>
          </p:nvPr>
        </p:nvSpPr>
        <p:spPr/>
        <p:txBody>
          <a:bodyPr/>
          <a:lstStyle/>
          <a:p>
            <a:r>
              <a:rPr lang="en-US" dirty="0"/>
              <a:t>Objectives Of DBMS in Detail…</a:t>
            </a:r>
          </a:p>
        </p:txBody>
      </p:sp>
      <p:sp>
        <p:nvSpPr>
          <p:cNvPr id="3" name="Content Placeholder 2">
            <a:extLst>
              <a:ext uri="{FF2B5EF4-FFF2-40B4-BE49-F238E27FC236}">
                <a16:creationId xmlns:a16="http://schemas.microsoft.com/office/drawing/2014/main" id="{D4ED558F-B097-EA47-211D-7F3FCD0E559E}"/>
              </a:ext>
            </a:extLst>
          </p:cNvPr>
          <p:cNvSpPr>
            <a:spLocks noGrp="1"/>
          </p:cNvSpPr>
          <p:nvPr>
            <p:ph idx="1"/>
          </p:nvPr>
        </p:nvSpPr>
        <p:spPr/>
        <p:txBody>
          <a:bodyPr/>
          <a:lstStyle/>
          <a:p>
            <a:r>
              <a:rPr lang="en-US" dirty="0">
                <a:latin typeface="+mj-lt"/>
              </a:rPr>
              <a:t>Data Retrieval and Analysis: </a:t>
            </a:r>
          </a:p>
          <a:p>
            <a:pPr marL="457200" lvl="1" indent="0">
              <a:buNone/>
            </a:pPr>
            <a:r>
              <a:rPr lang="en-US" dirty="0">
                <a:latin typeface="+mj-lt"/>
              </a:rPr>
              <a:t>A DBMS should provide tools for retrieving and analyzing data stored in the database. These tools should support a variety of data access methods, including queries, reports, and data visualization.</a:t>
            </a:r>
          </a:p>
          <a:p>
            <a:endParaRPr lang="en-US" dirty="0">
              <a:latin typeface="+mj-lt"/>
            </a:endParaRPr>
          </a:p>
          <a:p>
            <a:r>
              <a:rPr lang="en-US" dirty="0">
                <a:latin typeface="+mj-lt"/>
              </a:rPr>
              <a:t>Concurrent Access and Control:</a:t>
            </a:r>
          </a:p>
          <a:p>
            <a:pPr marL="457200" lvl="1" indent="0">
              <a:buNone/>
            </a:pPr>
            <a:r>
              <a:rPr lang="en-US" dirty="0">
                <a:latin typeface="+mj-lt"/>
              </a:rPr>
              <a:t>A DBMS should provide mechanisms for managing concurrent access to the database by multiple users or applications. It should also provide tools for controlling access to data based on user roles and permissions.</a:t>
            </a:r>
          </a:p>
          <a:p>
            <a:pPr marL="0" indent="0">
              <a:buNone/>
            </a:pPr>
            <a:endParaRPr lang="en-US" dirty="0">
              <a:latin typeface="+mj-lt"/>
            </a:endParaRPr>
          </a:p>
        </p:txBody>
      </p:sp>
      <p:sp>
        <p:nvSpPr>
          <p:cNvPr id="4" name="Slide Number Placeholder 3">
            <a:extLst>
              <a:ext uri="{FF2B5EF4-FFF2-40B4-BE49-F238E27FC236}">
                <a16:creationId xmlns:a16="http://schemas.microsoft.com/office/drawing/2014/main" id="{08D9BE00-C4FF-2044-865B-13903F0920F5}"/>
              </a:ext>
            </a:extLst>
          </p:cNvPr>
          <p:cNvSpPr>
            <a:spLocks noGrp="1"/>
          </p:cNvSpPr>
          <p:nvPr>
            <p:ph type="sldNum" sz="quarter" idx="12"/>
          </p:nvPr>
        </p:nvSpPr>
        <p:spPr/>
        <p:txBody>
          <a:bodyPr/>
          <a:lstStyle/>
          <a:p>
            <a:fld id="{F0A65136-572A-441C-A653-63CB4A77881D}" type="slidenum">
              <a:rPr lang="en-US" smtClean="0"/>
              <a:t>5</a:t>
            </a:fld>
            <a:endParaRPr lang="en-US"/>
          </a:p>
        </p:txBody>
      </p:sp>
    </p:spTree>
    <p:extLst>
      <p:ext uri="{BB962C8B-B14F-4D97-AF65-F5344CB8AC3E}">
        <p14:creationId xmlns:p14="http://schemas.microsoft.com/office/powerpoint/2010/main" val="1098287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55EB4-E013-F660-A50D-D87F6C30FBB0}"/>
              </a:ext>
            </a:extLst>
          </p:cNvPr>
          <p:cNvSpPr>
            <a:spLocks noGrp="1"/>
          </p:cNvSpPr>
          <p:nvPr>
            <p:ph type="title"/>
          </p:nvPr>
        </p:nvSpPr>
        <p:spPr/>
        <p:txBody>
          <a:bodyPr/>
          <a:lstStyle/>
          <a:p>
            <a:r>
              <a:rPr lang="en-US" dirty="0"/>
              <a:t>Objectives Of DBMS in Detail…</a:t>
            </a:r>
          </a:p>
        </p:txBody>
      </p:sp>
      <p:sp>
        <p:nvSpPr>
          <p:cNvPr id="3" name="Content Placeholder 2">
            <a:extLst>
              <a:ext uri="{FF2B5EF4-FFF2-40B4-BE49-F238E27FC236}">
                <a16:creationId xmlns:a16="http://schemas.microsoft.com/office/drawing/2014/main" id="{511F8351-5407-CF29-F47A-7B8495BE7B48}"/>
              </a:ext>
            </a:extLst>
          </p:cNvPr>
          <p:cNvSpPr>
            <a:spLocks noGrp="1"/>
          </p:cNvSpPr>
          <p:nvPr>
            <p:ph idx="1"/>
          </p:nvPr>
        </p:nvSpPr>
        <p:spPr/>
        <p:txBody>
          <a:bodyPr/>
          <a:lstStyle/>
          <a:p>
            <a:r>
              <a:rPr lang="en-US" dirty="0">
                <a:latin typeface="+mj-lt"/>
              </a:rPr>
              <a:t>Security and Privacy: </a:t>
            </a:r>
          </a:p>
          <a:p>
            <a:pPr marL="457200" lvl="1" indent="0">
              <a:buNone/>
            </a:pPr>
            <a:r>
              <a:rPr lang="en-US" dirty="0">
                <a:latin typeface="+mj-lt"/>
              </a:rPr>
              <a:t>A DBMS must provide tools for protecting the confidentiality, integrity, and availability of data stored in the database. It should provide mechanisms for user authentication, access control, and data encryption.</a:t>
            </a:r>
          </a:p>
          <a:p>
            <a:endParaRPr lang="en-US" dirty="0">
              <a:latin typeface="+mj-lt"/>
            </a:endParaRPr>
          </a:p>
          <a:p>
            <a:r>
              <a:rPr lang="en-US" dirty="0">
                <a:latin typeface="+mj-lt"/>
              </a:rPr>
              <a:t>Backup and Recovery: </a:t>
            </a:r>
          </a:p>
          <a:p>
            <a:pPr marL="457200" lvl="1" indent="0">
              <a:buNone/>
            </a:pPr>
            <a:r>
              <a:rPr lang="en-US" dirty="0">
                <a:latin typeface="+mj-lt"/>
              </a:rPr>
              <a:t>A DBMS should provide tools for backing up data and restoring it in case of system failure or disaster.</a:t>
            </a:r>
          </a:p>
          <a:p>
            <a:endParaRPr lang="en-US" dirty="0">
              <a:latin typeface="+mj-lt"/>
            </a:endParaRPr>
          </a:p>
        </p:txBody>
      </p:sp>
      <p:sp>
        <p:nvSpPr>
          <p:cNvPr id="4" name="Slide Number Placeholder 3">
            <a:extLst>
              <a:ext uri="{FF2B5EF4-FFF2-40B4-BE49-F238E27FC236}">
                <a16:creationId xmlns:a16="http://schemas.microsoft.com/office/drawing/2014/main" id="{BD872F44-8201-7894-2353-5EE4DC1CBF39}"/>
              </a:ext>
            </a:extLst>
          </p:cNvPr>
          <p:cNvSpPr>
            <a:spLocks noGrp="1"/>
          </p:cNvSpPr>
          <p:nvPr>
            <p:ph type="sldNum" sz="quarter" idx="12"/>
          </p:nvPr>
        </p:nvSpPr>
        <p:spPr/>
        <p:txBody>
          <a:bodyPr/>
          <a:lstStyle/>
          <a:p>
            <a:fld id="{F0A65136-572A-441C-A653-63CB4A77881D}" type="slidenum">
              <a:rPr lang="en-US" smtClean="0"/>
              <a:t>6</a:t>
            </a:fld>
            <a:endParaRPr lang="en-US"/>
          </a:p>
        </p:txBody>
      </p:sp>
    </p:spTree>
    <p:extLst>
      <p:ext uri="{BB962C8B-B14F-4D97-AF65-F5344CB8AC3E}">
        <p14:creationId xmlns:p14="http://schemas.microsoft.com/office/powerpoint/2010/main" val="909900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7BCAE-9836-F75D-5AB5-009E3E5F54E2}"/>
              </a:ext>
            </a:extLst>
          </p:cNvPr>
          <p:cNvSpPr>
            <a:spLocks noGrp="1"/>
          </p:cNvSpPr>
          <p:nvPr>
            <p:ph type="title"/>
          </p:nvPr>
        </p:nvSpPr>
        <p:spPr/>
        <p:txBody>
          <a:bodyPr>
            <a:normAutofit/>
          </a:bodyPr>
          <a:lstStyle/>
          <a:p>
            <a:r>
              <a:rPr lang="en-US" kern="1200" dirty="0">
                <a:solidFill>
                  <a:srgbClr val="000000"/>
                </a:solidFill>
                <a:effectLst/>
                <a:latin typeface="Calibri Light" panose="020F0302020204030204" pitchFamily="34" charset="0"/>
                <a:ea typeface="+mj-ea"/>
                <a:cs typeface="+mj-cs"/>
              </a:rPr>
              <a:t>Objectives Of DBMS in Detail…</a:t>
            </a:r>
            <a:endParaRPr lang="en-US" dirty="0"/>
          </a:p>
        </p:txBody>
      </p:sp>
      <p:sp>
        <p:nvSpPr>
          <p:cNvPr id="3" name="Content Placeholder 2">
            <a:extLst>
              <a:ext uri="{FF2B5EF4-FFF2-40B4-BE49-F238E27FC236}">
                <a16:creationId xmlns:a16="http://schemas.microsoft.com/office/drawing/2014/main" id="{E1224764-D552-B82F-C495-4E54B72A626C}"/>
              </a:ext>
            </a:extLst>
          </p:cNvPr>
          <p:cNvSpPr>
            <a:spLocks noGrp="1"/>
          </p:cNvSpPr>
          <p:nvPr>
            <p:ph idx="1"/>
          </p:nvPr>
        </p:nvSpPr>
        <p:spPr/>
        <p:txBody>
          <a:bodyPr/>
          <a:lstStyle/>
          <a:p>
            <a:r>
              <a:rPr lang="en-US" dirty="0">
                <a:latin typeface="+mj-lt"/>
              </a:rPr>
              <a:t>Scalability and Performance: </a:t>
            </a:r>
          </a:p>
          <a:p>
            <a:pPr marL="457200" lvl="1" indent="0">
              <a:buNone/>
            </a:pPr>
            <a:r>
              <a:rPr lang="en-US" dirty="0">
                <a:latin typeface="+mj-lt"/>
              </a:rPr>
              <a:t>A DBMS should be designed to scale with the growth of data and the number of users accessing the database. It should provide tools for optimizing performance, such as indexing, query optimization, and caching.</a:t>
            </a:r>
          </a:p>
          <a:p>
            <a:endParaRPr lang="en-US" dirty="0">
              <a:latin typeface="+mj-lt"/>
            </a:endParaRPr>
          </a:p>
          <a:p>
            <a:pPr marL="0" indent="0">
              <a:buNone/>
            </a:pPr>
            <a:r>
              <a:rPr lang="en-US" i="1" dirty="0">
                <a:latin typeface="+mj-lt"/>
              </a:rPr>
              <a:t>Overall, the main objective of a DBMS is to provide a reliable, efficient, and secure platform for storing and managing data, while ensuring its integrity, availability, and confidentiality.</a:t>
            </a:r>
          </a:p>
        </p:txBody>
      </p:sp>
      <p:sp>
        <p:nvSpPr>
          <p:cNvPr id="4" name="Slide Number Placeholder 3">
            <a:extLst>
              <a:ext uri="{FF2B5EF4-FFF2-40B4-BE49-F238E27FC236}">
                <a16:creationId xmlns:a16="http://schemas.microsoft.com/office/drawing/2014/main" id="{CC8B1D13-AFCA-C24D-EABF-5B6C157B05F7}"/>
              </a:ext>
            </a:extLst>
          </p:cNvPr>
          <p:cNvSpPr>
            <a:spLocks noGrp="1"/>
          </p:cNvSpPr>
          <p:nvPr>
            <p:ph type="sldNum" sz="quarter" idx="12"/>
          </p:nvPr>
        </p:nvSpPr>
        <p:spPr/>
        <p:txBody>
          <a:bodyPr/>
          <a:lstStyle/>
          <a:p>
            <a:fld id="{F0A65136-572A-441C-A653-63CB4A77881D}" type="slidenum">
              <a:rPr lang="en-US" smtClean="0"/>
              <a:t>7</a:t>
            </a:fld>
            <a:endParaRPr lang="en-US"/>
          </a:p>
        </p:txBody>
      </p:sp>
    </p:spTree>
    <p:extLst>
      <p:ext uri="{BB962C8B-B14F-4D97-AF65-F5344CB8AC3E}">
        <p14:creationId xmlns:p14="http://schemas.microsoft.com/office/powerpoint/2010/main" val="3267777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72B29-AD34-C80B-E994-C286DAF01D7F}"/>
              </a:ext>
            </a:extLst>
          </p:cNvPr>
          <p:cNvSpPr>
            <a:spLocks noGrp="1"/>
          </p:cNvSpPr>
          <p:nvPr>
            <p:ph type="title"/>
          </p:nvPr>
        </p:nvSpPr>
        <p:spPr>
          <a:xfrm>
            <a:off x="930564" y="2230870"/>
            <a:ext cx="10515600" cy="1325563"/>
          </a:xfrm>
        </p:spPr>
        <p:txBody>
          <a:bodyPr/>
          <a:lstStyle/>
          <a:p>
            <a:pPr algn="ctr"/>
            <a:r>
              <a:rPr lang="en-US" dirty="0"/>
              <a:t>END</a:t>
            </a:r>
          </a:p>
        </p:txBody>
      </p:sp>
      <p:sp>
        <p:nvSpPr>
          <p:cNvPr id="4" name="Slide Number Placeholder 3">
            <a:extLst>
              <a:ext uri="{FF2B5EF4-FFF2-40B4-BE49-F238E27FC236}">
                <a16:creationId xmlns:a16="http://schemas.microsoft.com/office/drawing/2014/main" id="{E932876D-C1F3-D090-5749-707C306DA579}"/>
              </a:ext>
            </a:extLst>
          </p:cNvPr>
          <p:cNvSpPr>
            <a:spLocks noGrp="1"/>
          </p:cNvSpPr>
          <p:nvPr>
            <p:ph type="sldNum" sz="quarter" idx="12"/>
          </p:nvPr>
        </p:nvSpPr>
        <p:spPr/>
        <p:txBody>
          <a:bodyPr/>
          <a:lstStyle/>
          <a:p>
            <a:fld id="{F0A65136-572A-441C-A653-63CB4A77881D}" type="slidenum">
              <a:rPr lang="en-US" smtClean="0"/>
              <a:t>8</a:t>
            </a:fld>
            <a:endParaRPr lang="en-US"/>
          </a:p>
        </p:txBody>
      </p:sp>
    </p:spTree>
    <p:extLst>
      <p:ext uri="{BB962C8B-B14F-4D97-AF65-F5344CB8AC3E}">
        <p14:creationId xmlns:p14="http://schemas.microsoft.com/office/powerpoint/2010/main" val="3811067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406</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DATABASE MANAGEMENT SYSTEM</vt:lpstr>
      <vt:lpstr>Outlines</vt:lpstr>
      <vt:lpstr>Objective Of DBMS</vt:lpstr>
      <vt:lpstr>Objectives Of DBMS in Detail</vt:lpstr>
      <vt:lpstr>Objectives Of DBMS in Detail…</vt:lpstr>
      <vt:lpstr>Objectives Of DBMS in Detail…</vt:lpstr>
      <vt:lpstr>Objectives Of DBMS in Detail…</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Objectives Of DBMS</dc:title>
  <dc:creator>crosd ojha</dc:creator>
  <cp:lastModifiedBy>crosd ojha</cp:lastModifiedBy>
  <cp:revision>7</cp:revision>
  <dcterms:created xsi:type="dcterms:W3CDTF">2023-03-31T04:16:30Z</dcterms:created>
  <dcterms:modified xsi:type="dcterms:W3CDTF">2023-03-31T05:22:59Z</dcterms:modified>
</cp:coreProperties>
</file>