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43A34-3D78-4355-9ED1-2731768B24B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9362-1A3A-4131-BEC6-7C6D47E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C5AB-379A-8A20-C152-E484FAD36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2346-5CA0-41CF-F6CA-FB9073EB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0F2D-6800-4393-145D-08E32403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89DB-0D1D-46CC-9804-B312B1A71DC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AB83-DF79-8B49-C325-CE238B6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5895-61D1-2F5B-ABFB-0AE2692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2A88-1928-66AE-AE52-0CB64D08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10BE-C8E2-02D0-4ACA-A1A90436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F4C6-F731-512B-CD0D-2DABB7D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C252-F9AF-4035-8C6A-0015ED3F947C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31E3-1829-CA7B-868D-179EE75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CADE-E296-DCCC-EDF7-8770174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FDFF-007D-F4FE-5E0A-76CB36A95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437F-2FB2-30BA-DD9A-F3FC5E6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5A4C-B3C1-57E9-338E-2D1893A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A4EB-DD75-4BF5-B7F8-25039C4FE4D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1C97-EE09-EE03-4333-F4465D9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7012-73F7-B21A-90C8-5C3D41C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D532-4ABE-11A1-659E-9F2AE7A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C67D-0736-7CFD-ED0A-7F19D962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72A2-03E3-52BF-2EC3-B6B8F41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718E-5D18-4CEC-9017-CEB8A79E558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84C8-2ED7-FC12-BB94-6FBEBF39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2026-555D-621E-2F39-924ECED7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CFB-764E-A29F-A1C1-08013D9C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4AAE-1E96-A503-D2FC-6AA35F14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1561-FA20-86C8-124A-E81B9F9E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7A98-BEB1-4037-95A4-5455879062E1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C0AA-A5EE-B2CA-FB7D-73F383B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8300-F41C-69CC-18E2-72526B2E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523-F308-0C2A-586D-2AEA14D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4AA3-B116-5927-154D-20DD7256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992B-D14B-603D-033C-D67EA978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77F9-72A2-847C-3A1B-9CCDAD6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BB4F-700B-4809-928D-8ABB2FA39662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7843-61C0-98FC-C0EC-15C028A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D1B9-6FF1-3EDE-61E2-7C6D0C6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E0B-CB51-08A4-7402-E47D59F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C426-4326-948D-B695-B4A47A7D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FAA5-8EEB-7192-2F7D-DD737916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370CB-E712-B282-1968-40776E06B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7BC7-A462-A5AD-3CCE-0AD4E509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9A840-59C2-24B6-A1FE-8A39D07F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CD8C-251D-4BA4-BB0E-95E021767CF5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10A2D-6CF4-D924-0E6D-91BEDC5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33449-FFC6-8722-83DB-34283605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AFB-34D8-0EEF-7128-E1F91BB0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8838-9C28-82EC-93F4-2278543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5550-4C83-4D93-AA7C-91A74FD1CEBF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DE661-6AEE-E277-DF1F-55F16E62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FE4C-151C-8516-A557-4A97DF56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06EE-EC2F-9D1E-510D-CC73FB3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D385-5461-4327-9522-53075ECFF4E8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83B4-3D8D-A9D8-F3FA-E89C7983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87F25-2C49-AAD2-FF90-A8E38D5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96B-EEF4-D307-DEE8-8D83AE45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0ED6-403C-6787-E3D7-DEE470D3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F274-D0FD-0677-FD1A-42DDF467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D8158-B567-54B5-BA80-F2CDED3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5F09-3D3B-4E71-AC07-74A7277DF883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2E97-04E3-5A44-7EE0-22F923D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C2D5-050C-1FD4-A6AC-AF9F0F31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65E-ABBA-7E77-2030-9B09961B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DD45-8C8B-8A3B-F0EB-38F41C2C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0351-F9A0-894D-BA9A-E6A689B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10B-9095-CB47-8231-6EB0EB74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4B92-A302-4E2C-B9B0-0BD6D138EECC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FBAB-BFD0-FC04-C3FA-C0EA93C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6507-F2EB-5351-04FE-E54E21D7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A92FC-D6B2-16CB-01E6-6658724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2B1A-1330-DB8C-BA0A-A10133E3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18AE-E36E-300B-81C3-D47FD13F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F67D-9223-4965-8A16-B5B19F1DC08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F87D-EA43-17CC-E66C-627B6719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7765-F54B-F4FD-9234-E851E2CDD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r>
              <a:rPr lang="en-US" dirty="0"/>
              <a:t>Applications of Database Management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A2BC-99E4-7DB3-7561-69B565E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D10-4C17-D85C-EAC1-9E08982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D19-91F7-738A-AD48-CE7264E5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  <a:p>
            <a:r>
              <a:rPr lang="en-US" dirty="0"/>
              <a:t>Applications of DBMS in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A4EAB-12B1-92C2-6B8C-BBB5246E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6F7C3-8CAC-BB63-95FB-36E03CE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D11-6220-A750-4010-F567A8DB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A606-CC10-C4BC-AC38-8C452497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Database Management System (DBMS) is widely used in various applications across different industries. Some of the common applications of DBMS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Banking and finance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Healthcare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E-commerce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Manufacturing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Transportation and logistics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CB190-80E6-1831-C29E-68E906E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1272-3C42-4E05-6519-3A32FBB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801-B63B-333D-4C33-8D369023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F848-40A3-21AC-0D70-7AB9418B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Banking and finance: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Banks and financial institutions use DBMS to manage and store customer information, transaction data, and financial records. This helps to ensure data accuracy, security, and accessibility.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Healthcare: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Healthcare providers use DBMS to store and manage patient data, medical records, and healthcare-related information. DBMS allows healthcare providers to easily retrieve and analyze patient data, which helps to improve patient care.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993A6-B101-B5DF-3796-254F27F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672F-AC0A-52AF-A21F-1DAD2E6C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E-commerce: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E-commerce companies use DBMS to manage product catalogs, customer data, and transaction data. This helps to ensure data accuracy, security, and accessibility, which is essential for e-commerce companies.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Education: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Educational institutions use DBMS to manage student data, academic records, and other education-related information. DBMS allows educators to easily retrieve and analyze student data, which helps to improve student performance.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1523-2B2C-F381-4F9F-0758DE6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A447-23CC-1E15-8B27-FEA18D6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Manufacturing: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Manufacturing companies use DBMS to manage production data, inventory data, and other manufacturing-related information. This helps to ensure data accuracy, security, and accessibility, which is essential for manufacturing companies.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Transportation and logistics: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Transportation and logistics companies use DBMS to manage shipment data, delivery data, and other transportation-related information. This helps to ensure data accuracy, security, and accessibility, which is essential for transportation and logistics companies.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+mj-lt"/>
              </a:rPr>
              <a:t>Overall, DBMS is a critical component of many industries and applications. It allows organizations to store, manage, and retrieve data in a structured manner, which is essential for data accuracy, security, and accessibility.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C59C-C837-2211-68ED-205C78B6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DFC37-AE35-1121-3FDC-0B3B76A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C0D-3124-A77F-3E53-21DA873F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1102-2A00-2BF8-5C5C-7108273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4F6C-4DDC-0A48-E74E-FE3A237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MANAGEMENT SYSTEM</vt:lpstr>
      <vt:lpstr>Outlines</vt:lpstr>
      <vt:lpstr>Applications of DBMS</vt:lpstr>
      <vt:lpstr>Applications of DBMS in Detail</vt:lpstr>
      <vt:lpstr>Applications of DBMS in Detail…</vt:lpstr>
      <vt:lpstr>Applications of DBMS in Detail…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4</cp:revision>
  <dcterms:created xsi:type="dcterms:W3CDTF">2023-03-31T06:26:23Z</dcterms:created>
  <dcterms:modified xsi:type="dcterms:W3CDTF">2023-03-31T06:44:22Z</dcterms:modified>
</cp:coreProperties>
</file>