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3A862-68AF-4452-9B7F-DFB26F6C34FE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7CF68-BEA0-41F0-ADE4-1DD02CB7B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CAD2-6887-1E5A-C07F-086E1DFA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B9A2A-EF9B-5FD7-80AA-A722FE068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B79B-180C-6027-8416-387AF4E2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D7F7-7A3C-44BA-81A9-69D2574E7B2C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F5D20-0504-9522-F53F-7190C304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9A3E-9A54-2FD3-E14D-25B37159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CE7-1094-5135-ACDE-D1675D5D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4485F-1FA8-3300-B010-73F1FB7F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A74FE-5A8E-E280-D1EA-021A80F1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09E8-513D-4213-ABF6-6871A4BCC73F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503C-B528-240D-B3E2-A0914343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E442D-1F96-D105-1BC1-F7A1E497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1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B1162-4E27-0818-2FA4-2477D4D0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95677-51B3-7CC8-6211-734D0021C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903A-B998-EEA1-E627-8B23C297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34767-913A-496D-9EF1-C2644418E799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9113-485D-34B4-90BF-40F7102E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CF0C-7600-29B0-11F7-6820A530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4E24-5BC5-715A-BCCF-954FAF21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8B995-69BC-6E33-D695-8C1C918D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976D-24BA-7D63-7E72-AA65DC68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1664-40A2-42FD-844A-778C38CF0B78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7EDD-C705-A4D6-BD1F-D65D6FFC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EBDE-3A42-2FB7-7600-84949A08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48F5-C5AD-05E8-41B1-DEE70EA68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8141-BB3B-88A3-E132-2F4E56B1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332F-A1AE-A936-43BB-E3A04F13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5F87-F53F-4183-911C-DB9838B9D0C0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A838-FB4C-3AD2-E173-78C79630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80C8-BC20-53E4-B982-8C2F4ECE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361C-0ECD-440C-3EF2-EA1235C2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F35E-AC8F-3FDE-17DF-AAD77594D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1785F-2EFD-39D9-10F3-E94C08680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AD289-FBBD-1643-A807-B77B3634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BC99-D025-48D1-BAA9-CEB64A297B71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56FFD-31EC-182F-F6EE-83AA8DD0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D57C-8904-3F2E-3C06-6FE790D1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5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DDCF-32F5-58E6-9BD0-73AE2BAB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4C09-7657-D11D-0654-CB697D777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9BBBE-0A08-1609-3DF4-E3C4B0394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FD61F-C225-E89C-B950-E7CF09B37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CB6A9-A45F-7573-73CC-923885979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16E9FF-BCDB-DF31-6B1E-1C9EF7A0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79D3-D49F-4ECA-905B-833376EB891F}" type="datetime1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E71A-0815-CEDC-49E0-93375D89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937FE-1145-3CE3-9AD3-40FE2C3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1552-58E0-8736-DC22-6DF3F7AC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9DD000-8B8F-31DB-9CDB-18EBC36A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478-9C20-48FE-8472-81191A6C57AB}" type="datetime1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54768-4C25-EFBD-7B45-15D2FFD3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C661-F8F5-07E9-97E9-23EA9338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0D62C-49B8-F354-16B7-F94C5C73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8E35-4C32-4E29-A075-733470869E89}" type="datetime1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EC1B1-6E13-7AD4-02B6-42D1D2E1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20C5-732D-39EF-F095-A9E07633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BE9D-B5EC-3148-677F-D77ADBC9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BBAB-06D2-2094-BE45-AEA32621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98C14-6F2C-AD9D-F061-5985E19B5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CC91D-2BD4-2B4B-76AC-299DF296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92CF6-8AFD-48EA-A2FB-F001B8DD334D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3FAAA-2003-4CF4-41EA-FDF38D36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DEEAF-8D5E-19E2-9A06-C9C5E7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1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50A-EF1B-608C-0B1F-C08B14CE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77AD1-C95A-C0AD-F20E-2C412CCA8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7D568-5C0F-9DA5-25E6-17A34694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3770E-B69C-53B2-E600-A34A47FA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2460-4246-4C4F-9FF1-584E6DA68065}" type="datetime1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8D9E5-DB78-ECD4-AFE9-960184FE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497D-D423-9935-99E2-B759B34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0E8A4-023B-3B05-62A3-DD62991E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5712D-43BC-82D5-55A5-C0A6AA6DD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C449-2C12-0E17-E5F4-32A42F4A1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121B2-82BF-4FF0-ADDB-379250694655}" type="datetime1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2B24-30AB-C8A7-199A-FCBBB131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666E-7313-A8EF-7B49-77BD8D3C5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11C1-3EBA-4780-9413-08C776102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2:</a:t>
            </a:r>
          </a:p>
          <a:p>
            <a:r>
              <a:rPr lang="en-US" sz="3200" b="1" dirty="0">
                <a:latin typeface="+mj-lt"/>
              </a:rPr>
              <a:t>Database Design, Architecture and Model </a:t>
            </a:r>
          </a:p>
          <a:p>
            <a:r>
              <a:rPr lang="en-US" i="1" dirty="0">
                <a:latin typeface="+mj-lt"/>
              </a:rPr>
              <a:t>2.1 Overview of the Database Designing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BC36-307D-E914-C2DF-0D0551C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549F-C06A-21B7-6527-D9332789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250AD-DC7A-A28F-AC50-1A716E1B7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Once the physical design is complete, the next step is to implement the database.</a:t>
            </a:r>
          </a:p>
          <a:p>
            <a:r>
              <a:rPr lang="en-US" b="0" i="0" dirty="0">
                <a:effectLst/>
                <a:latin typeface="+mj-lt"/>
              </a:rPr>
              <a:t>This step involve creating the tables, indexes, and other database objects.</a:t>
            </a:r>
          </a:p>
          <a:p>
            <a:r>
              <a:rPr lang="en-US" b="0" i="0" dirty="0">
                <a:effectLst/>
                <a:latin typeface="+mj-lt"/>
              </a:rPr>
              <a:t>This step also involves loading data into the database and creating the necessary relationships between tables.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CFCC-A1DF-0AF2-6A24-8798A55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58EA-AC3D-5B8B-4EE4-38C25F2D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E9E2-FDED-F052-60E4-0C022411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1180-7F01-EB8A-F7B7-D63CE7417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After implementing the database, the next step is to test the database to ensure that it meets the requirements and is functioning correctly.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This step involves </a:t>
            </a:r>
          </a:p>
          <a:p>
            <a:r>
              <a:rPr lang="en-US" b="0" i="0" dirty="0">
                <a:effectLst/>
                <a:latin typeface="+mj-lt"/>
              </a:rPr>
              <a:t>verifying data integrity, </a:t>
            </a:r>
          </a:p>
          <a:p>
            <a:r>
              <a:rPr lang="en-US" b="0" i="0" dirty="0">
                <a:effectLst/>
                <a:latin typeface="+mj-lt"/>
              </a:rPr>
              <a:t>testing data access and retrieval, </a:t>
            </a:r>
          </a:p>
          <a:p>
            <a:r>
              <a:rPr lang="en-US" b="0" i="0" dirty="0">
                <a:effectLst/>
                <a:latin typeface="+mj-lt"/>
              </a:rPr>
              <a:t>and checking for performance issues.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60A3-87E9-A2DA-D6B4-AB5E6715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C4943-B84A-26B5-C537-3D56129D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ABA-5EDB-1CF0-8F9F-45A9F93C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853C4-78D4-B6AF-105B-A175E167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Finally, the database design process involves ongoing maintenance and monitoring of the database to ensure that it continues to meet the changing needs of the users and the organization.</a:t>
            </a:r>
          </a:p>
          <a:p>
            <a:r>
              <a:rPr lang="en-US" b="0" i="0" dirty="0">
                <a:effectLst/>
                <a:latin typeface="+mj-lt"/>
              </a:rPr>
              <a:t>This includes monitoring performance, optimizing database structures, and updating the database schema as needed.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F3867-FF42-FC95-E641-23839CDA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01572-CBF4-9D1A-C863-FA89C90E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3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A923-71DB-9233-58B1-B653A171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4EEEC-0CA0-89F4-F2BF-82F11466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65069-CFAC-D530-7875-038F76D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2B10-4872-0541-3617-D17CCB29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E2D4-CC28-1109-26CA-BF04AF52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Database Design</a:t>
            </a:r>
          </a:p>
          <a:p>
            <a:r>
              <a:rPr lang="en-US" dirty="0">
                <a:latin typeface="+mj-lt"/>
              </a:rPr>
              <a:t>What is Well-designed Database?</a:t>
            </a:r>
          </a:p>
          <a:p>
            <a:r>
              <a:rPr lang="en-US" dirty="0">
                <a:latin typeface="+mj-lt"/>
              </a:rPr>
              <a:t>Database Design Process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Requirement Collection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Conceptual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Logical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Physical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Maintenance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DEC14-7B21-7161-AB4E-58B4FAF4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CD7DE-1561-72FD-A6EF-0481952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10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D385-A891-55E3-1596-66D5D143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00B4-4D6B-D638-3B73-189F96CC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T</a:t>
            </a:r>
            <a:r>
              <a:rPr lang="en-US" b="0" i="0" dirty="0">
                <a:effectLst/>
                <a:latin typeface="+mj-lt"/>
              </a:rPr>
              <a:t>he process of creating a blueprint or structure for organizing and managing data in a database.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It involves determining what data needs to be stored, how it will be organized, and how it will be accessed and maintained.</a:t>
            </a:r>
          </a:p>
          <a:p>
            <a:r>
              <a:rPr lang="en-US" b="0" i="0" dirty="0">
                <a:effectLst/>
                <a:latin typeface="+mj-lt"/>
              </a:rPr>
              <a:t>The design process typically includes identifying entities, attributes, and relationships between data, as well as defining data types and constraints to ensure data integrity and accuracy.</a:t>
            </a:r>
          </a:p>
          <a:p>
            <a:r>
              <a:rPr lang="en-US" b="0" i="0" dirty="0">
                <a:effectLst/>
                <a:latin typeface="+mj-lt"/>
              </a:rPr>
              <a:t>It also involves selecting an appropriate database management system (DBMS) and designing the database schema and tables, as well as optimizing the database for efficient storage, retrieval, and querying of data.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D57AF-DF43-4865-3D0B-AC3C9DA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E4231-1DCB-D47E-9E97-188BB8E9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280-76AA-F137-2E2F-171D6639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Well-designed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90E9-7298-71AB-FA31-1D08504F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Good database design is critical for ensuring the reliability, scalability, and maintainability of a database system. </a:t>
            </a:r>
          </a:p>
          <a:p>
            <a:r>
              <a:rPr lang="en-US" b="0" i="0" dirty="0">
                <a:effectLst/>
                <a:latin typeface="+mj-lt"/>
              </a:rPr>
              <a:t>A well-designed database can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+mj-lt"/>
              </a:rPr>
              <a:t>improve data quality,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+mj-lt"/>
              </a:rPr>
              <a:t> reduce data redundancy, 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+mj-lt"/>
              </a:rPr>
              <a:t>increase data consistency, </a:t>
            </a:r>
          </a:p>
          <a:p>
            <a:pPr>
              <a:buFontTx/>
              <a:buChar char="-"/>
            </a:pPr>
            <a:r>
              <a:rPr lang="en-US" b="0" i="0" dirty="0">
                <a:effectLst/>
                <a:latin typeface="+mj-lt"/>
              </a:rPr>
              <a:t>and facilitate better decision-making through improved data access and analysis.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66FAC-E1EA-377C-D74A-30A8413F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4D63B-3F2C-5D08-EFAB-1A2EFC71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DCEE-338A-FDBD-26FF-83F4EF8B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4F99E-17A9-020C-8CC4-75D06CB8C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968" y="1825625"/>
            <a:ext cx="3966063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F4895-7F21-41C2-77F0-6B64CD75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D2E13-4757-FE7B-A1C7-6C2E9D2A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0C4F-B24D-5B09-F126-D6DFD8E7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Requirement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5A6AB-F62A-9DC7-E5D6-1B9DFE0E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Understanding what to do? And what you have is essential before you can dive into designing a Database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i="0" dirty="0">
                <a:effectLst/>
                <a:latin typeface="+mj-lt"/>
              </a:rPr>
              <a:t>Planning: </a:t>
            </a:r>
            <a:r>
              <a:rPr lang="en-US" b="0" i="0" dirty="0">
                <a:effectLst/>
                <a:latin typeface="+mj-lt"/>
              </a:rPr>
              <a:t>The first step in designing a database is to gather requirements by talking to stakeholders and identifying the data that needs to be stored, organized, and accessed. </a:t>
            </a:r>
            <a:endParaRPr lang="en-US" dirty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b="1" i="0" dirty="0">
                <a:effectLst/>
                <a:latin typeface="+mj-lt"/>
              </a:rPr>
              <a:t>System Definition: </a:t>
            </a:r>
            <a:r>
              <a:rPr lang="en-US" b="0" i="0" dirty="0">
                <a:effectLst/>
                <a:latin typeface="+mj-lt"/>
              </a:rPr>
              <a:t>This involves understanding the purpose of the database and the specific needs of the 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E9923-04C0-5747-EB20-CB1DE829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47CC1-8FD2-0658-4A3D-99D31F9C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50BD-A570-7654-0660-8F3297BB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Conceptual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53EED-E053-1A18-3013-008D3290F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Once the requirements are gathered, the next step is to create a conceptual design.</a:t>
            </a:r>
          </a:p>
          <a:p>
            <a:r>
              <a:rPr lang="en-US" dirty="0">
                <a:latin typeface="+mj-lt"/>
              </a:rPr>
              <a:t>This step </a:t>
            </a:r>
            <a:r>
              <a:rPr lang="en-US" b="0" i="0" dirty="0">
                <a:effectLst/>
                <a:latin typeface="+mj-lt"/>
              </a:rPr>
              <a:t>involves creating an entity-relationship diagram (ERD) that shows the high-level relationships between different entities in the system. </a:t>
            </a:r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This diagram will help you to identify the entities, attributes, and relationships between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32BAD-5EFB-6F2C-22D5-D6A0EDDF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556C8-4033-5D53-0ABC-B2A59574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E923-4578-D5BC-DCA5-EE677890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Logical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0E54-D024-9F52-930E-62E9177D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After creating the ERD, the next step is to create a logical design, which involves converting the ERD into a set of normalized tables that represent the data in the system.</a:t>
            </a:r>
          </a:p>
          <a:p>
            <a:r>
              <a:rPr lang="en-US" b="0" i="0" dirty="0">
                <a:effectLst/>
                <a:latin typeface="+mj-lt"/>
              </a:rPr>
              <a:t>This step involves identifying primary keys, foreign keys, and relationships between tables.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372DC-9AB3-3388-7E23-FF5936D2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F4B0D-39DE-6AD4-040B-E2473799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A4FD-5961-D7E1-C75E-86C14C21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Physical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FD18-BF16-FC85-0FC2-DFBD2C33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After creating the logical design, the next step is to create a physical design.</a:t>
            </a:r>
          </a:p>
          <a:p>
            <a:r>
              <a:rPr lang="en-US" dirty="0">
                <a:latin typeface="+mj-lt"/>
              </a:rPr>
              <a:t>This step</a:t>
            </a:r>
            <a:r>
              <a:rPr lang="en-US" b="0" i="0" dirty="0">
                <a:effectLst/>
                <a:latin typeface="+mj-lt"/>
              </a:rPr>
              <a:t> involves selecting a database management system (DBMS).</a:t>
            </a:r>
          </a:p>
          <a:p>
            <a:r>
              <a:rPr lang="en-US" b="0" i="0" dirty="0">
                <a:effectLst/>
                <a:latin typeface="+mj-lt"/>
              </a:rPr>
              <a:t>And designing the physical storage structures, including tables, indexes, and views.</a:t>
            </a:r>
          </a:p>
          <a:p>
            <a:r>
              <a:rPr lang="en-US" b="0" i="0" dirty="0">
                <a:effectLst/>
                <a:latin typeface="+mj-lt"/>
              </a:rPr>
              <a:t>This step also involves optimizing the database for performance, security, and scalabilit</a:t>
            </a:r>
            <a:r>
              <a:rPr lang="en-US" dirty="0">
                <a:latin typeface="+mj-lt"/>
              </a:rPr>
              <a:t>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226FE-782D-763E-E2B1-7680DBC7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EFFAA-A11E-077A-875F-800700E0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11C1-3EBA-4780-9413-08C7761021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8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628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Office Theme</vt:lpstr>
      <vt:lpstr>DATABASE MANAGEMENT SYSTEM</vt:lpstr>
      <vt:lpstr>Outlines</vt:lpstr>
      <vt:lpstr>Database Design</vt:lpstr>
      <vt:lpstr>What is Well-designed Database?</vt:lpstr>
      <vt:lpstr>Database Design Process</vt:lpstr>
      <vt:lpstr>Requirement Collection</vt:lpstr>
      <vt:lpstr>Conceptual design</vt:lpstr>
      <vt:lpstr>Logical design</vt:lpstr>
      <vt:lpstr>Physical design</vt:lpstr>
      <vt:lpstr>Implementation</vt:lpstr>
      <vt:lpstr>Testing</vt:lpstr>
      <vt:lpstr>Maintenance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Database Designing Process</dc:title>
  <dc:creator>crosd ojha</dc:creator>
  <cp:lastModifiedBy>crosd ojha</cp:lastModifiedBy>
  <cp:revision>18</cp:revision>
  <dcterms:created xsi:type="dcterms:W3CDTF">2023-03-18T12:08:14Z</dcterms:created>
  <dcterms:modified xsi:type="dcterms:W3CDTF">2023-04-10T00:35:03Z</dcterms:modified>
</cp:coreProperties>
</file>