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34A15-96A4-48C2-A4A5-F48093A8DE07}" type="datetimeFigureOut">
              <a:rPr lang="en-US" smtClean="0"/>
              <a:t>4/1/2023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80796-66D4-4383-BC49-BBAD8AE35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12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CB04-01FF-2FA1-DF9D-35CCF8DE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CA877-19CD-26D1-5C6C-8972D9669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C74CF-BD14-F701-F292-60CD49C68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C76A0-C14F-4DAD-8900-A9098ABDA7E3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18A1-B974-CF76-B36E-9F09FE5E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52118-AD7B-1C72-EBFB-8ABA3373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D12C-B654-6DE4-9060-92EC3BA3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4DE80-0DE9-6555-C4D6-5F7A5706D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F97F-4752-6F31-253D-46C8B042C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25DEE-692E-4B01-B42B-6E8850ED6461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6112-3879-6FA5-E5E7-749DBEE7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3B11D-D7F8-60DB-70B5-7532CCC2D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8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DA69F-415A-357F-A3D9-656F9C9F1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09078-D6E2-0987-3655-9DC6D8FC3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018ED-6678-3052-0EB3-A35E9BDC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45EE-A0A1-4D22-9A5B-1F556C7A0F6B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9E82-96D8-8A52-B459-02C8BEA9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6F3B-84B3-8635-7B38-DC0C4CD3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A315-7EA3-9A25-DA95-26A5949C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4B4D-DE3C-CC03-F4B8-63813D3B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1C77C-5402-F543-FED4-386BF4FB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62A4-4371-49E7-9F3A-F8CC86C71C1D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29191-0442-BE02-EE50-1D1C214B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A3A83-07FD-7697-5A8E-E48D7449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4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09DF-9295-161F-0F83-A87C6A4F8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C8CB0-4B2A-DAB3-0EC7-544236BF8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61FA-8465-211E-24FE-422AC0D4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8E469-935F-4806-9362-0C6F9EBD1987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7AE6-B390-3B2D-26FE-53CA0150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BBAB-4D0D-5583-D63D-AEEFA8AC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4B95-FC2C-DA34-C612-F1DC32B4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77F6-148A-89BA-2962-62851F702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AF592-0C91-644A-6F01-0A5F1B4A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6283A-AFB6-26C0-2D48-871642AE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C185-AA34-454A-A866-9174E8E36C39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A1583-E247-2688-E78E-38701C25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08434-BA44-9206-E66C-C7E5B4BE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316-18C2-B8A0-EB40-8E31132C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7600-91B9-B690-B903-73559B50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FB561-439D-F8E3-4294-B4919E74A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BCABB-57D0-BE31-CF99-1F16B4CAF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70BFE-1C93-75A8-F0B9-5CA03096DF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E4D5-B26A-A5B9-869D-835B8B77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C0E4-BF23-4711-9BAA-6F44EDD61C63}" type="datetime1">
              <a:rPr lang="en-US" smtClean="0"/>
              <a:t>4/1/2023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733ED-92B4-3890-420D-F60312D4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4162AA-FECB-1C11-CB2F-C87CD13B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8BBA-0892-9463-D140-BEFF0DABA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2260B-77CA-64B6-7D9F-8CD9B96A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8E7-5FC9-4E85-A8FE-4CE5D300D287}" type="datetime1">
              <a:rPr lang="en-US" smtClean="0"/>
              <a:t>4/1/2023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52096-33FC-0D28-0A9A-4C2F06C9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E67E8-95F7-C160-3FA7-33A83155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4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91900-7A9F-D5E0-9F75-A2F6E348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87EE1-C37E-4745-9C56-1D1431FC68B2}" type="datetime1">
              <a:rPr lang="en-US" smtClean="0"/>
              <a:t>4/1/2023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EC22F-56DD-0FC2-6F6B-00D520A8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FCB4B-249B-729B-E47E-0D16A020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9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F50F-79A7-C531-E7B4-31D92C5C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F29F-8EC7-3A65-310A-189F5F2D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CD115-27CF-44F2-A70C-36837E8F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32D8-7E5E-3DD3-9944-A539077C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87AD-DFE6-4294-90BA-B9C1C6D86AF3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6E2E2-57DB-8DDE-A32D-D6040EDB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7CA8A-1786-2791-0643-826D9C59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2E7B-0007-E8D9-6F12-0002D015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F1D99-E2B3-FF56-5B6C-0C43FCE8A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37821-6782-7615-92E9-2F763BB0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C869-FB60-A05F-E3C4-59F0249C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2BFAF-61E0-43B5-9F32-C29F4F4B896D}" type="datetime1">
              <a:rPr lang="en-US" smtClean="0"/>
              <a:t>4/1/2023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DA088-A612-BDBB-BE5E-699C04B5E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E7E06-8551-A658-80D5-E436C02B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8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39B61-0E01-ED47-5A53-A40E90BA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521A-7228-937F-4368-FD9D330B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BADF-FF59-1486-DE05-2D290D149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70C85-9EAF-4A04-BAA1-E8B09DA22D21}" type="datetime1">
              <a:rPr lang="en-US" smtClean="0"/>
              <a:t>4/1/2023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B6ECC-691B-892B-F834-07F4DD3EA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92A4A-828C-0CA7-F22D-78525399E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FA948-1A40-40C1-A18A-740E02980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7455"/>
            <a:ext cx="10058328" cy="1828945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>
                <a:latin typeface="+mj-lt"/>
              </a:rPr>
              <a:t>Chapter 2:</a:t>
            </a:r>
          </a:p>
          <a:p>
            <a:r>
              <a:rPr lang="en-US" sz="3200" b="1" dirty="0">
                <a:latin typeface="+mj-lt"/>
              </a:rPr>
              <a:t>Database Design, Architecture and Model </a:t>
            </a:r>
          </a:p>
          <a:p>
            <a:r>
              <a:rPr lang="en-US" i="1" dirty="0">
                <a:latin typeface="+mj-lt"/>
              </a:rPr>
              <a:t>2.2 </a:t>
            </a:r>
            <a:r>
              <a:rPr lang="en-US" dirty="0"/>
              <a:t>Views Of Data</a:t>
            </a:r>
          </a:p>
          <a:p>
            <a:r>
              <a:rPr lang="en-US" dirty="0"/>
              <a:t>Data abstraction/Three-Schema Architecture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BC36-307D-E914-C2DF-0D0551CD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18AF-5B6F-218E-859A-6B5BDF62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73D4A-A116-DEF8-436E-CCEDF2BE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C28D4-6E58-F9E9-9411-017E1713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8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A0DAC-8E8B-D690-37E2-EACAEFC4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8300-C170-8961-7CD4-FC70BD672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to Views of Data</a:t>
            </a:r>
          </a:p>
          <a:p>
            <a:r>
              <a:rPr lang="en-US" dirty="0">
                <a:latin typeface="+mj-lt"/>
              </a:rPr>
              <a:t>Level of Abstractions/Three-Schema (Three-Level) Architecture</a:t>
            </a:r>
          </a:p>
          <a:p>
            <a:pPr lvl="1"/>
            <a:r>
              <a:rPr lang="en-US" dirty="0">
                <a:latin typeface="+mj-lt"/>
              </a:rPr>
              <a:t>Diagram</a:t>
            </a:r>
          </a:p>
          <a:p>
            <a:pPr lvl="1"/>
            <a:r>
              <a:rPr lang="en-US" dirty="0">
                <a:latin typeface="+mj-lt"/>
              </a:rPr>
              <a:t>Physical Level</a:t>
            </a:r>
          </a:p>
          <a:p>
            <a:pPr lvl="1"/>
            <a:r>
              <a:rPr lang="en-US" dirty="0">
                <a:latin typeface="+mj-lt"/>
              </a:rPr>
              <a:t>Logical Level</a:t>
            </a:r>
          </a:p>
          <a:p>
            <a:pPr lvl="1"/>
            <a:r>
              <a:rPr lang="en-US" dirty="0">
                <a:latin typeface="+mj-lt"/>
              </a:rPr>
              <a:t>View Level</a:t>
            </a:r>
          </a:p>
          <a:p>
            <a:pPr lvl="1"/>
            <a:r>
              <a:rPr lang="en-US" dirty="0">
                <a:latin typeface="+mj-lt"/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47218-A677-3FBF-69CB-53AEDA56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EB501-5984-129E-18B4-B0E4EB33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6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7217-3657-C631-EA0B-6D4EBD59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 to View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D6679-8D3F-1BA9-E866-D586C694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View of data in DBMS describes the abstraction of data at three-level i.e. physical level, logical level, view level.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View of data 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in DBMS narrate how the data is visualized at each level of data abstraction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E20E5-1C1D-93A1-FB46-A6FE7A74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E476D-9D1B-1019-F406-A5DF529E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FCEB-4636-BB26-001F-06ACE783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6BAE3-91F3-6756-EE0E-1242FF74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Data abstraction is 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hiding the complex data structure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in order to 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simplify the user’s interface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of the system.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It is done because many of the users interacting with the database system are not that much computer trained to understand the complex data structures of the database system.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Data abstraction can be achieved by 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Three-Schema architecture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which abstracts the database at three levels.</a:t>
            </a: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0AEFF-D4D0-D5B8-685C-51D0C3A83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144D6-77B0-6BA8-41D2-911CE579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7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13C8-6052-9A09-C6FB-3B7E6114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418" y="365125"/>
            <a:ext cx="11212946" cy="1325563"/>
          </a:xfrm>
        </p:spPr>
        <p:txBody>
          <a:bodyPr/>
          <a:lstStyle/>
          <a:p>
            <a:r>
              <a:rPr lang="en-US" dirty="0"/>
              <a:t>Level of Abstraction (Three-Schema Architecture)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1EEB5A-A897-943A-DBAD-C69BB2A51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9969" y="1825625"/>
            <a:ext cx="5532061" cy="4351338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1D428-9055-3068-5C66-132E5921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F59A5-46B1-C6DD-4FAD-730F9B710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45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4520-FC15-9CAD-62E1-BF36A73C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Level/ Internal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63FA-C885-DDD1-B72D-7BB0AADA4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The physical or the internal level schema describes 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how the data is stored in the hardware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 It also describes how the data can be accessed. 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The physical level shows the data abstraction at the lowest level and it has </a:t>
            </a:r>
            <a:r>
              <a:rPr lang="en-US" b="1" i="0" dirty="0">
                <a:solidFill>
                  <a:srgbClr val="222222"/>
                </a:solidFill>
                <a:effectLst/>
                <a:latin typeface="+mj-lt"/>
              </a:rPr>
              <a:t>complex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Only the database administrator operates at this level.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ABBF6-E791-7042-25D1-DF7CB0DB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733B8-099C-38A0-6387-1C223E13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1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15CB-9604-9FCE-E8FC-D95E0557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</a:rPr>
              <a:t>Logical Level/ Conceptual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578B-25B3-73B5-D8BD-D421C6F13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It is a level above the physical level.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This level deal with the information that is actually stored in the database in the form of tables.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It also stores the relationship among the data entities in relatively simple structures.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It is the developer and database administrator who operates at the logical or the conceptual level.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7A88-742B-5075-0CBE-E0361123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29484-E520-97D4-6DBF-42616B6F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38C-F2D0-3EBF-615D-26FD4734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2222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 View Level/ User level/ External level </a:t>
            </a:r>
            <a:endParaRPr lang="en-US" dirty="0"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E4EF7-7B74-FECE-CC29-B3211A5A1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 This is the highest level of abstraction.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 Only a part of the actual database is viewed by the users.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 This level exists to ease the accessibility of the database by an individual user. Users view data in the form of rows and columns.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 Tables and relations are used to store data.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 Multiple views of the same database may exist.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 Users can just view the data and interact with the database, storage and implementation details are hidden from them. 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53D09-7989-DDE9-1BA8-FC724809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F0814-705A-6C7E-6FCE-31348100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9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4740-7717-405B-1116-1BE90A05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Abstraction Level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8522-2F9F-EE67-B8FD-B4D6BB4F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+mj-lt"/>
              </a:rPr>
              <a:t>In case of storing customer data,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Physical level – it will contains block of storages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+mj-lt"/>
              </a:rPr>
              <a:t>bytes,GB,TB,etc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)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Logical level –  it will contain the fields and the attributes of data.</a:t>
            </a:r>
          </a:p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View level – it works with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+mj-lt"/>
              </a:rPr>
              <a:t>CLI 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or </a:t>
            </a:r>
            <a:r>
              <a:rPr lang="en-US" b="0" i="0" u="sng" dirty="0">
                <a:solidFill>
                  <a:srgbClr val="273239"/>
                </a:solidFill>
                <a:effectLst/>
                <a:latin typeface="+mj-lt"/>
              </a:rPr>
              <a:t>GUI</a:t>
            </a:r>
            <a:r>
              <a:rPr lang="en-US" b="0" i="0" dirty="0">
                <a:solidFill>
                  <a:srgbClr val="273239"/>
                </a:solidFill>
                <a:effectLst/>
                <a:latin typeface="+mj-lt"/>
              </a:rPr>
              <a:t> access of database.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4D623-798F-52AC-B94D-CB68BAC4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9608A-C44A-7BB6-0A2E-675454ECB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FA948-1A40-40C1-A18A-740E029806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5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480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DATABASE MANAGEMENT SYSTEM</vt:lpstr>
      <vt:lpstr>Chapter Outlines</vt:lpstr>
      <vt:lpstr>Introduction to View of Data</vt:lpstr>
      <vt:lpstr>Data Abstraction</vt:lpstr>
      <vt:lpstr>Level of Abstraction (Three-Schema Architecture)</vt:lpstr>
      <vt:lpstr>Physical Level/ Internal Level</vt:lpstr>
      <vt:lpstr>Logical Level/ Conceptual Level</vt:lpstr>
      <vt:lpstr> View Level/ User level/ External level </vt:lpstr>
      <vt:lpstr>Data Abstraction Level Example: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 Of Data</dc:title>
  <dc:creator>crosd ojha</dc:creator>
  <cp:lastModifiedBy>crosd ojha</cp:lastModifiedBy>
  <cp:revision>9</cp:revision>
  <dcterms:created xsi:type="dcterms:W3CDTF">2023-03-30T15:20:54Z</dcterms:created>
  <dcterms:modified xsi:type="dcterms:W3CDTF">2023-04-01T07:59:19Z</dcterms:modified>
</cp:coreProperties>
</file>