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8" r:id="rId2"/>
    <p:sldId id="257" r:id="rId3"/>
    <p:sldId id="258" r:id="rId4"/>
    <p:sldId id="270" r:id="rId5"/>
    <p:sldId id="259" r:id="rId6"/>
    <p:sldId id="261" r:id="rId7"/>
    <p:sldId id="260" r:id="rId8"/>
    <p:sldId id="262" r:id="rId9"/>
    <p:sldId id="263" r:id="rId10"/>
    <p:sldId id="264" r:id="rId11"/>
    <p:sldId id="265" r:id="rId12"/>
    <p:sldId id="266"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9C1C4-1DC4-4EC6-99ED-48FBA4F47124}"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E3A5E-DA63-4749-A60C-D530132EFFAA}" type="slidenum">
              <a:rPr lang="en-US" smtClean="0"/>
              <a:t>‹#›</a:t>
            </a:fld>
            <a:endParaRPr lang="en-US"/>
          </a:p>
        </p:txBody>
      </p:sp>
    </p:spTree>
    <p:extLst>
      <p:ext uri="{BB962C8B-B14F-4D97-AF65-F5344CB8AC3E}">
        <p14:creationId xmlns:p14="http://schemas.microsoft.com/office/powerpoint/2010/main" val="1932428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E4CA-D6CE-3756-CD8F-8EACB7C07F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EF86F9-723B-3ABD-2CE6-3782584041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030B5-1C52-5E82-4FCA-DFE65CD60AC6}"/>
              </a:ext>
            </a:extLst>
          </p:cNvPr>
          <p:cNvSpPr>
            <a:spLocks noGrp="1"/>
          </p:cNvSpPr>
          <p:nvPr>
            <p:ph type="dt" sz="half" idx="10"/>
          </p:nvPr>
        </p:nvSpPr>
        <p:spPr/>
        <p:txBody>
          <a:bodyPr/>
          <a:lstStyle/>
          <a:p>
            <a:fld id="{54C7F04F-927A-42EF-9AF9-76D5FC11B7DE}" type="datetime1">
              <a:rPr lang="en-US" smtClean="0"/>
              <a:t>4/17/2023</a:t>
            </a:fld>
            <a:endParaRPr lang="en-US"/>
          </a:p>
        </p:txBody>
      </p:sp>
      <p:sp>
        <p:nvSpPr>
          <p:cNvPr id="5" name="Footer Placeholder 4">
            <a:extLst>
              <a:ext uri="{FF2B5EF4-FFF2-40B4-BE49-F238E27FC236}">
                <a16:creationId xmlns:a16="http://schemas.microsoft.com/office/drawing/2014/main" id="{013C3238-B5E3-8AB0-095F-FD4F63324D09}"/>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6E98033F-4D3C-1F10-F14D-6339DF2556A4}"/>
              </a:ext>
            </a:extLst>
          </p:cNvPr>
          <p:cNvSpPr>
            <a:spLocks noGrp="1"/>
          </p:cNvSpPr>
          <p:nvPr>
            <p:ph type="sldNum" sz="quarter" idx="12"/>
          </p:nvPr>
        </p:nvSpPr>
        <p:spPr/>
        <p:txBody>
          <a:bodyPr/>
          <a:lstStyle/>
          <a:p>
            <a:fld id="{E9986987-0492-4385-AB29-9DC92699CEEB}" type="slidenum">
              <a:rPr lang="en-US" smtClean="0"/>
              <a:t>‹#›</a:t>
            </a:fld>
            <a:endParaRPr lang="en-US"/>
          </a:p>
        </p:txBody>
      </p:sp>
    </p:spTree>
    <p:extLst>
      <p:ext uri="{BB962C8B-B14F-4D97-AF65-F5344CB8AC3E}">
        <p14:creationId xmlns:p14="http://schemas.microsoft.com/office/powerpoint/2010/main" val="355834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5C8F-E1A9-A6A7-8751-A9DAEF8A24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C7EB74-498B-D425-C224-9B82DECA27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666013-B996-10EA-F281-EA2E54D17A89}"/>
              </a:ext>
            </a:extLst>
          </p:cNvPr>
          <p:cNvSpPr>
            <a:spLocks noGrp="1"/>
          </p:cNvSpPr>
          <p:nvPr>
            <p:ph type="dt" sz="half" idx="10"/>
          </p:nvPr>
        </p:nvSpPr>
        <p:spPr/>
        <p:txBody>
          <a:bodyPr/>
          <a:lstStyle/>
          <a:p>
            <a:fld id="{6B086FC6-D17E-4827-A74F-6931878FDB63}" type="datetime1">
              <a:rPr lang="en-US" smtClean="0"/>
              <a:t>4/17/2023</a:t>
            </a:fld>
            <a:endParaRPr lang="en-US"/>
          </a:p>
        </p:txBody>
      </p:sp>
      <p:sp>
        <p:nvSpPr>
          <p:cNvPr id="5" name="Footer Placeholder 4">
            <a:extLst>
              <a:ext uri="{FF2B5EF4-FFF2-40B4-BE49-F238E27FC236}">
                <a16:creationId xmlns:a16="http://schemas.microsoft.com/office/drawing/2014/main" id="{B6A4ED80-2091-395F-A572-D6A3316FF0F8}"/>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B6BEB2F8-CCB8-1324-11B6-E668819390E4}"/>
              </a:ext>
            </a:extLst>
          </p:cNvPr>
          <p:cNvSpPr>
            <a:spLocks noGrp="1"/>
          </p:cNvSpPr>
          <p:nvPr>
            <p:ph type="sldNum" sz="quarter" idx="12"/>
          </p:nvPr>
        </p:nvSpPr>
        <p:spPr/>
        <p:txBody>
          <a:bodyPr/>
          <a:lstStyle/>
          <a:p>
            <a:fld id="{E9986987-0492-4385-AB29-9DC92699CEEB}" type="slidenum">
              <a:rPr lang="en-US" smtClean="0"/>
              <a:t>‹#›</a:t>
            </a:fld>
            <a:endParaRPr lang="en-US"/>
          </a:p>
        </p:txBody>
      </p:sp>
    </p:spTree>
    <p:extLst>
      <p:ext uri="{BB962C8B-B14F-4D97-AF65-F5344CB8AC3E}">
        <p14:creationId xmlns:p14="http://schemas.microsoft.com/office/powerpoint/2010/main" val="1165042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34519F-DEB8-BFED-AA79-795666E2FE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97CD64-EE45-CAE6-72E9-5F7A3E345A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66760-A304-E2D6-2DF6-D7213125A905}"/>
              </a:ext>
            </a:extLst>
          </p:cNvPr>
          <p:cNvSpPr>
            <a:spLocks noGrp="1"/>
          </p:cNvSpPr>
          <p:nvPr>
            <p:ph type="dt" sz="half" idx="10"/>
          </p:nvPr>
        </p:nvSpPr>
        <p:spPr/>
        <p:txBody>
          <a:bodyPr/>
          <a:lstStyle/>
          <a:p>
            <a:fld id="{EEA0A9FD-47AC-4C11-AD25-7EF5608B0BDB}" type="datetime1">
              <a:rPr lang="en-US" smtClean="0"/>
              <a:t>4/17/2023</a:t>
            </a:fld>
            <a:endParaRPr lang="en-US"/>
          </a:p>
        </p:txBody>
      </p:sp>
      <p:sp>
        <p:nvSpPr>
          <p:cNvPr id="5" name="Footer Placeholder 4">
            <a:extLst>
              <a:ext uri="{FF2B5EF4-FFF2-40B4-BE49-F238E27FC236}">
                <a16:creationId xmlns:a16="http://schemas.microsoft.com/office/drawing/2014/main" id="{5A9D030F-F6AB-E018-3ED5-0FC28C0EDBAF}"/>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EB4F2A2B-57D7-8D6E-76A0-17B3D0563C61}"/>
              </a:ext>
            </a:extLst>
          </p:cNvPr>
          <p:cNvSpPr>
            <a:spLocks noGrp="1"/>
          </p:cNvSpPr>
          <p:nvPr>
            <p:ph type="sldNum" sz="quarter" idx="12"/>
          </p:nvPr>
        </p:nvSpPr>
        <p:spPr/>
        <p:txBody>
          <a:bodyPr/>
          <a:lstStyle/>
          <a:p>
            <a:fld id="{E9986987-0492-4385-AB29-9DC92699CEEB}" type="slidenum">
              <a:rPr lang="en-US" smtClean="0"/>
              <a:t>‹#›</a:t>
            </a:fld>
            <a:endParaRPr lang="en-US"/>
          </a:p>
        </p:txBody>
      </p:sp>
    </p:spTree>
    <p:extLst>
      <p:ext uri="{BB962C8B-B14F-4D97-AF65-F5344CB8AC3E}">
        <p14:creationId xmlns:p14="http://schemas.microsoft.com/office/powerpoint/2010/main" val="2882670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6267-76BE-81E1-46E8-EB4294A77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9407E8-9988-A541-0AF5-5A272116AB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BBD312-0684-0C54-475A-87A26D4F274F}"/>
              </a:ext>
            </a:extLst>
          </p:cNvPr>
          <p:cNvSpPr>
            <a:spLocks noGrp="1"/>
          </p:cNvSpPr>
          <p:nvPr>
            <p:ph type="dt" sz="half" idx="10"/>
          </p:nvPr>
        </p:nvSpPr>
        <p:spPr/>
        <p:txBody>
          <a:bodyPr/>
          <a:lstStyle/>
          <a:p>
            <a:fld id="{457BCD3D-5633-4EAC-A34A-8B4D9B382010}" type="datetime1">
              <a:rPr lang="en-US" smtClean="0"/>
              <a:t>4/17/2023</a:t>
            </a:fld>
            <a:endParaRPr lang="en-US"/>
          </a:p>
        </p:txBody>
      </p:sp>
      <p:sp>
        <p:nvSpPr>
          <p:cNvPr id="5" name="Footer Placeholder 4">
            <a:extLst>
              <a:ext uri="{FF2B5EF4-FFF2-40B4-BE49-F238E27FC236}">
                <a16:creationId xmlns:a16="http://schemas.microsoft.com/office/drawing/2014/main" id="{F5027E05-A29A-D751-A89F-B6F4A8721B6B}"/>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6804DACC-828A-0D0D-B533-0C61DDF13BFB}"/>
              </a:ext>
            </a:extLst>
          </p:cNvPr>
          <p:cNvSpPr>
            <a:spLocks noGrp="1"/>
          </p:cNvSpPr>
          <p:nvPr>
            <p:ph type="sldNum" sz="quarter" idx="12"/>
          </p:nvPr>
        </p:nvSpPr>
        <p:spPr/>
        <p:txBody>
          <a:bodyPr/>
          <a:lstStyle/>
          <a:p>
            <a:fld id="{E9986987-0492-4385-AB29-9DC92699CEEB}" type="slidenum">
              <a:rPr lang="en-US" smtClean="0"/>
              <a:t>‹#›</a:t>
            </a:fld>
            <a:endParaRPr lang="en-US"/>
          </a:p>
        </p:txBody>
      </p:sp>
    </p:spTree>
    <p:extLst>
      <p:ext uri="{BB962C8B-B14F-4D97-AF65-F5344CB8AC3E}">
        <p14:creationId xmlns:p14="http://schemas.microsoft.com/office/powerpoint/2010/main" val="1006918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144B-C813-3E0C-3DE8-054762661F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E11D59-262B-7032-F4CB-3166754AC9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C63406-4277-27CA-407A-710C233FEE48}"/>
              </a:ext>
            </a:extLst>
          </p:cNvPr>
          <p:cNvSpPr>
            <a:spLocks noGrp="1"/>
          </p:cNvSpPr>
          <p:nvPr>
            <p:ph type="dt" sz="half" idx="10"/>
          </p:nvPr>
        </p:nvSpPr>
        <p:spPr/>
        <p:txBody>
          <a:bodyPr/>
          <a:lstStyle/>
          <a:p>
            <a:fld id="{45AE4F8B-8F72-4122-8742-C3ABBA6EFC05}" type="datetime1">
              <a:rPr lang="en-US" smtClean="0"/>
              <a:t>4/17/2023</a:t>
            </a:fld>
            <a:endParaRPr lang="en-US"/>
          </a:p>
        </p:txBody>
      </p:sp>
      <p:sp>
        <p:nvSpPr>
          <p:cNvPr id="5" name="Footer Placeholder 4">
            <a:extLst>
              <a:ext uri="{FF2B5EF4-FFF2-40B4-BE49-F238E27FC236}">
                <a16:creationId xmlns:a16="http://schemas.microsoft.com/office/drawing/2014/main" id="{BFD5F720-07B2-EF2A-9BF5-2CC1391D119D}"/>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FD5566EC-EEA0-0797-33E6-5FAD963975CE}"/>
              </a:ext>
            </a:extLst>
          </p:cNvPr>
          <p:cNvSpPr>
            <a:spLocks noGrp="1"/>
          </p:cNvSpPr>
          <p:nvPr>
            <p:ph type="sldNum" sz="quarter" idx="12"/>
          </p:nvPr>
        </p:nvSpPr>
        <p:spPr/>
        <p:txBody>
          <a:bodyPr/>
          <a:lstStyle/>
          <a:p>
            <a:fld id="{E9986987-0492-4385-AB29-9DC92699CEEB}" type="slidenum">
              <a:rPr lang="en-US" smtClean="0"/>
              <a:t>‹#›</a:t>
            </a:fld>
            <a:endParaRPr lang="en-US"/>
          </a:p>
        </p:txBody>
      </p:sp>
    </p:spTree>
    <p:extLst>
      <p:ext uri="{BB962C8B-B14F-4D97-AF65-F5344CB8AC3E}">
        <p14:creationId xmlns:p14="http://schemas.microsoft.com/office/powerpoint/2010/main" val="835493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B6A70-F3F6-92A7-7688-E1EE55644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F404D8-D05E-4715-A7B5-E5F8DBD797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D64CBB-E1A2-C11B-8B6E-CBAA8440E3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1C22AC-1431-F448-8D15-D18070EFADF2}"/>
              </a:ext>
            </a:extLst>
          </p:cNvPr>
          <p:cNvSpPr>
            <a:spLocks noGrp="1"/>
          </p:cNvSpPr>
          <p:nvPr>
            <p:ph type="dt" sz="half" idx="10"/>
          </p:nvPr>
        </p:nvSpPr>
        <p:spPr/>
        <p:txBody>
          <a:bodyPr/>
          <a:lstStyle/>
          <a:p>
            <a:fld id="{6480E7A5-B89A-4360-A82B-5652323C3D03}" type="datetime1">
              <a:rPr lang="en-US" smtClean="0"/>
              <a:t>4/17/2023</a:t>
            </a:fld>
            <a:endParaRPr lang="en-US"/>
          </a:p>
        </p:txBody>
      </p:sp>
      <p:sp>
        <p:nvSpPr>
          <p:cNvPr id="6" name="Footer Placeholder 5">
            <a:extLst>
              <a:ext uri="{FF2B5EF4-FFF2-40B4-BE49-F238E27FC236}">
                <a16:creationId xmlns:a16="http://schemas.microsoft.com/office/drawing/2014/main" id="{C9A55D0C-85E9-2A07-CB51-20271558B3C0}"/>
              </a:ext>
            </a:extLst>
          </p:cNvPr>
          <p:cNvSpPr>
            <a:spLocks noGrp="1"/>
          </p:cNvSpPr>
          <p:nvPr>
            <p:ph type="ftr" sz="quarter" idx="11"/>
          </p:nvPr>
        </p:nvSpPr>
        <p:spPr/>
        <p:txBody>
          <a:bodyPr/>
          <a:lstStyle/>
          <a:p>
            <a:r>
              <a:rPr lang="en-US"/>
              <a:t>@CROSD</a:t>
            </a:r>
          </a:p>
        </p:txBody>
      </p:sp>
      <p:sp>
        <p:nvSpPr>
          <p:cNvPr id="7" name="Slide Number Placeholder 6">
            <a:extLst>
              <a:ext uri="{FF2B5EF4-FFF2-40B4-BE49-F238E27FC236}">
                <a16:creationId xmlns:a16="http://schemas.microsoft.com/office/drawing/2014/main" id="{395B8E1E-C8F8-F0A2-F50E-82E4DD2E9AD6}"/>
              </a:ext>
            </a:extLst>
          </p:cNvPr>
          <p:cNvSpPr>
            <a:spLocks noGrp="1"/>
          </p:cNvSpPr>
          <p:nvPr>
            <p:ph type="sldNum" sz="quarter" idx="12"/>
          </p:nvPr>
        </p:nvSpPr>
        <p:spPr/>
        <p:txBody>
          <a:bodyPr/>
          <a:lstStyle/>
          <a:p>
            <a:fld id="{E9986987-0492-4385-AB29-9DC92699CEEB}" type="slidenum">
              <a:rPr lang="en-US" smtClean="0"/>
              <a:t>‹#›</a:t>
            </a:fld>
            <a:endParaRPr lang="en-US"/>
          </a:p>
        </p:txBody>
      </p:sp>
    </p:spTree>
    <p:extLst>
      <p:ext uri="{BB962C8B-B14F-4D97-AF65-F5344CB8AC3E}">
        <p14:creationId xmlns:p14="http://schemas.microsoft.com/office/powerpoint/2010/main" val="319847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5E7F-7192-E561-D97A-8A27EC363A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C1A2B7-7CF0-9AE7-DE32-EBDF75E8D4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E5EBD9-94DB-301E-F3BE-78752F0EC7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0313D0-9B58-1167-28B6-A699596D60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04821E-2F1A-6C13-95FC-1E66472457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45F063-3DD7-D070-DFFD-C5254F740230}"/>
              </a:ext>
            </a:extLst>
          </p:cNvPr>
          <p:cNvSpPr>
            <a:spLocks noGrp="1"/>
          </p:cNvSpPr>
          <p:nvPr>
            <p:ph type="dt" sz="half" idx="10"/>
          </p:nvPr>
        </p:nvSpPr>
        <p:spPr/>
        <p:txBody>
          <a:bodyPr/>
          <a:lstStyle/>
          <a:p>
            <a:fld id="{FE7EA028-7BE5-46AA-98DC-73DD9B7A298E}" type="datetime1">
              <a:rPr lang="en-US" smtClean="0"/>
              <a:t>4/17/2023</a:t>
            </a:fld>
            <a:endParaRPr lang="en-US"/>
          </a:p>
        </p:txBody>
      </p:sp>
      <p:sp>
        <p:nvSpPr>
          <p:cNvPr id="8" name="Footer Placeholder 7">
            <a:extLst>
              <a:ext uri="{FF2B5EF4-FFF2-40B4-BE49-F238E27FC236}">
                <a16:creationId xmlns:a16="http://schemas.microsoft.com/office/drawing/2014/main" id="{89B72D93-41F7-09A3-E805-73351418E7C5}"/>
              </a:ext>
            </a:extLst>
          </p:cNvPr>
          <p:cNvSpPr>
            <a:spLocks noGrp="1"/>
          </p:cNvSpPr>
          <p:nvPr>
            <p:ph type="ftr" sz="quarter" idx="11"/>
          </p:nvPr>
        </p:nvSpPr>
        <p:spPr/>
        <p:txBody>
          <a:bodyPr/>
          <a:lstStyle/>
          <a:p>
            <a:r>
              <a:rPr lang="en-US"/>
              <a:t>@CROSD</a:t>
            </a:r>
          </a:p>
        </p:txBody>
      </p:sp>
      <p:sp>
        <p:nvSpPr>
          <p:cNvPr id="9" name="Slide Number Placeholder 8">
            <a:extLst>
              <a:ext uri="{FF2B5EF4-FFF2-40B4-BE49-F238E27FC236}">
                <a16:creationId xmlns:a16="http://schemas.microsoft.com/office/drawing/2014/main" id="{7C133764-17F4-3C71-56C5-C68954D85608}"/>
              </a:ext>
            </a:extLst>
          </p:cNvPr>
          <p:cNvSpPr>
            <a:spLocks noGrp="1"/>
          </p:cNvSpPr>
          <p:nvPr>
            <p:ph type="sldNum" sz="quarter" idx="12"/>
          </p:nvPr>
        </p:nvSpPr>
        <p:spPr/>
        <p:txBody>
          <a:bodyPr/>
          <a:lstStyle/>
          <a:p>
            <a:fld id="{E9986987-0492-4385-AB29-9DC92699CEEB}" type="slidenum">
              <a:rPr lang="en-US" smtClean="0"/>
              <a:t>‹#›</a:t>
            </a:fld>
            <a:endParaRPr lang="en-US"/>
          </a:p>
        </p:txBody>
      </p:sp>
    </p:spTree>
    <p:extLst>
      <p:ext uri="{BB962C8B-B14F-4D97-AF65-F5344CB8AC3E}">
        <p14:creationId xmlns:p14="http://schemas.microsoft.com/office/powerpoint/2010/main" val="3152773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1928-5AE5-A418-75D4-235ACAA287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81E7B2-5E63-437B-7718-A46A5EB14DFB}"/>
              </a:ext>
            </a:extLst>
          </p:cNvPr>
          <p:cNvSpPr>
            <a:spLocks noGrp="1"/>
          </p:cNvSpPr>
          <p:nvPr>
            <p:ph type="dt" sz="half" idx="10"/>
          </p:nvPr>
        </p:nvSpPr>
        <p:spPr/>
        <p:txBody>
          <a:bodyPr/>
          <a:lstStyle/>
          <a:p>
            <a:fld id="{F7D9128C-9882-48DB-9AB3-054A291F253C}" type="datetime1">
              <a:rPr lang="en-US" smtClean="0"/>
              <a:t>4/17/2023</a:t>
            </a:fld>
            <a:endParaRPr lang="en-US"/>
          </a:p>
        </p:txBody>
      </p:sp>
      <p:sp>
        <p:nvSpPr>
          <p:cNvPr id="4" name="Footer Placeholder 3">
            <a:extLst>
              <a:ext uri="{FF2B5EF4-FFF2-40B4-BE49-F238E27FC236}">
                <a16:creationId xmlns:a16="http://schemas.microsoft.com/office/drawing/2014/main" id="{D9325D55-B484-48D3-5042-176488055512}"/>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B3BDE1F2-0B34-E541-9ED2-8AD22C1A9284}"/>
              </a:ext>
            </a:extLst>
          </p:cNvPr>
          <p:cNvSpPr>
            <a:spLocks noGrp="1"/>
          </p:cNvSpPr>
          <p:nvPr>
            <p:ph type="sldNum" sz="quarter" idx="12"/>
          </p:nvPr>
        </p:nvSpPr>
        <p:spPr/>
        <p:txBody>
          <a:bodyPr/>
          <a:lstStyle/>
          <a:p>
            <a:fld id="{E9986987-0492-4385-AB29-9DC92699CEEB}" type="slidenum">
              <a:rPr lang="en-US" smtClean="0"/>
              <a:t>‹#›</a:t>
            </a:fld>
            <a:endParaRPr lang="en-US"/>
          </a:p>
        </p:txBody>
      </p:sp>
    </p:spTree>
    <p:extLst>
      <p:ext uri="{BB962C8B-B14F-4D97-AF65-F5344CB8AC3E}">
        <p14:creationId xmlns:p14="http://schemas.microsoft.com/office/powerpoint/2010/main" val="542459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B46FE-1B0D-10BD-B242-4856E06B02C3}"/>
              </a:ext>
            </a:extLst>
          </p:cNvPr>
          <p:cNvSpPr>
            <a:spLocks noGrp="1"/>
          </p:cNvSpPr>
          <p:nvPr>
            <p:ph type="dt" sz="half" idx="10"/>
          </p:nvPr>
        </p:nvSpPr>
        <p:spPr/>
        <p:txBody>
          <a:bodyPr/>
          <a:lstStyle/>
          <a:p>
            <a:fld id="{96AE2BC3-913E-4C48-8205-A56B6D5DF48A}" type="datetime1">
              <a:rPr lang="en-US" smtClean="0"/>
              <a:t>4/17/2023</a:t>
            </a:fld>
            <a:endParaRPr lang="en-US"/>
          </a:p>
        </p:txBody>
      </p:sp>
      <p:sp>
        <p:nvSpPr>
          <p:cNvPr id="3" name="Footer Placeholder 2">
            <a:extLst>
              <a:ext uri="{FF2B5EF4-FFF2-40B4-BE49-F238E27FC236}">
                <a16:creationId xmlns:a16="http://schemas.microsoft.com/office/drawing/2014/main" id="{45D13B49-A640-6471-B0B8-8064BA0727B5}"/>
              </a:ext>
            </a:extLst>
          </p:cNvPr>
          <p:cNvSpPr>
            <a:spLocks noGrp="1"/>
          </p:cNvSpPr>
          <p:nvPr>
            <p:ph type="ftr" sz="quarter" idx="11"/>
          </p:nvPr>
        </p:nvSpPr>
        <p:spPr/>
        <p:txBody>
          <a:bodyPr/>
          <a:lstStyle/>
          <a:p>
            <a:r>
              <a:rPr lang="en-US"/>
              <a:t>@CROSD</a:t>
            </a:r>
          </a:p>
        </p:txBody>
      </p:sp>
      <p:sp>
        <p:nvSpPr>
          <p:cNvPr id="4" name="Slide Number Placeholder 3">
            <a:extLst>
              <a:ext uri="{FF2B5EF4-FFF2-40B4-BE49-F238E27FC236}">
                <a16:creationId xmlns:a16="http://schemas.microsoft.com/office/drawing/2014/main" id="{D13E2ECC-B352-6CE4-6BB9-EA9BEF862FD6}"/>
              </a:ext>
            </a:extLst>
          </p:cNvPr>
          <p:cNvSpPr>
            <a:spLocks noGrp="1"/>
          </p:cNvSpPr>
          <p:nvPr>
            <p:ph type="sldNum" sz="quarter" idx="12"/>
          </p:nvPr>
        </p:nvSpPr>
        <p:spPr/>
        <p:txBody>
          <a:bodyPr/>
          <a:lstStyle/>
          <a:p>
            <a:fld id="{E9986987-0492-4385-AB29-9DC92699CEEB}" type="slidenum">
              <a:rPr lang="en-US" smtClean="0"/>
              <a:t>‹#›</a:t>
            </a:fld>
            <a:endParaRPr lang="en-US"/>
          </a:p>
        </p:txBody>
      </p:sp>
    </p:spTree>
    <p:extLst>
      <p:ext uri="{BB962C8B-B14F-4D97-AF65-F5344CB8AC3E}">
        <p14:creationId xmlns:p14="http://schemas.microsoft.com/office/powerpoint/2010/main" val="3492270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83A9-25A4-40D2-A6F8-6283900CA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83333A-E2E8-16A0-DE62-A5C01900F0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C7CB0C-97FC-111E-3C08-31C21C578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679ED-0183-1C4C-9E87-791C728E40B1}"/>
              </a:ext>
            </a:extLst>
          </p:cNvPr>
          <p:cNvSpPr>
            <a:spLocks noGrp="1"/>
          </p:cNvSpPr>
          <p:nvPr>
            <p:ph type="dt" sz="half" idx="10"/>
          </p:nvPr>
        </p:nvSpPr>
        <p:spPr/>
        <p:txBody>
          <a:bodyPr/>
          <a:lstStyle/>
          <a:p>
            <a:fld id="{E3F1DA5F-1C13-43C1-925D-DDA0B7AFCA12}" type="datetime1">
              <a:rPr lang="en-US" smtClean="0"/>
              <a:t>4/17/2023</a:t>
            </a:fld>
            <a:endParaRPr lang="en-US"/>
          </a:p>
        </p:txBody>
      </p:sp>
      <p:sp>
        <p:nvSpPr>
          <p:cNvPr id="6" name="Footer Placeholder 5">
            <a:extLst>
              <a:ext uri="{FF2B5EF4-FFF2-40B4-BE49-F238E27FC236}">
                <a16:creationId xmlns:a16="http://schemas.microsoft.com/office/drawing/2014/main" id="{C83A1C35-00FF-A0C4-F12A-F52AB7DD3033}"/>
              </a:ext>
            </a:extLst>
          </p:cNvPr>
          <p:cNvSpPr>
            <a:spLocks noGrp="1"/>
          </p:cNvSpPr>
          <p:nvPr>
            <p:ph type="ftr" sz="quarter" idx="11"/>
          </p:nvPr>
        </p:nvSpPr>
        <p:spPr/>
        <p:txBody>
          <a:bodyPr/>
          <a:lstStyle/>
          <a:p>
            <a:r>
              <a:rPr lang="en-US"/>
              <a:t>@CROSD</a:t>
            </a:r>
          </a:p>
        </p:txBody>
      </p:sp>
      <p:sp>
        <p:nvSpPr>
          <p:cNvPr id="7" name="Slide Number Placeholder 6">
            <a:extLst>
              <a:ext uri="{FF2B5EF4-FFF2-40B4-BE49-F238E27FC236}">
                <a16:creationId xmlns:a16="http://schemas.microsoft.com/office/drawing/2014/main" id="{CB2690FC-8A6E-8A67-F4F8-26CD34BF0194}"/>
              </a:ext>
            </a:extLst>
          </p:cNvPr>
          <p:cNvSpPr>
            <a:spLocks noGrp="1"/>
          </p:cNvSpPr>
          <p:nvPr>
            <p:ph type="sldNum" sz="quarter" idx="12"/>
          </p:nvPr>
        </p:nvSpPr>
        <p:spPr/>
        <p:txBody>
          <a:bodyPr/>
          <a:lstStyle/>
          <a:p>
            <a:fld id="{E9986987-0492-4385-AB29-9DC92699CEEB}" type="slidenum">
              <a:rPr lang="en-US" smtClean="0"/>
              <a:t>‹#›</a:t>
            </a:fld>
            <a:endParaRPr lang="en-US"/>
          </a:p>
        </p:txBody>
      </p:sp>
    </p:spTree>
    <p:extLst>
      <p:ext uri="{BB962C8B-B14F-4D97-AF65-F5344CB8AC3E}">
        <p14:creationId xmlns:p14="http://schemas.microsoft.com/office/powerpoint/2010/main" val="336282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6D44-79B5-A87F-CAD8-6AC8B76DD9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693F6D-9201-ABE1-4C82-D8902FDDBE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9B4772-0CE6-8CAD-A960-B90F80380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E67B08-DDBE-D725-8446-2D526FBA8586}"/>
              </a:ext>
            </a:extLst>
          </p:cNvPr>
          <p:cNvSpPr>
            <a:spLocks noGrp="1"/>
          </p:cNvSpPr>
          <p:nvPr>
            <p:ph type="dt" sz="half" idx="10"/>
          </p:nvPr>
        </p:nvSpPr>
        <p:spPr/>
        <p:txBody>
          <a:bodyPr/>
          <a:lstStyle/>
          <a:p>
            <a:fld id="{11136728-5F68-4DFD-A83B-069F00FF5700}" type="datetime1">
              <a:rPr lang="en-US" smtClean="0"/>
              <a:t>4/17/2023</a:t>
            </a:fld>
            <a:endParaRPr lang="en-US"/>
          </a:p>
        </p:txBody>
      </p:sp>
      <p:sp>
        <p:nvSpPr>
          <p:cNvPr id="6" name="Footer Placeholder 5">
            <a:extLst>
              <a:ext uri="{FF2B5EF4-FFF2-40B4-BE49-F238E27FC236}">
                <a16:creationId xmlns:a16="http://schemas.microsoft.com/office/drawing/2014/main" id="{7AD6EDD2-9042-2A82-26EA-F4EFAA94BFBF}"/>
              </a:ext>
            </a:extLst>
          </p:cNvPr>
          <p:cNvSpPr>
            <a:spLocks noGrp="1"/>
          </p:cNvSpPr>
          <p:nvPr>
            <p:ph type="ftr" sz="quarter" idx="11"/>
          </p:nvPr>
        </p:nvSpPr>
        <p:spPr/>
        <p:txBody>
          <a:bodyPr/>
          <a:lstStyle/>
          <a:p>
            <a:r>
              <a:rPr lang="en-US"/>
              <a:t>@CROSD</a:t>
            </a:r>
          </a:p>
        </p:txBody>
      </p:sp>
      <p:sp>
        <p:nvSpPr>
          <p:cNvPr id="7" name="Slide Number Placeholder 6">
            <a:extLst>
              <a:ext uri="{FF2B5EF4-FFF2-40B4-BE49-F238E27FC236}">
                <a16:creationId xmlns:a16="http://schemas.microsoft.com/office/drawing/2014/main" id="{A33AB8A7-B153-23D5-CAF4-AD1DA5CCF3F4}"/>
              </a:ext>
            </a:extLst>
          </p:cNvPr>
          <p:cNvSpPr>
            <a:spLocks noGrp="1"/>
          </p:cNvSpPr>
          <p:nvPr>
            <p:ph type="sldNum" sz="quarter" idx="12"/>
          </p:nvPr>
        </p:nvSpPr>
        <p:spPr/>
        <p:txBody>
          <a:bodyPr/>
          <a:lstStyle/>
          <a:p>
            <a:fld id="{E9986987-0492-4385-AB29-9DC92699CEEB}" type="slidenum">
              <a:rPr lang="en-US" smtClean="0"/>
              <a:t>‹#›</a:t>
            </a:fld>
            <a:endParaRPr lang="en-US"/>
          </a:p>
        </p:txBody>
      </p:sp>
    </p:spTree>
    <p:extLst>
      <p:ext uri="{BB962C8B-B14F-4D97-AF65-F5344CB8AC3E}">
        <p14:creationId xmlns:p14="http://schemas.microsoft.com/office/powerpoint/2010/main" val="3270320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17BBE3-0077-0FE2-D107-817C4B3459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FFF245-8263-FBF2-6A7F-303017E1D5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E2B9E-3BFC-EC0F-6F85-360C28B3B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2E9015-05A6-4078-955B-2A035019DD3D}" type="datetime1">
              <a:rPr lang="en-US" smtClean="0"/>
              <a:t>4/17/2023</a:t>
            </a:fld>
            <a:endParaRPr lang="en-US"/>
          </a:p>
        </p:txBody>
      </p:sp>
      <p:sp>
        <p:nvSpPr>
          <p:cNvPr id="5" name="Footer Placeholder 4">
            <a:extLst>
              <a:ext uri="{FF2B5EF4-FFF2-40B4-BE49-F238E27FC236}">
                <a16:creationId xmlns:a16="http://schemas.microsoft.com/office/drawing/2014/main" id="{F9DC9451-2DD2-8558-6412-224B908A75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@CROSD</a:t>
            </a:r>
          </a:p>
        </p:txBody>
      </p:sp>
      <p:sp>
        <p:nvSpPr>
          <p:cNvPr id="6" name="Slide Number Placeholder 5">
            <a:extLst>
              <a:ext uri="{FF2B5EF4-FFF2-40B4-BE49-F238E27FC236}">
                <a16:creationId xmlns:a16="http://schemas.microsoft.com/office/drawing/2014/main" id="{D1717E2B-FD90-D02A-7055-D470D3450D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86987-0492-4385-AB29-9DC92699CEEB}" type="slidenum">
              <a:rPr lang="en-US" smtClean="0"/>
              <a:t>‹#›</a:t>
            </a:fld>
            <a:endParaRPr lang="en-US"/>
          </a:p>
        </p:txBody>
      </p:sp>
    </p:spTree>
    <p:extLst>
      <p:ext uri="{BB962C8B-B14F-4D97-AF65-F5344CB8AC3E}">
        <p14:creationId xmlns:p14="http://schemas.microsoft.com/office/powerpoint/2010/main" val="2885230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2009-2B1F-4223-B708-A2D5050EB1DA}"/>
              </a:ext>
            </a:extLst>
          </p:cNvPr>
          <p:cNvSpPr>
            <a:spLocks noGrp="1"/>
          </p:cNvSpPr>
          <p:nvPr>
            <p:ph type="ctrTitle"/>
          </p:nvPr>
        </p:nvSpPr>
        <p:spPr/>
        <p:txBody>
          <a:bodyPr/>
          <a:lstStyle/>
          <a:p>
            <a:r>
              <a:rPr lang="en-US" dirty="0"/>
              <a:t>DATABASE MANAGEMENT SYSTEM</a:t>
            </a:r>
          </a:p>
        </p:txBody>
      </p:sp>
      <p:sp>
        <p:nvSpPr>
          <p:cNvPr id="3" name="Subtitle 2">
            <a:extLst>
              <a:ext uri="{FF2B5EF4-FFF2-40B4-BE49-F238E27FC236}">
                <a16:creationId xmlns:a16="http://schemas.microsoft.com/office/drawing/2014/main" id="{2A0AC8AD-8FC3-4097-AE9E-C32E1DF75EE9}"/>
              </a:ext>
            </a:extLst>
          </p:cNvPr>
          <p:cNvSpPr>
            <a:spLocks noGrp="1"/>
          </p:cNvSpPr>
          <p:nvPr>
            <p:ph type="subTitle" idx="1"/>
          </p:nvPr>
        </p:nvSpPr>
        <p:spPr/>
        <p:txBody>
          <a:bodyPr/>
          <a:lstStyle/>
          <a:p>
            <a:r>
              <a:rPr lang="en-US" sz="3200" b="1" dirty="0">
                <a:latin typeface="+mj-lt"/>
              </a:rPr>
              <a:t>Chapter 2:</a:t>
            </a:r>
          </a:p>
          <a:p>
            <a:r>
              <a:rPr lang="en-US" sz="3200" b="1" dirty="0">
                <a:latin typeface="+mj-lt"/>
              </a:rPr>
              <a:t>Database Design, Architecture and Model </a:t>
            </a:r>
          </a:p>
          <a:p>
            <a:r>
              <a:rPr lang="en-US" i="1" dirty="0">
                <a:latin typeface="+mj-lt"/>
              </a:rPr>
              <a:t>2.5 Database Languages</a:t>
            </a:r>
          </a:p>
        </p:txBody>
      </p:sp>
      <p:sp>
        <p:nvSpPr>
          <p:cNvPr id="4" name="Slide Number Placeholder 3">
            <a:extLst>
              <a:ext uri="{FF2B5EF4-FFF2-40B4-BE49-F238E27FC236}">
                <a16:creationId xmlns:a16="http://schemas.microsoft.com/office/drawing/2014/main" id="{FA3D54D7-9290-EDF5-9FC4-4BF0DFD935D8}"/>
              </a:ext>
            </a:extLst>
          </p:cNvPr>
          <p:cNvSpPr>
            <a:spLocks noGrp="1"/>
          </p:cNvSpPr>
          <p:nvPr>
            <p:ph type="sldNum" sz="quarter" idx="12"/>
          </p:nvPr>
        </p:nvSpPr>
        <p:spPr/>
        <p:txBody>
          <a:bodyPr/>
          <a:lstStyle/>
          <a:p>
            <a:fld id="{4374820C-9253-4A5D-81F8-5500DFD04413}" type="slidenum">
              <a:rPr lang="en-US" smtClean="0"/>
              <a:t>1</a:t>
            </a:fld>
            <a:endParaRPr lang="en-US"/>
          </a:p>
        </p:txBody>
      </p:sp>
      <p:sp>
        <p:nvSpPr>
          <p:cNvPr id="5" name="Footer Placeholder 4">
            <a:extLst>
              <a:ext uri="{FF2B5EF4-FFF2-40B4-BE49-F238E27FC236}">
                <a16:creationId xmlns:a16="http://schemas.microsoft.com/office/drawing/2014/main" id="{08EEBC36-307D-E914-C2DF-0D0551CD44F9}"/>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38436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7CB7-4B5A-3EC9-AEE9-571D44D656F2}"/>
              </a:ext>
            </a:extLst>
          </p:cNvPr>
          <p:cNvSpPr>
            <a:spLocks noGrp="1"/>
          </p:cNvSpPr>
          <p:nvPr>
            <p:ph type="title"/>
          </p:nvPr>
        </p:nvSpPr>
        <p:spPr/>
        <p:txBody>
          <a:bodyPr/>
          <a:lstStyle/>
          <a:p>
            <a:r>
              <a:rPr lang="en-US" dirty="0"/>
              <a:t> Data Control Language(DCL) </a:t>
            </a:r>
            <a:r>
              <a:rPr lang="en-US" dirty="0" err="1"/>
              <a:t>Cont</a:t>
            </a:r>
            <a:r>
              <a:rPr lang="en-US" dirty="0"/>
              <a:t>…</a:t>
            </a:r>
          </a:p>
        </p:txBody>
      </p:sp>
      <p:sp>
        <p:nvSpPr>
          <p:cNvPr id="3" name="Content Placeholder 2">
            <a:extLst>
              <a:ext uri="{FF2B5EF4-FFF2-40B4-BE49-F238E27FC236}">
                <a16:creationId xmlns:a16="http://schemas.microsoft.com/office/drawing/2014/main" id="{CEB2791A-294F-22EC-2055-E7A2FA91D446}"/>
              </a:ext>
            </a:extLst>
          </p:cNvPr>
          <p:cNvSpPr>
            <a:spLocks noGrp="1"/>
          </p:cNvSpPr>
          <p:nvPr>
            <p:ph idx="1"/>
          </p:nvPr>
        </p:nvSpPr>
        <p:spPr/>
        <p:txBody>
          <a:bodyPr/>
          <a:lstStyle/>
          <a:p>
            <a:pPr lvl="1"/>
            <a:r>
              <a:rPr lang="en-US" b="1" dirty="0">
                <a:latin typeface="+mj-lt"/>
              </a:rPr>
              <a:t>DENY: </a:t>
            </a:r>
            <a:r>
              <a:rPr lang="en-US" dirty="0">
                <a:latin typeface="+mj-lt"/>
              </a:rPr>
              <a:t>This command is used to deny permissions to users or roles. Unlike the REVOKE command, the DENY command prevents the user or role from ever gaining the permission again.</a:t>
            </a:r>
          </a:p>
          <a:p>
            <a:pPr lvl="1"/>
            <a:endParaRPr lang="en-US" dirty="0">
              <a:latin typeface="+mj-lt"/>
            </a:endParaRPr>
          </a:p>
          <a:p>
            <a:pPr lvl="1"/>
            <a:r>
              <a:rPr lang="en-US" b="1" dirty="0">
                <a:latin typeface="+mj-lt"/>
              </a:rPr>
              <a:t>AUDIT: </a:t>
            </a:r>
            <a:r>
              <a:rPr lang="en-US" dirty="0">
                <a:latin typeface="+mj-lt"/>
              </a:rPr>
              <a:t>This command is used to enable or disable auditing for specific actions on the database objects. Auditing records information about who performed a specific action, when it was performed, and what the action was.</a:t>
            </a:r>
          </a:p>
          <a:p>
            <a:pPr marL="457200" lvl="1" indent="0">
              <a:buNone/>
            </a:pPr>
            <a:endParaRPr lang="en-US" dirty="0">
              <a:latin typeface="+mj-lt"/>
            </a:endParaRPr>
          </a:p>
          <a:p>
            <a:pPr marL="457200" lvl="1" indent="0">
              <a:buNone/>
            </a:pPr>
            <a:r>
              <a:rPr lang="en-US" i="1" dirty="0">
                <a:latin typeface="+mj-lt"/>
              </a:rPr>
              <a:t>DCL commands are important for maintaining the security and integrity of the database. By controlling access to the database objects, you can ensure that only authorized users can perform specific actions on the data.</a:t>
            </a:r>
          </a:p>
        </p:txBody>
      </p:sp>
      <p:sp>
        <p:nvSpPr>
          <p:cNvPr id="4" name="Footer Placeholder 3">
            <a:extLst>
              <a:ext uri="{FF2B5EF4-FFF2-40B4-BE49-F238E27FC236}">
                <a16:creationId xmlns:a16="http://schemas.microsoft.com/office/drawing/2014/main" id="{1E016E03-D815-E3F2-F64F-37D0F8A56292}"/>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7D27D313-A463-01B8-43F3-AC4C59AA6945}"/>
              </a:ext>
            </a:extLst>
          </p:cNvPr>
          <p:cNvSpPr>
            <a:spLocks noGrp="1"/>
          </p:cNvSpPr>
          <p:nvPr>
            <p:ph type="sldNum" sz="quarter" idx="12"/>
          </p:nvPr>
        </p:nvSpPr>
        <p:spPr/>
        <p:txBody>
          <a:bodyPr/>
          <a:lstStyle/>
          <a:p>
            <a:fld id="{E9986987-0492-4385-AB29-9DC92699CEEB}" type="slidenum">
              <a:rPr lang="en-US" smtClean="0"/>
              <a:t>10</a:t>
            </a:fld>
            <a:endParaRPr lang="en-US"/>
          </a:p>
        </p:txBody>
      </p:sp>
    </p:spTree>
    <p:extLst>
      <p:ext uri="{BB962C8B-B14F-4D97-AF65-F5344CB8AC3E}">
        <p14:creationId xmlns:p14="http://schemas.microsoft.com/office/powerpoint/2010/main" val="429136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66D3-F689-CB56-B52A-8A1FE1E0E57E}"/>
              </a:ext>
            </a:extLst>
          </p:cNvPr>
          <p:cNvSpPr>
            <a:spLocks noGrp="1"/>
          </p:cNvSpPr>
          <p:nvPr>
            <p:ph type="title"/>
          </p:nvPr>
        </p:nvSpPr>
        <p:spPr/>
        <p:txBody>
          <a:bodyPr/>
          <a:lstStyle/>
          <a:p>
            <a:r>
              <a:rPr lang="en-US" dirty="0"/>
              <a:t>Transaction Control Language(TCL)</a:t>
            </a:r>
          </a:p>
        </p:txBody>
      </p:sp>
      <p:sp>
        <p:nvSpPr>
          <p:cNvPr id="3" name="Content Placeholder 2">
            <a:extLst>
              <a:ext uri="{FF2B5EF4-FFF2-40B4-BE49-F238E27FC236}">
                <a16:creationId xmlns:a16="http://schemas.microsoft.com/office/drawing/2014/main" id="{E130F86E-447E-17DD-03AF-0273123AFA68}"/>
              </a:ext>
            </a:extLst>
          </p:cNvPr>
          <p:cNvSpPr>
            <a:spLocks noGrp="1"/>
          </p:cNvSpPr>
          <p:nvPr>
            <p:ph idx="1"/>
          </p:nvPr>
        </p:nvSpPr>
        <p:spPr/>
        <p:txBody>
          <a:bodyPr/>
          <a:lstStyle/>
          <a:p>
            <a:r>
              <a:rPr lang="en-US" dirty="0">
                <a:latin typeface="+mj-lt"/>
              </a:rPr>
              <a:t>TCL (Transaction Control Language) is a set of commands used in a database management system (DBMS) to manage transactions. Transactions are sets of operations that are executed as a single unit of work. TCL commands allow you to control the behavior of transactions in the database.</a:t>
            </a:r>
          </a:p>
          <a:p>
            <a:r>
              <a:rPr lang="en-US" dirty="0">
                <a:latin typeface="+mj-lt"/>
              </a:rPr>
              <a:t>Here are some common TCL commands:</a:t>
            </a:r>
          </a:p>
          <a:p>
            <a:pPr lvl="1"/>
            <a:r>
              <a:rPr lang="en-US" b="1" dirty="0">
                <a:latin typeface="+mj-lt"/>
              </a:rPr>
              <a:t>BEGIN: </a:t>
            </a:r>
            <a:r>
              <a:rPr lang="en-US" dirty="0">
                <a:latin typeface="+mj-lt"/>
              </a:rPr>
              <a:t>This command indicates the start of a transaction, and all subsequent commands executed within the transaction are treated as a single unit of work.</a:t>
            </a:r>
          </a:p>
          <a:p>
            <a:pPr lvl="1"/>
            <a:r>
              <a:rPr lang="en-US" b="1" dirty="0">
                <a:latin typeface="+mj-lt"/>
              </a:rPr>
              <a:t>COMMIT: </a:t>
            </a:r>
            <a:r>
              <a:rPr lang="en-US" dirty="0">
                <a:latin typeface="+mj-lt"/>
              </a:rPr>
              <a:t>This command is used to save the changes made to the database since the beginning of the transaction. When you execute a COMMIT command, the changes made to the database are made permanent.</a:t>
            </a:r>
          </a:p>
        </p:txBody>
      </p:sp>
      <p:sp>
        <p:nvSpPr>
          <p:cNvPr id="4" name="Footer Placeholder 3">
            <a:extLst>
              <a:ext uri="{FF2B5EF4-FFF2-40B4-BE49-F238E27FC236}">
                <a16:creationId xmlns:a16="http://schemas.microsoft.com/office/drawing/2014/main" id="{A9EBFC0E-8F53-82AD-CD91-238900E5E52F}"/>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81D1E0E2-AE7B-3063-BF7D-6B6DC630317E}"/>
              </a:ext>
            </a:extLst>
          </p:cNvPr>
          <p:cNvSpPr>
            <a:spLocks noGrp="1"/>
          </p:cNvSpPr>
          <p:nvPr>
            <p:ph type="sldNum" sz="quarter" idx="12"/>
          </p:nvPr>
        </p:nvSpPr>
        <p:spPr/>
        <p:txBody>
          <a:bodyPr/>
          <a:lstStyle/>
          <a:p>
            <a:fld id="{E9986987-0492-4385-AB29-9DC92699CEEB}" type="slidenum">
              <a:rPr lang="en-US" smtClean="0"/>
              <a:t>11</a:t>
            </a:fld>
            <a:endParaRPr lang="en-US"/>
          </a:p>
        </p:txBody>
      </p:sp>
    </p:spTree>
    <p:extLst>
      <p:ext uri="{BB962C8B-B14F-4D97-AF65-F5344CB8AC3E}">
        <p14:creationId xmlns:p14="http://schemas.microsoft.com/office/powerpoint/2010/main" val="4179155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86A1-DCE1-D682-2B82-BA83008188A3}"/>
              </a:ext>
            </a:extLst>
          </p:cNvPr>
          <p:cNvSpPr>
            <a:spLocks noGrp="1"/>
          </p:cNvSpPr>
          <p:nvPr>
            <p:ph type="title"/>
          </p:nvPr>
        </p:nvSpPr>
        <p:spPr/>
        <p:txBody>
          <a:bodyPr/>
          <a:lstStyle/>
          <a:p>
            <a:r>
              <a:rPr lang="en-US" dirty="0"/>
              <a:t>Transaction Control Language(TCL) </a:t>
            </a:r>
            <a:r>
              <a:rPr lang="en-US" dirty="0" err="1"/>
              <a:t>Cont</a:t>
            </a:r>
            <a:r>
              <a:rPr lang="en-US" dirty="0"/>
              <a:t>…</a:t>
            </a:r>
          </a:p>
        </p:txBody>
      </p:sp>
      <p:sp>
        <p:nvSpPr>
          <p:cNvPr id="3" name="Content Placeholder 2">
            <a:extLst>
              <a:ext uri="{FF2B5EF4-FFF2-40B4-BE49-F238E27FC236}">
                <a16:creationId xmlns:a16="http://schemas.microsoft.com/office/drawing/2014/main" id="{29A084A3-D6E2-45E9-114D-BCE49A3BE386}"/>
              </a:ext>
            </a:extLst>
          </p:cNvPr>
          <p:cNvSpPr>
            <a:spLocks noGrp="1"/>
          </p:cNvSpPr>
          <p:nvPr>
            <p:ph idx="1"/>
          </p:nvPr>
        </p:nvSpPr>
        <p:spPr/>
        <p:txBody>
          <a:bodyPr>
            <a:normAutofit fontScale="92500"/>
          </a:bodyPr>
          <a:lstStyle/>
          <a:p>
            <a:pPr lvl="1"/>
            <a:r>
              <a:rPr lang="en-US" b="1" dirty="0">
                <a:latin typeface="+mj-lt"/>
              </a:rPr>
              <a:t>ROLLBACK: </a:t>
            </a:r>
            <a:r>
              <a:rPr lang="en-US" dirty="0">
                <a:latin typeface="+mj-lt"/>
              </a:rPr>
              <a:t>This command is used to undo the changes made to the database since the beginning of the transaction. If a problem occurs during the execution of a transaction, you can use the ROLLBACK command to undo the changes made so far.</a:t>
            </a:r>
          </a:p>
          <a:p>
            <a:pPr lvl="1"/>
            <a:r>
              <a:rPr lang="en-US" b="1" dirty="0">
                <a:latin typeface="+mj-lt"/>
              </a:rPr>
              <a:t>SAVEPOINT: </a:t>
            </a:r>
            <a:r>
              <a:rPr lang="en-US" dirty="0">
                <a:latin typeface="+mj-lt"/>
              </a:rPr>
              <a:t>This command is used to create a </a:t>
            </a:r>
            <a:r>
              <a:rPr lang="en-US" dirty="0" err="1">
                <a:latin typeface="+mj-lt"/>
              </a:rPr>
              <a:t>savepoint</a:t>
            </a:r>
            <a:r>
              <a:rPr lang="en-US" dirty="0">
                <a:latin typeface="+mj-lt"/>
              </a:rPr>
              <a:t> within a transaction. A </a:t>
            </a:r>
            <a:r>
              <a:rPr lang="en-US" dirty="0" err="1">
                <a:latin typeface="+mj-lt"/>
              </a:rPr>
              <a:t>savepoint</a:t>
            </a:r>
            <a:r>
              <a:rPr lang="en-US" dirty="0">
                <a:latin typeface="+mj-lt"/>
              </a:rPr>
              <a:t> is a marker that allows you to roll back to a specific point in the transaction if needed.</a:t>
            </a:r>
          </a:p>
          <a:p>
            <a:pPr lvl="1"/>
            <a:r>
              <a:rPr lang="en-US" b="1" dirty="0">
                <a:latin typeface="+mj-lt"/>
              </a:rPr>
              <a:t>SET TRANSACTION: </a:t>
            </a:r>
            <a:r>
              <a:rPr lang="en-US" dirty="0">
                <a:latin typeface="+mj-lt"/>
              </a:rPr>
              <a:t>This command is used to set the characteristics of a transaction. For example, you can use the SET TRANSACTION command to specify the isolation level of a transaction.</a:t>
            </a:r>
          </a:p>
          <a:p>
            <a:pPr marL="457200" lvl="1" indent="0">
              <a:buNone/>
            </a:pPr>
            <a:endParaRPr lang="en-US" dirty="0">
              <a:latin typeface="+mj-lt"/>
            </a:endParaRPr>
          </a:p>
          <a:p>
            <a:pPr marL="457200" lvl="1" indent="0">
              <a:buNone/>
            </a:pPr>
            <a:r>
              <a:rPr lang="en-US" i="1" dirty="0">
                <a:latin typeface="+mj-lt"/>
              </a:rPr>
              <a:t>TCL commands are important for ensuring the consistency and integrity of the database. By controlling the behavior of transactions, you can ensure that the changes made to the database are made in a controlled and consistent manner.</a:t>
            </a:r>
          </a:p>
        </p:txBody>
      </p:sp>
      <p:sp>
        <p:nvSpPr>
          <p:cNvPr id="4" name="Footer Placeholder 3">
            <a:extLst>
              <a:ext uri="{FF2B5EF4-FFF2-40B4-BE49-F238E27FC236}">
                <a16:creationId xmlns:a16="http://schemas.microsoft.com/office/drawing/2014/main" id="{6FA0C1CE-4933-A493-ED5E-55C48DC83E28}"/>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CD699FFD-DEF3-E2F6-C19A-4A8721C29DC6}"/>
              </a:ext>
            </a:extLst>
          </p:cNvPr>
          <p:cNvSpPr>
            <a:spLocks noGrp="1"/>
          </p:cNvSpPr>
          <p:nvPr>
            <p:ph type="sldNum" sz="quarter" idx="12"/>
          </p:nvPr>
        </p:nvSpPr>
        <p:spPr/>
        <p:txBody>
          <a:bodyPr/>
          <a:lstStyle/>
          <a:p>
            <a:fld id="{E9986987-0492-4385-AB29-9DC92699CEEB}" type="slidenum">
              <a:rPr lang="en-US" smtClean="0"/>
              <a:t>12</a:t>
            </a:fld>
            <a:endParaRPr lang="en-US"/>
          </a:p>
        </p:txBody>
      </p:sp>
    </p:spTree>
    <p:extLst>
      <p:ext uri="{BB962C8B-B14F-4D97-AF65-F5344CB8AC3E}">
        <p14:creationId xmlns:p14="http://schemas.microsoft.com/office/powerpoint/2010/main" val="515170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00F2-460E-5A77-1439-AAF38B6B3D43}"/>
              </a:ext>
            </a:extLst>
          </p:cNvPr>
          <p:cNvSpPr>
            <a:spLocks noGrp="1"/>
          </p:cNvSpPr>
          <p:nvPr>
            <p:ph type="title"/>
          </p:nvPr>
        </p:nvSpPr>
        <p:spPr>
          <a:xfrm>
            <a:off x="838200" y="2766218"/>
            <a:ext cx="10515600" cy="1325563"/>
          </a:xfrm>
        </p:spPr>
        <p:txBody>
          <a:bodyPr/>
          <a:lstStyle/>
          <a:p>
            <a:pPr algn="ctr"/>
            <a:r>
              <a:rPr lang="en-US" dirty="0"/>
              <a:t>END</a:t>
            </a:r>
          </a:p>
        </p:txBody>
      </p:sp>
      <p:sp>
        <p:nvSpPr>
          <p:cNvPr id="4" name="Footer Placeholder 3">
            <a:extLst>
              <a:ext uri="{FF2B5EF4-FFF2-40B4-BE49-F238E27FC236}">
                <a16:creationId xmlns:a16="http://schemas.microsoft.com/office/drawing/2014/main" id="{0BBB6E91-E2BE-555F-5E56-0B65D378CCF3}"/>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BBFD9F46-DCE9-7629-1123-3CCECDB0110A}"/>
              </a:ext>
            </a:extLst>
          </p:cNvPr>
          <p:cNvSpPr>
            <a:spLocks noGrp="1"/>
          </p:cNvSpPr>
          <p:nvPr>
            <p:ph type="sldNum" sz="quarter" idx="12"/>
          </p:nvPr>
        </p:nvSpPr>
        <p:spPr/>
        <p:txBody>
          <a:bodyPr/>
          <a:lstStyle/>
          <a:p>
            <a:fld id="{E9986987-0492-4385-AB29-9DC92699CEEB}" type="slidenum">
              <a:rPr lang="en-US" smtClean="0"/>
              <a:t>13</a:t>
            </a:fld>
            <a:endParaRPr lang="en-US"/>
          </a:p>
        </p:txBody>
      </p:sp>
    </p:spTree>
    <p:extLst>
      <p:ext uri="{BB962C8B-B14F-4D97-AF65-F5344CB8AC3E}">
        <p14:creationId xmlns:p14="http://schemas.microsoft.com/office/powerpoint/2010/main" val="53843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518D0-BE43-E818-F84E-DCE15F4B8433}"/>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C66055CD-487C-B76E-1AA1-AE6DFE8DDFF6}"/>
              </a:ext>
            </a:extLst>
          </p:cNvPr>
          <p:cNvSpPr>
            <a:spLocks noGrp="1"/>
          </p:cNvSpPr>
          <p:nvPr>
            <p:ph idx="1"/>
          </p:nvPr>
        </p:nvSpPr>
        <p:spPr/>
        <p:txBody>
          <a:bodyPr/>
          <a:lstStyle/>
          <a:p>
            <a:r>
              <a:rPr lang="en-US" dirty="0">
                <a:latin typeface="+mj-lt"/>
              </a:rPr>
              <a:t>Introduction to Database Languages</a:t>
            </a:r>
          </a:p>
          <a:p>
            <a:r>
              <a:rPr lang="en-US" dirty="0">
                <a:latin typeface="+mj-lt"/>
              </a:rPr>
              <a:t>Diagram for Database Languages</a:t>
            </a:r>
          </a:p>
          <a:p>
            <a:r>
              <a:rPr lang="en-US" dirty="0">
                <a:latin typeface="+mj-lt"/>
              </a:rPr>
              <a:t>Types of Database Languages</a:t>
            </a:r>
          </a:p>
          <a:p>
            <a:pPr lvl="1"/>
            <a:r>
              <a:rPr lang="en-US" dirty="0">
                <a:latin typeface="+mj-lt"/>
              </a:rPr>
              <a:t>Data Definition Language(DDL)</a:t>
            </a:r>
          </a:p>
          <a:p>
            <a:pPr lvl="1"/>
            <a:r>
              <a:rPr lang="en-US" dirty="0">
                <a:latin typeface="+mj-lt"/>
              </a:rPr>
              <a:t>Data Manipulation Language(DML)</a:t>
            </a:r>
          </a:p>
          <a:p>
            <a:pPr lvl="1"/>
            <a:r>
              <a:rPr lang="en-US" dirty="0">
                <a:latin typeface="+mj-lt"/>
              </a:rPr>
              <a:t>Data Control Language(DCL)</a:t>
            </a:r>
          </a:p>
          <a:p>
            <a:pPr lvl="1"/>
            <a:r>
              <a:rPr lang="en-US" dirty="0">
                <a:latin typeface="+mj-lt"/>
              </a:rPr>
              <a:t>Transaction Control Language (TCL)</a:t>
            </a:r>
          </a:p>
        </p:txBody>
      </p:sp>
      <p:sp>
        <p:nvSpPr>
          <p:cNvPr id="4" name="Footer Placeholder 3">
            <a:extLst>
              <a:ext uri="{FF2B5EF4-FFF2-40B4-BE49-F238E27FC236}">
                <a16:creationId xmlns:a16="http://schemas.microsoft.com/office/drawing/2014/main" id="{7BB1FAD2-C4CE-C844-001C-BEB0EDF0271B}"/>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4F93A696-A813-F27A-B40F-60192A35AD3A}"/>
              </a:ext>
            </a:extLst>
          </p:cNvPr>
          <p:cNvSpPr>
            <a:spLocks noGrp="1"/>
          </p:cNvSpPr>
          <p:nvPr>
            <p:ph type="sldNum" sz="quarter" idx="12"/>
          </p:nvPr>
        </p:nvSpPr>
        <p:spPr/>
        <p:txBody>
          <a:bodyPr/>
          <a:lstStyle/>
          <a:p>
            <a:fld id="{E9986987-0492-4385-AB29-9DC92699CEEB}" type="slidenum">
              <a:rPr lang="en-US" smtClean="0"/>
              <a:t>2</a:t>
            </a:fld>
            <a:endParaRPr lang="en-US"/>
          </a:p>
        </p:txBody>
      </p:sp>
    </p:spTree>
    <p:extLst>
      <p:ext uri="{BB962C8B-B14F-4D97-AF65-F5344CB8AC3E}">
        <p14:creationId xmlns:p14="http://schemas.microsoft.com/office/powerpoint/2010/main" val="685860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4F34-B962-E3AD-D780-8B35EC90B793}"/>
              </a:ext>
            </a:extLst>
          </p:cNvPr>
          <p:cNvSpPr>
            <a:spLocks noGrp="1"/>
          </p:cNvSpPr>
          <p:nvPr>
            <p:ph type="title"/>
          </p:nvPr>
        </p:nvSpPr>
        <p:spPr>
          <a:xfrm>
            <a:off x="838200" y="365125"/>
            <a:ext cx="10515600" cy="964911"/>
          </a:xfrm>
        </p:spPr>
        <p:txBody>
          <a:bodyPr/>
          <a:lstStyle/>
          <a:p>
            <a:r>
              <a:rPr lang="en-US" dirty="0"/>
              <a:t>Introduction to Database Languages in DBMS</a:t>
            </a:r>
          </a:p>
        </p:txBody>
      </p:sp>
      <p:sp>
        <p:nvSpPr>
          <p:cNvPr id="3" name="Content Placeholder 2">
            <a:extLst>
              <a:ext uri="{FF2B5EF4-FFF2-40B4-BE49-F238E27FC236}">
                <a16:creationId xmlns:a16="http://schemas.microsoft.com/office/drawing/2014/main" id="{12155477-40B2-F258-0360-F2C888E60A0F}"/>
              </a:ext>
            </a:extLst>
          </p:cNvPr>
          <p:cNvSpPr>
            <a:spLocks noGrp="1"/>
          </p:cNvSpPr>
          <p:nvPr>
            <p:ph idx="1"/>
          </p:nvPr>
        </p:nvSpPr>
        <p:spPr>
          <a:xfrm>
            <a:off x="838200" y="1487054"/>
            <a:ext cx="10515600" cy="5070763"/>
          </a:xfrm>
        </p:spPr>
        <p:txBody>
          <a:bodyPr>
            <a:normAutofit lnSpcReduction="10000"/>
          </a:bodyPr>
          <a:lstStyle/>
          <a:p>
            <a:r>
              <a:rPr lang="en-US" b="0" i="0" dirty="0">
                <a:effectLst/>
                <a:latin typeface="+mj-lt"/>
              </a:rPr>
              <a:t>Database languages are special types of programming languages used to interact with a database management system (DBMS). These languages are used to create, modify, and query a database.</a:t>
            </a:r>
          </a:p>
          <a:p>
            <a:r>
              <a:rPr lang="en-US" b="0" i="0" dirty="0">
                <a:effectLst/>
                <a:latin typeface="+mj-lt"/>
              </a:rPr>
              <a:t>There are four main types of database languages:</a:t>
            </a:r>
          </a:p>
          <a:p>
            <a:pPr marL="685800" indent="-228600" algn="l" rtl="0" eaLnBrk="1" latinLnBrk="0" hangingPunct="1">
              <a:lnSpc>
                <a:spcPct val="90000"/>
              </a:lnSpc>
              <a:spcBef>
                <a:spcPts val="500"/>
              </a:spcBef>
              <a:spcAft>
                <a:spcPts val="0"/>
              </a:spcAft>
              <a:buClrTx/>
              <a:buSzPts val="2400"/>
              <a:buFont typeface="Arial" panose="020B0604020202020204" pitchFamily="34" charset="0"/>
              <a:buChar char="•"/>
            </a:pPr>
            <a:r>
              <a:rPr lang="en-US" sz="1800" kern="1200" dirty="0">
                <a:effectLst/>
                <a:latin typeface="Calibri Light" panose="020F0302020204030204" pitchFamily="34" charset="0"/>
                <a:ea typeface="+mn-ea"/>
                <a:cs typeface="+mn-cs"/>
              </a:rPr>
              <a:t>Data Definition Language(DDL)</a:t>
            </a:r>
            <a:endParaRPr lang="en-US" sz="1800" dirty="0">
              <a:effectLst/>
            </a:endParaRPr>
          </a:p>
          <a:p>
            <a:pPr marL="685800" indent="-228600" algn="l" rtl="0" eaLnBrk="1" latinLnBrk="0" hangingPunct="1">
              <a:lnSpc>
                <a:spcPct val="90000"/>
              </a:lnSpc>
              <a:spcBef>
                <a:spcPts val="500"/>
              </a:spcBef>
              <a:spcAft>
                <a:spcPts val="0"/>
              </a:spcAft>
            </a:pPr>
            <a:r>
              <a:rPr lang="en-US" sz="1800" kern="1200" dirty="0">
                <a:effectLst/>
                <a:latin typeface="Calibri Light" panose="020F0302020204030204" pitchFamily="34" charset="0"/>
                <a:ea typeface="+mn-ea"/>
                <a:cs typeface="+mn-cs"/>
              </a:rPr>
              <a:t>Data Manipulation Language(DML)</a:t>
            </a:r>
            <a:endParaRPr lang="en-US" dirty="0">
              <a:effectLst/>
            </a:endParaRPr>
          </a:p>
          <a:p>
            <a:pPr marL="685800" indent="-228600" algn="l" rtl="0" eaLnBrk="1" latinLnBrk="0" hangingPunct="1">
              <a:lnSpc>
                <a:spcPct val="90000"/>
              </a:lnSpc>
              <a:spcBef>
                <a:spcPts val="500"/>
              </a:spcBef>
              <a:spcAft>
                <a:spcPts val="0"/>
              </a:spcAft>
            </a:pPr>
            <a:r>
              <a:rPr lang="en-US" sz="1800" kern="1200" dirty="0">
                <a:effectLst/>
                <a:latin typeface="Calibri Light" panose="020F0302020204030204" pitchFamily="34" charset="0"/>
                <a:ea typeface="+mn-ea"/>
                <a:cs typeface="+mn-cs"/>
              </a:rPr>
              <a:t>Data Control Language(DCL)</a:t>
            </a:r>
            <a:endParaRPr lang="en-US" dirty="0">
              <a:effectLst/>
            </a:endParaRPr>
          </a:p>
          <a:p>
            <a:pPr marL="685800" indent="-228600" algn="l" rtl="0" eaLnBrk="1" latinLnBrk="0" hangingPunct="1">
              <a:lnSpc>
                <a:spcPct val="90000"/>
              </a:lnSpc>
              <a:spcBef>
                <a:spcPts val="500"/>
              </a:spcBef>
              <a:spcAft>
                <a:spcPts val="0"/>
              </a:spcAft>
            </a:pPr>
            <a:r>
              <a:rPr lang="en-US" sz="1800" kern="1200" dirty="0">
                <a:effectLst/>
                <a:latin typeface="Calibri Light" panose="020F0302020204030204" pitchFamily="34" charset="0"/>
                <a:ea typeface="+mn-ea"/>
                <a:cs typeface="+mn-cs"/>
              </a:rPr>
              <a:t>Transaction Control Language (TCL)</a:t>
            </a:r>
            <a:endParaRPr lang="en-US" b="0" i="0" dirty="0">
              <a:effectLst/>
              <a:latin typeface="+mj-lt"/>
            </a:endParaRPr>
          </a:p>
          <a:p>
            <a:pPr marL="0" indent="0">
              <a:buNone/>
            </a:pPr>
            <a:r>
              <a:rPr lang="en-US" sz="2600" i="1" dirty="0">
                <a:latin typeface="+mj-lt"/>
              </a:rPr>
              <a:t>In addition to these core database languages, there are also higher-level programming languages used for working with databases, including SQL (Structured Query Language) and PL/SQL (Procedural Language/Structured Query Language). These languages provide a more user-friendly interface for working with databases and can be used in conjunction with the lower-level languages described above.</a:t>
            </a:r>
          </a:p>
        </p:txBody>
      </p:sp>
      <p:sp>
        <p:nvSpPr>
          <p:cNvPr id="4" name="Footer Placeholder 3">
            <a:extLst>
              <a:ext uri="{FF2B5EF4-FFF2-40B4-BE49-F238E27FC236}">
                <a16:creationId xmlns:a16="http://schemas.microsoft.com/office/drawing/2014/main" id="{024A83E7-59DA-B620-A85F-455D7E613536}"/>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19C723CC-EC2F-7028-028D-AD9794FF43EC}"/>
              </a:ext>
            </a:extLst>
          </p:cNvPr>
          <p:cNvSpPr>
            <a:spLocks noGrp="1"/>
          </p:cNvSpPr>
          <p:nvPr>
            <p:ph type="sldNum" sz="quarter" idx="12"/>
          </p:nvPr>
        </p:nvSpPr>
        <p:spPr/>
        <p:txBody>
          <a:bodyPr/>
          <a:lstStyle/>
          <a:p>
            <a:fld id="{E9986987-0492-4385-AB29-9DC92699CEEB}" type="slidenum">
              <a:rPr lang="en-US" smtClean="0"/>
              <a:t>3</a:t>
            </a:fld>
            <a:endParaRPr lang="en-US"/>
          </a:p>
        </p:txBody>
      </p:sp>
    </p:spTree>
    <p:extLst>
      <p:ext uri="{BB962C8B-B14F-4D97-AF65-F5344CB8AC3E}">
        <p14:creationId xmlns:p14="http://schemas.microsoft.com/office/powerpoint/2010/main" val="367518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BA50-F885-B77D-08C6-A4A0EB281001}"/>
              </a:ext>
            </a:extLst>
          </p:cNvPr>
          <p:cNvSpPr>
            <a:spLocks noGrp="1"/>
          </p:cNvSpPr>
          <p:nvPr>
            <p:ph type="title"/>
          </p:nvPr>
        </p:nvSpPr>
        <p:spPr/>
        <p:txBody>
          <a:bodyPr/>
          <a:lstStyle/>
          <a:p>
            <a:r>
              <a:rPr lang="en-US" dirty="0">
                <a:latin typeface="+mj-lt"/>
              </a:rPr>
              <a:t>Diagram for Database Languages</a:t>
            </a:r>
            <a:endParaRPr lang="en-US" dirty="0"/>
          </a:p>
        </p:txBody>
      </p:sp>
      <p:pic>
        <p:nvPicPr>
          <p:cNvPr id="5" name="Content Placeholder 4">
            <a:extLst>
              <a:ext uri="{FF2B5EF4-FFF2-40B4-BE49-F238E27FC236}">
                <a16:creationId xmlns:a16="http://schemas.microsoft.com/office/drawing/2014/main" id="{B6081187-DE1E-D965-609F-3FA5896BAC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1" y="1710314"/>
            <a:ext cx="6095998" cy="4581960"/>
          </a:xfrm>
        </p:spPr>
      </p:pic>
      <p:sp>
        <p:nvSpPr>
          <p:cNvPr id="6" name="Footer Placeholder 5">
            <a:extLst>
              <a:ext uri="{FF2B5EF4-FFF2-40B4-BE49-F238E27FC236}">
                <a16:creationId xmlns:a16="http://schemas.microsoft.com/office/drawing/2014/main" id="{EB1B6F59-1049-1450-1C52-DE96D618B1A7}"/>
              </a:ext>
            </a:extLst>
          </p:cNvPr>
          <p:cNvSpPr>
            <a:spLocks noGrp="1"/>
          </p:cNvSpPr>
          <p:nvPr>
            <p:ph type="ftr" sz="quarter" idx="11"/>
          </p:nvPr>
        </p:nvSpPr>
        <p:spPr/>
        <p:txBody>
          <a:bodyPr/>
          <a:lstStyle/>
          <a:p>
            <a:r>
              <a:rPr lang="en-US"/>
              <a:t>@CROSD</a:t>
            </a:r>
          </a:p>
        </p:txBody>
      </p:sp>
      <p:sp>
        <p:nvSpPr>
          <p:cNvPr id="7" name="Slide Number Placeholder 6">
            <a:extLst>
              <a:ext uri="{FF2B5EF4-FFF2-40B4-BE49-F238E27FC236}">
                <a16:creationId xmlns:a16="http://schemas.microsoft.com/office/drawing/2014/main" id="{9695DD3C-A4E2-335B-513C-4D7A0F5A97E2}"/>
              </a:ext>
            </a:extLst>
          </p:cNvPr>
          <p:cNvSpPr>
            <a:spLocks noGrp="1"/>
          </p:cNvSpPr>
          <p:nvPr>
            <p:ph type="sldNum" sz="quarter" idx="12"/>
          </p:nvPr>
        </p:nvSpPr>
        <p:spPr/>
        <p:txBody>
          <a:bodyPr/>
          <a:lstStyle/>
          <a:p>
            <a:fld id="{E9986987-0492-4385-AB29-9DC92699CEEB}" type="slidenum">
              <a:rPr lang="en-US" smtClean="0"/>
              <a:t>4</a:t>
            </a:fld>
            <a:endParaRPr lang="en-US"/>
          </a:p>
        </p:txBody>
      </p:sp>
    </p:spTree>
    <p:extLst>
      <p:ext uri="{BB962C8B-B14F-4D97-AF65-F5344CB8AC3E}">
        <p14:creationId xmlns:p14="http://schemas.microsoft.com/office/powerpoint/2010/main" val="4035172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5333-8D1D-1CEE-8809-BA99AB98B3EA}"/>
              </a:ext>
            </a:extLst>
          </p:cNvPr>
          <p:cNvSpPr>
            <a:spLocks noGrp="1"/>
          </p:cNvSpPr>
          <p:nvPr>
            <p:ph type="title"/>
          </p:nvPr>
        </p:nvSpPr>
        <p:spPr>
          <a:xfrm>
            <a:off x="838200" y="365126"/>
            <a:ext cx="10515600" cy="937202"/>
          </a:xfrm>
        </p:spPr>
        <p:txBody>
          <a:bodyPr/>
          <a:lstStyle/>
          <a:p>
            <a:r>
              <a:rPr lang="en-US" dirty="0"/>
              <a:t>Data Definition Language(DDL)</a:t>
            </a:r>
          </a:p>
        </p:txBody>
      </p:sp>
      <p:sp>
        <p:nvSpPr>
          <p:cNvPr id="3" name="Content Placeholder 2">
            <a:extLst>
              <a:ext uri="{FF2B5EF4-FFF2-40B4-BE49-F238E27FC236}">
                <a16:creationId xmlns:a16="http://schemas.microsoft.com/office/drawing/2014/main" id="{5C1705E2-7C4E-CAB1-2C63-6F9F4D4E1D1D}"/>
              </a:ext>
            </a:extLst>
          </p:cNvPr>
          <p:cNvSpPr>
            <a:spLocks noGrp="1"/>
          </p:cNvSpPr>
          <p:nvPr>
            <p:ph idx="1"/>
          </p:nvPr>
        </p:nvSpPr>
        <p:spPr>
          <a:xfrm>
            <a:off x="921327" y="1618239"/>
            <a:ext cx="10515600" cy="4874635"/>
          </a:xfrm>
        </p:spPr>
        <p:txBody>
          <a:bodyPr>
            <a:normAutofit/>
          </a:bodyPr>
          <a:lstStyle/>
          <a:p>
            <a:r>
              <a:rPr lang="en-US" dirty="0">
                <a:latin typeface="+mj-lt"/>
              </a:rPr>
              <a:t>DDL stands for Data Definition Language in DBMS (Database Management System).</a:t>
            </a:r>
          </a:p>
          <a:p>
            <a:r>
              <a:rPr lang="en-US" dirty="0">
                <a:latin typeface="+mj-lt"/>
              </a:rPr>
              <a:t>It is a set of SQL commands which  are used to define the database schema, which is the structure of the database, including tables, columns, indexes, constraints, and other objects. </a:t>
            </a:r>
          </a:p>
          <a:p>
            <a:r>
              <a:rPr lang="en-US" dirty="0">
                <a:latin typeface="+mj-lt"/>
              </a:rPr>
              <a:t>The schema defines the organization of the data in the database and the relationships between different tables.</a:t>
            </a:r>
          </a:p>
          <a:p>
            <a:r>
              <a:rPr lang="en-US" dirty="0">
                <a:latin typeface="+mj-lt"/>
              </a:rPr>
              <a:t>The most common DDL commands are:</a:t>
            </a:r>
          </a:p>
          <a:p>
            <a:pPr lvl="1"/>
            <a:r>
              <a:rPr lang="en-US" b="1" dirty="0">
                <a:latin typeface="+mj-lt"/>
              </a:rPr>
              <a:t>CREATE: </a:t>
            </a:r>
            <a:r>
              <a:rPr lang="en-US" dirty="0">
                <a:latin typeface="+mj-lt"/>
              </a:rPr>
              <a:t>This command is used to create new database objects such as tables, views, indexes, and sequences.</a:t>
            </a:r>
          </a:p>
        </p:txBody>
      </p:sp>
      <p:sp>
        <p:nvSpPr>
          <p:cNvPr id="4" name="Footer Placeholder 3">
            <a:extLst>
              <a:ext uri="{FF2B5EF4-FFF2-40B4-BE49-F238E27FC236}">
                <a16:creationId xmlns:a16="http://schemas.microsoft.com/office/drawing/2014/main" id="{B7FBB591-F7D5-CE93-973E-D4384CD9E0C2}"/>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6DB4F6DB-785A-5DB3-C287-DDEB8C6B8126}"/>
              </a:ext>
            </a:extLst>
          </p:cNvPr>
          <p:cNvSpPr>
            <a:spLocks noGrp="1"/>
          </p:cNvSpPr>
          <p:nvPr>
            <p:ph type="sldNum" sz="quarter" idx="12"/>
          </p:nvPr>
        </p:nvSpPr>
        <p:spPr/>
        <p:txBody>
          <a:bodyPr/>
          <a:lstStyle/>
          <a:p>
            <a:fld id="{E9986987-0492-4385-AB29-9DC92699CEEB}" type="slidenum">
              <a:rPr lang="en-US" smtClean="0"/>
              <a:t>5</a:t>
            </a:fld>
            <a:endParaRPr lang="en-US"/>
          </a:p>
        </p:txBody>
      </p:sp>
    </p:spTree>
    <p:extLst>
      <p:ext uri="{BB962C8B-B14F-4D97-AF65-F5344CB8AC3E}">
        <p14:creationId xmlns:p14="http://schemas.microsoft.com/office/powerpoint/2010/main" val="166331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1BA9-9A63-A89D-AF7E-820E3BE5D2D7}"/>
              </a:ext>
            </a:extLst>
          </p:cNvPr>
          <p:cNvSpPr>
            <a:spLocks noGrp="1"/>
          </p:cNvSpPr>
          <p:nvPr>
            <p:ph type="title"/>
          </p:nvPr>
        </p:nvSpPr>
        <p:spPr/>
        <p:txBody>
          <a:bodyPr/>
          <a:lstStyle/>
          <a:p>
            <a:r>
              <a:rPr lang="en-US" dirty="0"/>
              <a:t>Data Definition Language(DDL) </a:t>
            </a:r>
            <a:r>
              <a:rPr lang="en-US" dirty="0" err="1"/>
              <a:t>Cont</a:t>
            </a:r>
            <a:r>
              <a:rPr lang="en-US" dirty="0"/>
              <a:t>…</a:t>
            </a:r>
          </a:p>
        </p:txBody>
      </p:sp>
      <p:sp>
        <p:nvSpPr>
          <p:cNvPr id="3" name="Content Placeholder 2">
            <a:extLst>
              <a:ext uri="{FF2B5EF4-FFF2-40B4-BE49-F238E27FC236}">
                <a16:creationId xmlns:a16="http://schemas.microsoft.com/office/drawing/2014/main" id="{B1786022-CF8B-5FCB-B7D1-D5F50C28EBDC}"/>
              </a:ext>
            </a:extLst>
          </p:cNvPr>
          <p:cNvSpPr>
            <a:spLocks noGrp="1"/>
          </p:cNvSpPr>
          <p:nvPr>
            <p:ph idx="1"/>
          </p:nvPr>
        </p:nvSpPr>
        <p:spPr/>
        <p:txBody>
          <a:bodyPr>
            <a:normAutofit fontScale="92500"/>
          </a:bodyPr>
          <a:lstStyle/>
          <a:p>
            <a:pPr lvl="1"/>
            <a:r>
              <a:rPr lang="en-US" b="1" dirty="0">
                <a:latin typeface="+mj-lt"/>
              </a:rPr>
              <a:t>ALTER: </a:t>
            </a:r>
            <a:r>
              <a:rPr lang="en-US" dirty="0">
                <a:latin typeface="+mj-lt"/>
              </a:rPr>
              <a:t>This command is used to modify the structure of the existing database objects. It can be used to add, delete, or modify columns, constraints, or indexes.</a:t>
            </a:r>
          </a:p>
          <a:p>
            <a:pPr lvl="1"/>
            <a:r>
              <a:rPr lang="en-US" b="1" dirty="0">
                <a:latin typeface="+mj-lt"/>
              </a:rPr>
              <a:t>DROP: </a:t>
            </a:r>
            <a:r>
              <a:rPr lang="en-US" dirty="0">
                <a:latin typeface="+mj-lt"/>
              </a:rPr>
              <a:t>This command is used to delete database objects such as tables, views, indexes, or sequences.</a:t>
            </a:r>
          </a:p>
          <a:p>
            <a:pPr lvl="1"/>
            <a:r>
              <a:rPr lang="en-US" b="1" dirty="0">
                <a:latin typeface="+mj-lt"/>
              </a:rPr>
              <a:t>TRUNCATE: </a:t>
            </a:r>
            <a:r>
              <a:rPr lang="en-US" dirty="0">
                <a:latin typeface="+mj-lt"/>
              </a:rPr>
              <a:t>This command is used to delete all the data from a table without deleting the table itself.</a:t>
            </a:r>
          </a:p>
          <a:p>
            <a:pPr lvl="1"/>
            <a:r>
              <a:rPr lang="en-US" b="1" dirty="0">
                <a:latin typeface="+mj-lt"/>
              </a:rPr>
              <a:t>RENAME: </a:t>
            </a:r>
            <a:r>
              <a:rPr lang="en-US" dirty="0">
                <a:latin typeface="+mj-lt"/>
              </a:rPr>
              <a:t>This command is used to rename an existing database object such as a table, column, index, or sequence.</a:t>
            </a:r>
          </a:p>
          <a:p>
            <a:pPr lvl="1"/>
            <a:r>
              <a:rPr lang="en-US" b="1" dirty="0">
                <a:latin typeface="+mj-lt"/>
              </a:rPr>
              <a:t>COMMENT: </a:t>
            </a:r>
            <a:r>
              <a:rPr lang="en-US" dirty="0">
                <a:latin typeface="+mj-lt"/>
              </a:rPr>
              <a:t>This command is used to add comments to the database objects such as tables, views, or columns.</a:t>
            </a:r>
          </a:p>
          <a:p>
            <a:r>
              <a:rPr lang="en-US" dirty="0">
                <a:latin typeface="+mj-lt"/>
              </a:rPr>
              <a:t>These commands are essential for creating and maintaining the database structure and ensuring data consistency, accuracy, and integrity.</a:t>
            </a:r>
          </a:p>
          <a:p>
            <a:endParaRPr lang="en-US" dirty="0"/>
          </a:p>
        </p:txBody>
      </p:sp>
      <p:sp>
        <p:nvSpPr>
          <p:cNvPr id="4" name="Footer Placeholder 3">
            <a:extLst>
              <a:ext uri="{FF2B5EF4-FFF2-40B4-BE49-F238E27FC236}">
                <a16:creationId xmlns:a16="http://schemas.microsoft.com/office/drawing/2014/main" id="{38E7EABA-3DEC-E154-A243-C6DFDFA5CC0C}"/>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A01CE4DF-EACA-0C49-B2FA-641D95332F43}"/>
              </a:ext>
            </a:extLst>
          </p:cNvPr>
          <p:cNvSpPr>
            <a:spLocks noGrp="1"/>
          </p:cNvSpPr>
          <p:nvPr>
            <p:ph type="sldNum" sz="quarter" idx="12"/>
          </p:nvPr>
        </p:nvSpPr>
        <p:spPr/>
        <p:txBody>
          <a:bodyPr/>
          <a:lstStyle/>
          <a:p>
            <a:fld id="{E9986987-0492-4385-AB29-9DC92699CEEB}" type="slidenum">
              <a:rPr lang="en-US" smtClean="0"/>
              <a:t>6</a:t>
            </a:fld>
            <a:endParaRPr lang="en-US"/>
          </a:p>
        </p:txBody>
      </p:sp>
    </p:spTree>
    <p:extLst>
      <p:ext uri="{BB962C8B-B14F-4D97-AF65-F5344CB8AC3E}">
        <p14:creationId xmlns:p14="http://schemas.microsoft.com/office/powerpoint/2010/main" val="3274984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6A37-1872-BE21-A955-D3B31BA66886}"/>
              </a:ext>
            </a:extLst>
          </p:cNvPr>
          <p:cNvSpPr>
            <a:spLocks noGrp="1"/>
          </p:cNvSpPr>
          <p:nvPr>
            <p:ph type="title"/>
          </p:nvPr>
        </p:nvSpPr>
        <p:spPr/>
        <p:txBody>
          <a:bodyPr/>
          <a:lstStyle/>
          <a:p>
            <a:r>
              <a:rPr lang="en-US" dirty="0">
                <a:latin typeface="+mj-lt"/>
              </a:rPr>
              <a:t>Data Manipulation Language(DML) </a:t>
            </a:r>
            <a:endParaRPr lang="en-US" dirty="0"/>
          </a:p>
        </p:txBody>
      </p:sp>
      <p:sp>
        <p:nvSpPr>
          <p:cNvPr id="3" name="Content Placeholder 2">
            <a:extLst>
              <a:ext uri="{FF2B5EF4-FFF2-40B4-BE49-F238E27FC236}">
                <a16:creationId xmlns:a16="http://schemas.microsoft.com/office/drawing/2014/main" id="{0F73640B-820B-7A02-1D83-0992276F514F}"/>
              </a:ext>
            </a:extLst>
          </p:cNvPr>
          <p:cNvSpPr>
            <a:spLocks noGrp="1"/>
          </p:cNvSpPr>
          <p:nvPr>
            <p:ph idx="1"/>
          </p:nvPr>
        </p:nvSpPr>
        <p:spPr>
          <a:xfrm>
            <a:off x="838200" y="1625601"/>
            <a:ext cx="10515600" cy="4867274"/>
          </a:xfrm>
        </p:spPr>
        <p:txBody>
          <a:bodyPr>
            <a:normAutofit/>
          </a:bodyPr>
          <a:lstStyle/>
          <a:p>
            <a:r>
              <a:rPr lang="en-US" dirty="0">
                <a:latin typeface="+mj-lt"/>
              </a:rPr>
              <a:t>DML (Data Manipulation Language) is a language used in a database management system (DBMS) to manipulate the data stored in the database. The main purpose of DML is to insert, update, delete, and retrieve data from the database.</a:t>
            </a:r>
          </a:p>
          <a:p>
            <a:r>
              <a:rPr lang="en-US" dirty="0">
                <a:latin typeface="+mj-lt"/>
              </a:rPr>
              <a:t>There are several commands in DML, some of which are:</a:t>
            </a:r>
          </a:p>
          <a:p>
            <a:pPr lvl="1"/>
            <a:r>
              <a:rPr lang="en-US" b="1" dirty="0">
                <a:latin typeface="+mj-lt"/>
              </a:rPr>
              <a:t>SELECT: </a:t>
            </a:r>
            <a:r>
              <a:rPr lang="en-US" dirty="0">
                <a:latin typeface="+mj-lt"/>
              </a:rPr>
              <a:t>This command is used to retrieve data from the database. It allows you to select specific columns and rows from one or more tables in the database. </a:t>
            </a:r>
          </a:p>
          <a:p>
            <a:pPr lvl="1"/>
            <a:r>
              <a:rPr lang="en-US" b="1" dirty="0">
                <a:latin typeface="+mj-lt"/>
              </a:rPr>
              <a:t>INSERT: </a:t>
            </a:r>
            <a:r>
              <a:rPr lang="en-US" dirty="0">
                <a:latin typeface="+mj-lt"/>
              </a:rPr>
              <a:t>This command is used to add new data into the database. You can insert one or more rows of data into a table using the INSERT command.</a:t>
            </a:r>
          </a:p>
          <a:p>
            <a:pPr lvl="1"/>
            <a:r>
              <a:rPr lang="en-US" b="1" dirty="0">
                <a:latin typeface="+mj-lt"/>
              </a:rPr>
              <a:t>UPDATE: </a:t>
            </a:r>
            <a:r>
              <a:rPr lang="en-US" dirty="0">
                <a:latin typeface="+mj-lt"/>
              </a:rPr>
              <a:t>This command is used to modify existing data in the database. You can update one or more columns of data in a table using the UPDATE command.</a:t>
            </a:r>
          </a:p>
          <a:p>
            <a:pPr lvl="1"/>
            <a:endParaRPr lang="en-US" dirty="0">
              <a:latin typeface="+mj-lt"/>
            </a:endParaRPr>
          </a:p>
        </p:txBody>
      </p:sp>
      <p:sp>
        <p:nvSpPr>
          <p:cNvPr id="4" name="Footer Placeholder 3">
            <a:extLst>
              <a:ext uri="{FF2B5EF4-FFF2-40B4-BE49-F238E27FC236}">
                <a16:creationId xmlns:a16="http://schemas.microsoft.com/office/drawing/2014/main" id="{0DFF2AFC-B1B6-56D9-6F9A-334EA7C38838}"/>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AEBD54AA-25D1-7867-7ED1-B3957C23622D}"/>
              </a:ext>
            </a:extLst>
          </p:cNvPr>
          <p:cNvSpPr>
            <a:spLocks noGrp="1"/>
          </p:cNvSpPr>
          <p:nvPr>
            <p:ph type="sldNum" sz="quarter" idx="12"/>
          </p:nvPr>
        </p:nvSpPr>
        <p:spPr/>
        <p:txBody>
          <a:bodyPr/>
          <a:lstStyle/>
          <a:p>
            <a:fld id="{E9986987-0492-4385-AB29-9DC92699CEEB}" type="slidenum">
              <a:rPr lang="en-US" smtClean="0"/>
              <a:t>7</a:t>
            </a:fld>
            <a:endParaRPr lang="en-US"/>
          </a:p>
        </p:txBody>
      </p:sp>
    </p:spTree>
    <p:extLst>
      <p:ext uri="{BB962C8B-B14F-4D97-AF65-F5344CB8AC3E}">
        <p14:creationId xmlns:p14="http://schemas.microsoft.com/office/powerpoint/2010/main" val="607567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1548-65ED-28C5-445F-6387FA363E89}"/>
              </a:ext>
            </a:extLst>
          </p:cNvPr>
          <p:cNvSpPr>
            <a:spLocks noGrp="1"/>
          </p:cNvSpPr>
          <p:nvPr>
            <p:ph type="title"/>
          </p:nvPr>
        </p:nvSpPr>
        <p:spPr/>
        <p:txBody>
          <a:bodyPr/>
          <a:lstStyle/>
          <a:p>
            <a:r>
              <a:rPr lang="en-US" dirty="0">
                <a:latin typeface="+mj-lt"/>
              </a:rPr>
              <a:t>Data Manipulation Language(DML) </a:t>
            </a:r>
            <a:r>
              <a:rPr lang="en-US" dirty="0" err="1">
                <a:latin typeface="+mj-lt"/>
              </a:rPr>
              <a:t>Cont</a:t>
            </a:r>
            <a:r>
              <a:rPr lang="en-US" dirty="0"/>
              <a:t>…</a:t>
            </a:r>
          </a:p>
        </p:txBody>
      </p:sp>
      <p:sp>
        <p:nvSpPr>
          <p:cNvPr id="3" name="Content Placeholder 2">
            <a:extLst>
              <a:ext uri="{FF2B5EF4-FFF2-40B4-BE49-F238E27FC236}">
                <a16:creationId xmlns:a16="http://schemas.microsoft.com/office/drawing/2014/main" id="{27B9D3D3-2F66-8694-54CD-FF81B3F9E484}"/>
              </a:ext>
            </a:extLst>
          </p:cNvPr>
          <p:cNvSpPr>
            <a:spLocks noGrp="1"/>
          </p:cNvSpPr>
          <p:nvPr>
            <p:ph idx="1"/>
          </p:nvPr>
        </p:nvSpPr>
        <p:spPr>
          <a:xfrm>
            <a:off x="838200" y="1607127"/>
            <a:ext cx="10515600" cy="4569836"/>
          </a:xfrm>
        </p:spPr>
        <p:txBody>
          <a:bodyPr>
            <a:normAutofit/>
          </a:bodyPr>
          <a:lstStyle/>
          <a:p>
            <a:pPr lvl="1"/>
            <a:r>
              <a:rPr lang="en-US" b="1" dirty="0">
                <a:latin typeface="+mj-lt"/>
              </a:rPr>
              <a:t>DELETE: </a:t>
            </a:r>
            <a:r>
              <a:rPr lang="en-US" dirty="0">
                <a:latin typeface="+mj-lt"/>
              </a:rPr>
              <a:t>This command is used to remove data from the database. You can delete one or more rows of data from a table using the DELETE command.</a:t>
            </a:r>
          </a:p>
          <a:p>
            <a:pPr lvl="1"/>
            <a:r>
              <a:rPr lang="en-US" b="1" dirty="0">
                <a:latin typeface="+mj-lt"/>
              </a:rPr>
              <a:t>MERGE: </a:t>
            </a:r>
            <a:r>
              <a:rPr lang="en-US" dirty="0">
                <a:latin typeface="+mj-lt"/>
              </a:rPr>
              <a:t>This command is used to combine data from two or more tables based on a common column. It allows you to insert, update, or delete data in the target table based on the data in the source tables.</a:t>
            </a:r>
          </a:p>
          <a:p>
            <a:pPr lvl="1"/>
            <a:r>
              <a:rPr lang="en-US" b="1" dirty="0">
                <a:latin typeface="+mj-lt"/>
              </a:rPr>
              <a:t>CALL</a:t>
            </a:r>
            <a:r>
              <a:rPr lang="en-US" dirty="0">
                <a:latin typeface="+mj-lt"/>
              </a:rPr>
              <a:t>: Call a PL/SQL or JAVA subprogram.</a:t>
            </a:r>
          </a:p>
          <a:p>
            <a:pPr lvl="1"/>
            <a:r>
              <a:rPr lang="en-US" b="1" dirty="0">
                <a:latin typeface="+mj-lt"/>
              </a:rPr>
              <a:t>EXPLAIN PLAN: </a:t>
            </a:r>
            <a:r>
              <a:rPr lang="en-US" dirty="0">
                <a:latin typeface="+mj-lt"/>
              </a:rPr>
              <a:t>It provides information on how the query optimizer intends to execute a given SQL statement..</a:t>
            </a:r>
          </a:p>
          <a:p>
            <a:pPr lvl="1"/>
            <a:endParaRPr lang="en-US" dirty="0">
              <a:latin typeface="+mj-lt"/>
            </a:endParaRPr>
          </a:p>
          <a:p>
            <a:pPr marL="457200" lvl="1" indent="0">
              <a:buNone/>
            </a:pPr>
            <a:r>
              <a:rPr lang="en-US" i="1" dirty="0">
                <a:latin typeface="+mj-lt"/>
              </a:rPr>
              <a:t>DML commands are essential for managing the data stored in a database. They provide a way to manipulate data as per the requirements of the users or applications.</a:t>
            </a:r>
          </a:p>
        </p:txBody>
      </p:sp>
      <p:sp>
        <p:nvSpPr>
          <p:cNvPr id="4" name="Footer Placeholder 3">
            <a:extLst>
              <a:ext uri="{FF2B5EF4-FFF2-40B4-BE49-F238E27FC236}">
                <a16:creationId xmlns:a16="http://schemas.microsoft.com/office/drawing/2014/main" id="{7E18B127-14FF-5C42-1322-B747E9D4F1A1}"/>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FF17D00C-9B23-79FF-BBF8-B65B7C830B48}"/>
              </a:ext>
            </a:extLst>
          </p:cNvPr>
          <p:cNvSpPr>
            <a:spLocks noGrp="1"/>
          </p:cNvSpPr>
          <p:nvPr>
            <p:ph type="sldNum" sz="quarter" idx="12"/>
          </p:nvPr>
        </p:nvSpPr>
        <p:spPr/>
        <p:txBody>
          <a:bodyPr/>
          <a:lstStyle/>
          <a:p>
            <a:fld id="{E9986987-0492-4385-AB29-9DC92699CEEB}" type="slidenum">
              <a:rPr lang="en-US" smtClean="0"/>
              <a:t>8</a:t>
            </a:fld>
            <a:endParaRPr lang="en-US"/>
          </a:p>
        </p:txBody>
      </p:sp>
    </p:spTree>
    <p:extLst>
      <p:ext uri="{BB962C8B-B14F-4D97-AF65-F5344CB8AC3E}">
        <p14:creationId xmlns:p14="http://schemas.microsoft.com/office/powerpoint/2010/main" val="161219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B62B-F99B-F8D4-2BF9-9AEFA4EFDE4B}"/>
              </a:ext>
            </a:extLst>
          </p:cNvPr>
          <p:cNvSpPr>
            <a:spLocks noGrp="1"/>
          </p:cNvSpPr>
          <p:nvPr>
            <p:ph type="title"/>
          </p:nvPr>
        </p:nvSpPr>
        <p:spPr/>
        <p:txBody>
          <a:bodyPr/>
          <a:lstStyle/>
          <a:p>
            <a:r>
              <a:rPr lang="en-US" dirty="0"/>
              <a:t> Data Control Language(DCL)</a:t>
            </a:r>
          </a:p>
        </p:txBody>
      </p:sp>
      <p:sp>
        <p:nvSpPr>
          <p:cNvPr id="3" name="Content Placeholder 2">
            <a:extLst>
              <a:ext uri="{FF2B5EF4-FFF2-40B4-BE49-F238E27FC236}">
                <a16:creationId xmlns:a16="http://schemas.microsoft.com/office/drawing/2014/main" id="{F54D28D3-F972-CD95-2A9D-2A8C89903DCD}"/>
              </a:ext>
            </a:extLst>
          </p:cNvPr>
          <p:cNvSpPr>
            <a:spLocks noGrp="1"/>
          </p:cNvSpPr>
          <p:nvPr>
            <p:ph idx="1"/>
          </p:nvPr>
        </p:nvSpPr>
        <p:spPr/>
        <p:txBody>
          <a:bodyPr>
            <a:normAutofit/>
          </a:bodyPr>
          <a:lstStyle/>
          <a:p>
            <a:r>
              <a:rPr lang="en-US" dirty="0">
                <a:latin typeface="+mj-lt"/>
              </a:rPr>
              <a:t>DCL (Data Control Language) is a set of commands used in a database management system (DBMS) to control access to the database. DCL commands are used to specify which users or roles have permissions to perform specific actions on the database objects.</a:t>
            </a:r>
          </a:p>
          <a:p>
            <a:r>
              <a:rPr lang="en-US" dirty="0">
                <a:latin typeface="+mj-lt"/>
              </a:rPr>
              <a:t>Here are some common DCL commands:</a:t>
            </a:r>
          </a:p>
          <a:p>
            <a:pPr lvl="1"/>
            <a:r>
              <a:rPr lang="en-US" b="1" dirty="0">
                <a:latin typeface="+mj-lt"/>
              </a:rPr>
              <a:t>GRANT: </a:t>
            </a:r>
            <a:r>
              <a:rPr lang="en-US" dirty="0">
                <a:latin typeface="+mj-lt"/>
              </a:rPr>
              <a:t>This command is used to grant permissions to users or roles to perform specific actions on the database objects. For example, you can use the GRANT command to give a user SELECT permission on a table.</a:t>
            </a:r>
          </a:p>
          <a:p>
            <a:pPr lvl="1"/>
            <a:r>
              <a:rPr lang="en-US" b="1" dirty="0">
                <a:latin typeface="+mj-lt"/>
              </a:rPr>
              <a:t>REVOKE: </a:t>
            </a:r>
            <a:r>
              <a:rPr lang="en-US" dirty="0">
                <a:latin typeface="+mj-lt"/>
              </a:rPr>
              <a:t>This command is used to revoke permissions from users or roles. For example, you can use the REVOKE command to remove a user's SELECT permission on a table.</a:t>
            </a:r>
          </a:p>
        </p:txBody>
      </p:sp>
      <p:sp>
        <p:nvSpPr>
          <p:cNvPr id="4" name="Footer Placeholder 3">
            <a:extLst>
              <a:ext uri="{FF2B5EF4-FFF2-40B4-BE49-F238E27FC236}">
                <a16:creationId xmlns:a16="http://schemas.microsoft.com/office/drawing/2014/main" id="{A129C471-D344-51B3-8B1D-FD0BA70D1A6C}"/>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60B33FF1-E4BF-DCF9-1854-13562198DEDF}"/>
              </a:ext>
            </a:extLst>
          </p:cNvPr>
          <p:cNvSpPr>
            <a:spLocks noGrp="1"/>
          </p:cNvSpPr>
          <p:nvPr>
            <p:ph type="sldNum" sz="quarter" idx="12"/>
          </p:nvPr>
        </p:nvSpPr>
        <p:spPr/>
        <p:txBody>
          <a:bodyPr/>
          <a:lstStyle/>
          <a:p>
            <a:fld id="{E9986987-0492-4385-AB29-9DC92699CEEB}" type="slidenum">
              <a:rPr lang="en-US" smtClean="0"/>
              <a:t>9</a:t>
            </a:fld>
            <a:endParaRPr lang="en-US"/>
          </a:p>
        </p:txBody>
      </p:sp>
    </p:spTree>
    <p:extLst>
      <p:ext uri="{BB962C8B-B14F-4D97-AF65-F5344CB8AC3E}">
        <p14:creationId xmlns:p14="http://schemas.microsoft.com/office/powerpoint/2010/main" val="3071285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1002</TotalTime>
  <Words>1335</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DATABASE MANAGEMENT SYSTEM</vt:lpstr>
      <vt:lpstr>Outlines</vt:lpstr>
      <vt:lpstr>Introduction to Database Languages in DBMS</vt:lpstr>
      <vt:lpstr>Diagram for Database Languages</vt:lpstr>
      <vt:lpstr>Data Definition Language(DDL)</vt:lpstr>
      <vt:lpstr>Data Definition Language(DDL) Cont…</vt:lpstr>
      <vt:lpstr>Data Manipulation Language(DML) </vt:lpstr>
      <vt:lpstr>Data Manipulation Language(DML) Cont…</vt:lpstr>
      <vt:lpstr> Data Control Language(DCL)</vt:lpstr>
      <vt:lpstr> Data Control Language(DCL) Cont…</vt:lpstr>
      <vt:lpstr>Transaction Control Language(TCL)</vt:lpstr>
      <vt:lpstr>Transaction Control Language(TCL) Cont…</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crosd ojha</dc:creator>
  <cp:lastModifiedBy>crosd ojha</cp:lastModifiedBy>
  <cp:revision>9</cp:revision>
  <dcterms:created xsi:type="dcterms:W3CDTF">2023-04-15T03:35:18Z</dcterms:created>
  <dcterms:modified xsi:type="dcterms:W3CDTF">2023-04-17T15:40:58Z</dcterms:modified>
</cp:coreProperties>
</file>