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7A29-B6D2-5271-9A3E-6925E63A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F6D0B-C3B1-40A5-AF9A-C840D74E5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AACD6-1B60-9C48-EFC4-A71E0765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D74F-6D05-4DF6-BC09-95236E7310D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3CD1D-568B-61DC-4939-83CDE17B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16524-7498-FDD8-F8A4-58BCF1AB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0F55-6162-417C-9D03-B89E76F8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2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F2A0A-3174-9E1E-2176-5C8C021C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7D3EA-485A-F397-4ACC-6BCA7428E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4DA17-F836-2010-4AB8-D633BAA0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D74F-6D05-4DF6-BC09-95236E7310D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6DE04-6C25-B154-8C82-477D4EC8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2BF2E-FC28-AF75-0D12-D173C007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0F55-6162-417C-9D03-B89E76F8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8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7C2D8-6007-22A6-E77B-742EEC98C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6798F-B171-9908-C8C8-2E13C18FC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8E421-F92E-FA42-39F3-4CA71FD1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D74F-6D05-4DF6-BC09-95236E7310D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1EC8F-74AD-5C02-1683-3AEA5F91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7A107-61B7-2A91-A7F0-C90C8F69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0F55-6162-417C-9D03-B89E76F8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4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0412-AD41-0BEE-45DE-AB60F516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C402-173B-1AEA-C1F2-35C157D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87A93-4711-EDF1-4EDF-99445774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D74F-6D05-4DF6-BC09-95236E7310D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06B0F-FC2A-56E7-1F3A-3DC43EF2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DE98E-4A2D-F819-516F-4BEF4C6A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0F55-6162-417C-9D03-B89E76F8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2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3763-9BCD-D233-02C8-F27C1DBF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C0E18-DE1C-2AB2-5FF6-1122A62DB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6BDE8-9C8B-D1A2-4BA2-37FCA4AC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D74F-6D05-4DF6-BC09-95236E7310D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47A80-ED72-E489-3BF1-C02883F9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A037C-CF17-4492-2267-DAC793AB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0F55-6162-417C-9D03-B89E76F8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91AF-D20B-05F6-2CDB-02E38952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B6EDB-8051-FD39-95EB-69B3B6415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B29F2-481F-32F2-E176-7314E1A94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8AA8A-B4D2-9540-8489-ACB19867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D74F-6D05-4DF6-BC09-95236E7310D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CB911-BA7D-6BF0-C878-1A96D832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57860-A120-7889-ACC3-AC82FDCC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0F55-6162-417C-9D03-B89E76F8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8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3A18-9836-06B0-201E-F26FAEA1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18CAD-DBFB-F629-0CD1-FD3EBF740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C39DC-4231-51E5-4F32-8EB3DE8C7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B18CC-C16D-6A88-220A-F8F99DF7A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C271F-05F4-B93B-B0F7-3A99FC6A8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E9DD9-FDB5-0161-1B33-C17BA2ED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D74F-6D05-4DF6-BC09-95236E7310D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D1BD0-E157-A17E-7DE6-F0B1E84D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E8D94-9D9C-6A05-FDC5-818B713D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0F55-6162-417C-9D03-B89E76F8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3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39C1-1112-97ED-F42C-A2E4D6CC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21B27-9AA2-64F2-C508-FE822478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D74F-6D05-4DF6-BC09-95236E7310D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80D19-5D71-DFF9-7372-8D130997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641C7-8400-D294-ABFA-0EF7F3D4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0F55-6162-417C-9D03-B89E76F8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38335-8BA1-F70B-B3B4-6ACA9EED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D74F-6D05-4DF6-BC09-95236E7310D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D6B36-6EDF-EBF1-1FB7-611592BF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912C1-DC79-248B-479E-BF4715FD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0F55-6162-417C-9D03-B89E76F8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8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8F4C-6C70-776E-01AA-19342C29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32FAF-C2EE-5445-087F-8666FEA1B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7CF30-2444-08BD-853F-47CD26CF9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1F134-D260-20F5-4CDE-6C980E92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D74F-6D05-4DF6-BC09-95236E7310D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31C74-6AC1-D39E-AEE7-8B9FA7AA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8AFB2-329B-BCEA-495E-562503F6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0F55-6162-417C-9D03-B89E76F8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3053-1DC5-0B7B-6A13-7558C015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7F76E-351F-DE19-86A0-A2C6289A2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874C4-7CE4-15B0-81F1-FE4210AFE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21170-9745-D915-59E2-284A62C2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D74F-6D05-4DF6-BC09-95236E7310D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1D1EB-4323-8444-6B99-38A60081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7D87A-6699-2AF4-B68E-4C6E5F99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0F55-6162-417C-9D03-B89E76F8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5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0D3A7-A3D0-30EC-F5B9-27138B48C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31738-02FC-1E94-F096-F93D7241D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C495-11FB-8AE7-D09D-F6C679286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8D74F-6D05-4DF6-BC09-95236E7310D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19019-DB31-1996-4000-3C0028273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15DF1-8179-515E-A1FE-19BF74B69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20F55-6162-417C-9D03-B89E76F8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9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2009-2B1F-4223-B708-A2D5050EB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AC8AD-8FC3-4097-AE9E-C32E1DF75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>
                <a:latin typeface="+mj-lt"/>
              </a:rPr>
              <a:t>Chapter 2:</a:t>
            </a:r>
          </a:p>
          <a:p>
            <a:r>
              <a:rPr lang="en-US" sz="3200" b="1" dirty="0">
                <a:latin typeface="+mj-lt"/>
              </a:rPr>
              <a:t>Database Design, Architecture and Model </a:t>
            </a:r>
          </a:p>
          <a:p>
            <a:r>
              <a:rPr lang="en-US" i="1" dirty="0">
                <a:latin typeface="+mj-lt"/>
              </a:rPr>
              <a:t>2.7 ER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54D7-9290-EDF5-9FC4-4BF0DFD9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EBC36-307D-E914-C2DF-0D0551CD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3843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36E5-01A5-3370-9304-71669261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2C89-A6C6-CE07-3B16-F073AB0EF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ER Diagram</a:t>
            </a:r>
          </a:p>
          <a:p>
            <a:r>
              <a:rPr lang="en-US" dirty="0"/>
              <a:t>Symbol Used in ER-Diagram/ Naming Conventions</a:t>
            </a:r>
          </a:p>
          <a:p>
            <a:r>
              <a:rPr lang="en-US" dirty="0"/>
              <a:t>Elements of ER Diagrams</a:t>
            </a:r>
          </a:p>
          <a:p>
            <a:pPr lvl="1"/>
            <a:r>
              <a:rPr lang="en-US" dirty="0"/>
              <a:t>Entity, Entity type and Entity set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Relationship type and Relationship set</a:t>
            </a:r>
          </a:p>
          <a:p>
            <a:r>
              <a:rPr lang="en-US" dirty="0"/>
              <a:t>Constraints on ER Model/ Structural Constraint in ER Model</a:t>
            </a:r>
          </a:p>
          <a:p>
            <a:pPr lvl="1"/>
            <a:r>
              <a:rPr lang="en-US" dirty="0"/>
              <a:t>Mapping Cardinalities </a:t>
            </a:r>
          </a:p>
          <a:p>
            <a:pPr lvl="1"/>
            <a:r>
              <a:rPr lang="en-US" dirty="0"/>
              <a:t>Participation Constraints</a:t>
            </a:r>
          </a:p>
        </p:txBody>
      </p:sp>
    </p:spTree>
    <p:extLst>
      <p:ext uri="{BB962C8B-B14F-4D97-AF65-F5344CB8AC3E}">
        <p14:creationId xmlns:p14="http://schemas.microsoft.com/office/powerpoint/2010/main" val="148598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48A8-81DD-5140-CBE6-B5B63BEA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14D05-C759-7300-F724-E1651FE4E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Participation Constraints</a:t>
            </a:r>
          </a:p>
          <a:p>
            <a:r>
              <a:rPr lang="en-US" dirty="0"/>
              <a:t>Strong Entity type Vs Weak Entity type and Identifying Relationship</a:t>
            </a:r>
          </a:p>
          <a:p>
            <a:r>
              <a:rPr lang="en-US" dirty="0"/>
              <a:t>Roles in E-R Diagrams</a:t>
            </a:r>
          </a:p>
          <a:p>
            <a:r>
              <a:rPr lang="en-US" dirty="0"/>
              <a:t>Extended E-R Model (</a:t>
            </a:r>
            <a:r>
              <a:rPr lang="en-US"/>
              <a:t>EER 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86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DATABASE MANAGEMENT SYSTEM</vt:lpstr>
      <vt:lpstr>Outlines</vt:lpstr>
      <vt:lpstr>Outlines…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crosd ojha</dc:creator>
  <cp:lastModifiedBy>crosd ojha</cp:lastModifiedBy>
  <cp:revision>3</cp:revision>
  <dcterms:created xsi:type="dcterms:W3CDTF">2023-04-16T02:14:00Z</dcterms:created>
  <dcterms:modified xsi:type="dcterms:W3CDTF">2023-05-01T15:35:52Z</dcterms:modified>
</cp:coreProperties>
</file>