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DDFBF-FC70-AB2B-F22F-DA7898932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2A3EC-B63D-4BE2-DF5F-AC2FA0C36B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0203E-DB3E-69D2-48A0-F8F7E6624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FD3B9-23FA-419B-BD1B-A352DC6791F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3F34D-15CB-4F6B-1308-ABC101F6B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6FD60-5FB6-E5CF-35C3-4F755BB73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65CD0-5E30-476D-9F41-B482C3A5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9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3D43-34E8-AAE0-E444-966B66FAA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CCAA4-4340-1577-738D-51F5C141F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7F142-B14B-1EE9-E78E-F6DBB481B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FD3B9-23FA-419B-BD1B-A352DC6791F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8E426-B8D3-CA82-948E-47B7A44B5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D5E6-9385-8696-77D8-14A175A7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65CD0-5E30-476D-9F41-B482C3A5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9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052AAD-EBAA-7529-74D5-23A16ADD70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0E4441-CE0E-FE31-4DE4-875C32728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E335E-06F7-00CD-3A69-0C3B9AFAC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FD3B9-23FA-419B-BD1B-A352DC6791F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A104F-DE65-BBDE-1BBE-E4C701D4E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8F47E-BA3E-207D-CFFA-B012F3325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65CD0-5E30-476D-9F41-B482C3A5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24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9C32B-AEC7-F64D-5361-9B214FFB5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598E6-5A48-7049-117A-17EABCE38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093DC-ED6F-F6FB-53DD-D6201E7E2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FD3B9-23FA-419B-BD1B-A352DC6791F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05471-9D16-DF05-7998-1A160D2D6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2D0F1-D37E-E662-C15D-F302CF81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65CD0-5E30-476D-9F41-B482C3A5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44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223CE-84FF-85DE-184A-82A6A58F1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C6DEF-D88E-0728-DEE4-B0F1857AC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C02E1-6A29-7645-83B8-F09F35F50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FD3B9-23FA-419B-BD1B-A352DC6791F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0FAF6-AEAF-14AB-F280-2C2FC4F8A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5BCD5-85D2-F22F-2846-9BE10BF99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65CD0-5E30-476D-9F41-B482C3A5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0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2264C-C19B-ADAB-4A18-59D0F5BEE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80467-4FC9-AE21-B0E0-B9435944C5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9FFAF-3AC1-D3C9-8E64-D0F7090E4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62FD1-E6CF-8355-DC49-2E79C7573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FD3B9-23FA-419B-BD1B-A352DC6791F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1FBF5-3AD2-CFB7-B5AA-9BB409C94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24A06-36E8-C76C-5B4F-797C1FEB2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65CD0-5E30-476D-9F41-B482C3A5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73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F425-9B84-8BC7-6D1B-5F3B6BD74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FCD22-3678-CD1E-0188-CF89845E1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1CC94-2BA7-A308-B2DC-96DA03F19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D8CAB5-341E-5E85-0443-FE8D5F7D06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0DD934-425B-384B-9878-FE0731CB66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78500C-8642-B179-7852-2E51983F3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FD3B9-23FA-419B-BD1B-A352DC6791F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93A037-AD1A-31DB-AA33-E865153CA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B40CB0-32D8-E830-50D4-FF3B58E82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65CD0-5E30-476D-9F41-B482C3A5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74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F25FF-0BCD-F57E-B173-45213B746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E08DBF-A954-42A8-E5B2-335F117F1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FD3B9-23FA-419B-BD1B-A352DC6791F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ECA8D3-AB45-F81B-3608-4FFA00E63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B14AE3-69A8-1F65-C759-07F5AB3C4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65CD0-5E30-476D-9F41-B482C3A5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9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B17782-F79B-F8BA-965A-01FAD98B1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FD3B9-23FA-419B-BD1B-A352DC6791F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2AE268-7587-90F0-A667-309E360C5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6FD310-AE1B-67DE-9695-F87FF963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65CD0-5E30-476D-9F41-B482C3A5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7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8B555-5FE3-A59F-117B-81156BE7E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EEE08-AC6C-0C10-C4A0-FC898F45C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1C0D0-FD8D-BEE8-5FA9-67F5234A7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C8BB9-808D-FAEB-A109-E6FFA6BE5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FD3B9-23FA-419B-BD1B-A352DC6791F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38F08-9393-3826-D828-DE436E55A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45098-96F1-8581-46EE-BE97F6672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65CD0-5E30-476D-9F41-B482C3A5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8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95B85-09F6-39A4-99BD-D3CB94F58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87BBBD-A37B-8E1E-CE38-1B1B32CAF9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58460-92A4-5903-346D-676733113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8E8D2-946C-AC2C-2A01-BC74CE088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FD3B9-23FA-419B-BD1B-A352DC6791F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67DCE-842C-A001-5975-D3C6EF03B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D66EF-FD96-28B5-6853-B94B5599F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65CD0-5E30-476D-9F41-B482C3A5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52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4A8049-3F04-5B59-B4E9-136332B24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90A6E-3237-6744-A5F1-43CBAB31E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28251-1E32-892D-0A4D-00CCA56EA1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FD3B9-23FA-419B-BD1B-A352DC6791F6}" type="datetimeFigureOut">
              <a:rPr lang="en-US" smtClean="0"/>
              <a:t>5/14/2023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D41D0-8D07-AF29-4389-E7EFDC00FE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01F1A-4ECC-41C8-5F46-EEE97EA023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65CD0-5E30-476D-9F41-B482C3A5E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8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2B3DA-B847-418B-0EF2-6C28B1B3CD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Entity-Relationship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F8ECE-321A-B0B8-8F2A-60EE4EADD8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626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6EC5A-63A3-4181-2C40-2F1E0E8C9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785CD-952B-38AE-5EC6-8911BC58B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Entities and Entity Sets</a:t>
            </a:r>
          </a:p>
          <a:p>
            <a:r>
              <a:rPr lang="en-US" dirty="0"/>
              <a:t>Relationships and Relationship Sets</a:t>
            </a:r>
          </a:p>
          <a:p>
            <a:r>
              <a:rPr lang="en-US" dirty="0"/>
              <a:t>Attributes</a:t>
            </a:r>
          </a:p>
          <a:p>
            <a:r>
              <a:rPr lang="en-US" dirty="0"/>
              <a:t>Mapping Constraints</a:t>
            </a:r>
          </a:p>
        </p:txBody>
      </p:sp>
    </p:spTree>
    <p:extLst>
      <p:ext uri="{BB962C8B-B14F-4D97-AF65-F5344CB8AC3E}">
        <p14:creationId xmlns:p14="http://schemas.microsoft.com/office/powerpoint/2010/main" val="942879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59AEF-ABF1-A0BC-3786-80F83DDAF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Entity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22DBB-B050-278C-57C9-20600A1BB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+mj-lt"/>
              </a:rPr>
              <a:t>an entity is a real-world object or concept that has a unique identity and can be represented in a database.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+mj-lt"/>
              </a:rPr>
              <a:t> Examples of entities include a customer, an employee, a product, a sale, or an order.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+mj-lt"/>
              </a:rPr>
              <a:t>In the ER model, an entity is represented by a rectangle with its name written inside it. The name of the entity should be a noun, and it should represent a real-world object or concept that is uniquely identifiable. Each entity can have one or more attributes, which describe the characteristics or properties of the entity.</a:t>
            </a:r>
          </a:p>
        </p:txBody>
      </p:sp>
    </p:spTree>
    <p:extLst>
      <p:ext uri="{BB962C8B-B14F-4D97-AF65-F5344CB8AC3E}">
        <p14:creationId xmlns:p14="http://schemas.microsoft.com/office/powerpoint/2010/main" val="3823608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8AD8-AA67-8975-D9D6-F7723382A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86309-3A75-E6DE-C1BF-BE90B03C9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effectLst/>
                <a:latin typeface="+mj-lt"/>
              </a:rPr>
              <a:t>For example, a customer entity can have attributes such as customer ID, name, address, phone number, and email address. Each attribute has a data type associated with it, such as text, number, date, or </a:t>
            </a:r>
            <a:r>
              <a:rPr lang="en-US" sz="2800" b="0" i="0" u="none" strike="noStrike" dirty="0" err="1">
                <a:effectLst/>
                <a:latin typeface="+mj-lt"/>
              </a:rPr>
              <a:t>boolean</a:t>
            </a:r>
            <a:r>
              <a:rPr lang="en-US" sz="2800" b="0" i="0" u="none" strike="noStrike" dirty="0">
                <a:effectLst/>
                <a:latin typeface="+mj-lt"/>
              </a:rPr>
              <a:t>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effectLst/>
                <a:latin typeface="+mj-lt"/>
              </a:rPr>
              <a:t>Entities can have relationships with other entities, which are represented by lines connecting the entities. Relationships can be one-to-one, one-to-many, or many-to-many. For example, a customer entity can have a relationship with an order entity, where one customer can have many orders, and each order is associated with one customer.</a:t>
            </a:r>
          </a:p>
        </p:txBody>
      </p:sp>
    </p:spTree>
    <p:extLst>
      <p:ext uri="{BB962C8B-B14F-4D97-AF65-F5344CB8AC3E}">
        <p14:creationId xmlns:p14="http://schemas.microsoft.com/office/powerpoint/2010/main" val="3310439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5FF5A-8109-C3DC-5AD2-A2B20D603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Entity 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E5B41-CAB6-227B-05FE-54B45FB34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b="0" i="0" u="none" strike="noStrike" dirty="0">
                <a:effectLst/>
                <a:latin typeface="+mj-lt"/>
              </a:rPr>
              <a:t>an entity set is a collection of similar entities that share the same attributes. An entity set represents a group of entities of the same type, such as all customers, all products, or all employees.</a:t>
            </a:r>
            <a:endParaRPr lang="en-US" b="0" dirty="0"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b="0" i="0" u="none" strike="noStrike" dirty="0">
                <a:effectLst/>
                <a:latin typeface="+mj-lt"/>
              </a:rPr>
              <a:t>For example, a customer entity set can represent all customers of a business, with each customer represented as a distinct entity in the set. Each customer entity in the set would have the same attributes, such as customer ID, name, address, phone number, and email address.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051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17894-EC51-47CB-C715-1D527078E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Entity (Set)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21D2A-67D4-8CC9-2058-BEB7A5BA2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b="0" i="0" u="none" strike="noStrike" dirty="0">
                <a:effectLst/>
                <a:latin typeface="+mj-lt"/>
              </a:rPr>
              <a:t>Strong Entity:</a:t>
            </a:r>
          </a:p>
          <a:p>
            <a:pPr lvl="1"/>
            <a:r>
              <a:rPr lang="en-US" sz="2000" b="0" i="0" u="none" strike="noStrike" dirty="0">
                <a:effectLst/>
                <a:latin typeface="+mj-lt"/>
              </a:rPr>
              <a:t>These are entities that have their own unique identity, and can exist independently of other entities. For example, a customer or an employee.</a:t>
            </a:r>
          </a:p>
          <a:p>
            <a:pPr marL="457200" lvl="1" indent="0">
              <a:buNone/>
            </a:pPr>
            <a:endParaRPr lang="en-US" sz="2000" b="0" i="0" u="none" strike="noStrike" dirty="0"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2000" b="0" i="0" u="none" strike="noStrike" dirty="0">
                <a:effectLst/>
                <a:latin typeface="+mj-lt"/>
              </a:rPr>
              <a:t>Weak Entity: 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b="0" i="0" u="none" strike="noStrike" dirty="0">
                <a:effectLst/>
                <a:latin typeface="+mj-lt"/>
              </a:rPr>
              <a:t>a weak entity is an entity that cannot be uniquely identified by its own attributes alone and depends on another entity for its existence. In other words, a weak entity does not have a primary key on its own, and its existence is dependent on the existence of a related strong entity.</a:t>
            </a:r>
            <a:endParaRPr lang="en-US" sz="2000" b="0" dirty="0">
              <a:effectLst/>
              <a:latin typeface="+mj-lt"/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b="0" i="0" u="none" strike="noStrike" dirty="0">
                <a:effectLst/>
                <a:latin typeface="+mj-lt"/>
              </a:rPr>
              <a:t>A weak entity is represented in an ER (entity-relationship) diagram as a rectangle with double lines, and the relationship between the weak entity and the strong entity is represented by a diamond shape. The partial key of the weak entity, which is a combination of its own attributes and the primary key of the strong entity it depends on, is represented by a dashed underline.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0838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1521</TotalTime>
  <Words>491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Entity-Relationship Model</vt:lpstr>
      <vt:lpstr>Outlines</vt:lpstr>
      <vt:lpstr>Entity </vt:lpstr>
      <vt:lpstr>Entity..</vt:lpstr>
      <vt:lpstr>Entity Set</vt:lpstr>
      <vt:lpstr>Types Of Entity (Set)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Entity-Relationship Model</dc:title>
  <dc:creator>crosd ojha</dc:creator>
  <cp:lastModifiedBy>crosd ojha</cp:lastModifiedBy>
  <cp:revision>1</cp:revision>
  <dcterms:created xsi:type="dcterms:W3CDTF">2023-05-14T16:07:11Z</dcterms:created>
  <dcterms:modified xsi:type="dcterms:W3CDTF">2023-05-15T17:29:07Z</dcterms:modified>
</cp:coreProperties>
</file>