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Structure of Relational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relational database is a type of database that uses a structure based on tables and the relationships between them to organize and manage data.</a:t>
            </a:r>
            <a:endParaRPr lang="en-US"/>
          </a:p>
          <a:p>
            <a:r>
              <a:rPr lang="en-US"/>
              <a:t> The key components of a relational database structure include</a:t>
            </a:r>
            <a:endParaRPr lang="en-US"/>
          </a:p>
          <a:p>
            <a:pPr lvl="1"/>
            <a:r>
              <a:rPr lang="en-US"/>
              <a:t> tables, </a:t>
            </a:r>
            <a:endParaRPr lang="en-US"/>
          </a:p>
          <a:p>
            <a:pPr lvl="1"/>
            <a:r>
              <a:rPr lang="en-US"/>
              <a:t>fields, </a:t>
            </a:r>
            <a:endParaRPr lang="en-US"/>
          </a:p>
          <a:p>
            <a:pPr lvl="1"/>
            <a:r>
              <a:rPr lang="en-US"/>
              <a:t>records, </a:t>
            </a:r>
            <a:endParaRPr lang="en-US"/>
          </a:p>
          <a:p>
            <a:pPr lvl="1"/>
            <a:r>
              <a:rPr lang="en-US"/>
              <a:t>keys, and </a:t>
            </a:r>
            <a:endParaRPr lang="en-US"/>
          </a:p>
          <a:p>
            <a:pPr lvl="1"/>
            <a:r>
              <a:rPr lang="en-US"/>
              <a:t>relationships.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Example: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66415" y="1825625"/>
            <a:ext cx="60579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Tables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fundamental building blocks of a relational database.</a:t>
            </a:r>
            <a:endParaRPr lang="en-US"/>
          </a:p>
          <a:p>
            <a:r>
              <a:rPr lang="en-US"/>
              <a:t>Represent a collection of related data, organized into rows (records) and columns (attributes).</a:t>
            </a:r>
            <a:endParaRPr lang="en-US"/>
          </a:p>
          <a:p>
            <a:r>
              <a:rPr lang="en-US"/>
              <a:t>Each row represents a unique entity, and each column stores a specific characteristic of that entity.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Field (Column):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Each column in a table is called a field.</a:t>
            </a:r>
            <a:endParaRPr lang="en-US"/>
          </a:p>
          <a:p>
            <a:r>
              <a:rPr lang="en-US"/>
              <a:t>Fields represent the attributes or properties of the entities.</a:t>
            </a:r>
            <a:endParaRPr lang="en-US"/>
          </a:p>
          <a:p>
            <a:r>
              <a:rPr lang="en-US"/>
              <a:t>For example, in a "Supplier" table, you might have fields such as "SupplierName," "SupplierNumber," etc.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Record (Row):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80" y="1767205"/>
            <a:ext cx="10515600" cy="4351338"/>
          </a:xfrm>
        </p:spPr>
        <p:txBody>
          <a:bodyPr/>
          <a:p>
            <a:r>
              <a:rPr lang="en-US"/>
              <a:t>A row in a table is called a record.</a:t>
            </a:r>
            <a:endParaRPr lang="en-US"/>
          </a:p>
          <a:p>
            <a:r>
              <a:rPr lang="en-US"/>
              <a:t>Records represent individual instances of the entities described by the table.</a:t>
            </a:r>
            <a:endParaRPr lang="en-US"/>
          </a:p>
          <a:p>
            <a:r>
              <a:rPr lang="en-US"/>
              <a:t>Each record contains data for each field in the table.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Keys are used to uniquely identify records in a table.</a:t>
            </a:r>
            <a:endParaRPr lang="en-US"/>
          </a:p>
          <a:p>
            <a:r>
              <a:rPr lang="en-US"/>
              <a:t>The Primary Key is a column or set of columns that uniquely identifies each record in a table.</a:t>
            </a:r>
            <a:endParaRPr lang="en-US"/>
          </a:p>
          <a:p>
            <a:r>
              <a:rPr lang="en-US"/>
              <a:t>Foreign Keys are columns that establish a link between two tables. They refer to the primary key of another table, creating a relationship between them.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Relationships define the connections between tables in a relational database.</a:t>
            </a:r>
            <a:endParaRPr lang="en-US"/>
          </a:p>
          <a:p>
            <a:r>
              <a:rPr lang="en-US"/>
              <a:t>There are different types of relationships, including one-to-one, one-to-many, and many-to-many.</a:t>
            </a:r>
            <a:endParaRPr lang="en-US"/>
          </a:p>
          <a:p>
            <a:pPr lvl="1"/>
            <a:r>
              <a:rPr lang="en-US"/>
              <a:t>One-to-One: Each record in the first table is related to one and only one record in the second table, and vice versa.</a:t>
            </a:r>
            <a:endParaRPr lang="en-US"/>
          </a:p>
          <a:p>
            <a:pPr lvl="1"/>
            <a:r>
              <a:rPr lang="en-US"/>
              <a:t>One-to-Many: A record in the first table can be related to many records in the second table, but a record in the second table is related to only one record in the first table.</a:t>
            </a:r>
            <a:endParaRPr lang="en-US"/>
          </a:p>
          <a:p>
            <a:pPr lvl="1"/>
            <a:r>
              <a:rPr lang="en-US"/>
              <a:t>Many-to-Many: Records in both tables can be related to multiple records in the other table.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Presentation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 Structure of Relational Database</vt:lpstr>
      <vt:lpstr>Example:</vt:lpstr>
      <vt:lpstr>Tables</vt:lpstr>
      <vt:lpstr>Field (Column):</vt:lpstr>
      <vt:lpstr>Record (Row):</vt:lpstr>
      <vt:lpstr>Key</vt:lpstr>
      <vt:lpstr>Relationships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LENOVO</cp:lastModifiedBy>
  <cp:revision>1</cp:revision>
  <dcterms:created xsi:type="dcterms:W3CDTF">2024-01-24T02:25:33Z</dcterms:created>
  <dcterms:modified xsi:type="dcterms:W3CDTF">2024-01-24T02:25:33Z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9FE010BC24044A54B387AE8B559D0D11_12</vt:lpwstr>
  </property>
  <property fmtid="{D5CDD505-2E9C-101B-9397-08002B2CF9AE}" pid="3" name="KSOProductBuildVer">
    <vt:lpwstr>1033-12.2.0.13431</vt:lpwstr>
  </property>
</Properties>
</file>