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 a relational database management system (DBMS), a schema serves as the blueprint that defines the structure of the database. </a:t>
            </a:r>
            <a:endParaRPr lang="en-US"/>
          </a:p>
          <a:p>
            <a:r>
              <a:rPr lang="en-US"/>
              <a:t>It outlines how data is organized into tables, the relationships between these tables, and the constraints that ensure data integrity.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student (</a:t>
            </a:r>
            <a:r>
              <a:rPr lang="en-US" u="sng"/>
              <a:t>id</a:t>
            </a:r>
            <a:r>
              <a:rPr lang="en-US"/>
              <a:t>, rollNo, name, degree, year, sex, deptNo, advisor)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Key Components of a Relational Database Schema: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Tables:</a:t>
            </a:r>
            <a:endParaRPr lang="en-US"/>
          </a:p>
          <a:p>
            <a:pPr lvl="1"/>
            <a:r>
              <a:rPr lang="en-US"/>
              <a:t>Rows: Represent individual records or entities.</a:t>
            </a:r>
            <a:endParaRPr lang="en-US"/>
          </a:p>
          <a:p>
            <a:pPr lvl="1"/>
            <a:r>
              <a:rPr lang="en-US"/>
              <a:t>Columns: Define the attributes or properties of each entity.</a:t>
            </a:r>
            <a:endParaRPr lang="en-US"/>
          </a:p>
          <a:p>
            <a:pPr lvl="1"/>
            <a:r>
              <a:rPr lang="en-US"/>
              <a:t>Primary Key: A unique identifier for each row.</a:t>
            </a:r>
            <a:endParaRPr lang="en-US"/>
          </a:p>
          <a:p>
            <a:pPr lvl="1"/>
            <a:r>
              <a:rPr lang="en-US"/>
              <a:t>Foreign Key: A reference to the primary key of another table, establishing relationships.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Relationships:</a:t>
            </a:r>
            <a:endParaRPr lang="en-US"/>
          </a:p>
          <a:p>
            <a:pPr lvl="1"/>
            <a:r>
              <a:rPr lang="en-US"/>
              <a:t>One-to-One: A single entity in one table is related to exactly one entity in another table.</a:t>
            </a:r>
            <a:endParaRPr lang="en-US"/>
          </a:p>
          <a:p>
            <a:pPr lvl="1"/>
            <a:r>
              <a:rPr lang="en-US"/>
              <a:t>One-to-Many: A single entity in one table is related to multiple entities in another table.</a:t>
            </a:r>
            <a:endParaRPr lang="en-US"/>
          </a:p>
          <a:p>
            <a:pPr lvl="1"/>
            <a:r>
              <a:rPr lang="en-US"/>
              <a:t>Many-to-Many: Multiple entities in one table are related to multiple entities in another table.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Constraints:</a:t>
            </a:r>
            <a:endParaRPr lang="en-US"/>
          </a:p>
          <a:p>
            <a:pPr lvl="1"/>
            <a:r>
              <a:rPr lang="en-US"/>
              <a:t>Data Types: Define the type of data allowed in each column (e.g., integer, string, date).</a:t>
            </a:r>
            <a:endParaRPr lang="en-US"/>
          </a:p>
          <a:p>
            <a:pPr lvl="1"/>
            <a:r>
              <a:rPr lang="en-US"/>
              <a:t>Not Null: Ensures that a column cannot contain null values.</a:t>
            </a:r>
            <a:endParaRPr lang="en-US"/>
          </a:p>
          <a:p>
            <a:pPr lvl="1"/>
            <a:r>
              <a:rPr lang="en-US"/>
              <a:t>Unique: Ensures that each value in a column is unique.</a:t>
            </a:r>
            <a:endParaRPr lang="en-US"/>
          </a:p>
          <a:p>
            <a:pPr lvl="1"/>
            <a:r>
              <a:rPr lang="en-US"/>
              <a:t>Primary Key: Defines the primary key of a table.</a:t>
            </a:r>
            <a:endParaRPr lang="en-US"/>
          </a:p>
          <a:p>
            <a:pPr lvl="1"/>
            <a:r>
              <a:rPr lang="en-US"/>
              <a:t>Foreign Key: Defines a foreign key and its relationship to another table's primary key.</a:t>
            </a:r>
            <a:endParaRPr lang="en-US"/>
          </a:p>
          <a:p>
            <a:pPr lvl="1"/>
            <a:r>
              <a:rPr lang="en-US"/>
              <a:t>Check Constraints: Enforce specific conditions on data values.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Benefits of a Well-Designed Schema: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Data Integrity: Ensures data accuracy and consistency.</a:t>
            </a:r>
            <a:endParaRPr lang="en-US"/>
          </a:p>
          <a:p>
            <a:r>
              <a:rPr lang="en-US"/>
              <a:t>Efficient Queries: Optimizes database performance.</a:t>
            </a:r>
            <a:endParaRPr lang="en-US"/>
          </a:p>
          <a:p>
            <a:r>
              <a:rPr lang="en-US"/>
              <a:t>Scalability: Allows for easy expansion of the database.</a:t>
            </a:r>
            <a:endParaRPr lang="en-US"/>
          </a:p>
          <a:p>
            <a:r>
              <a:rPr lang="en-US"/>
              <a:t>Data Security: Protects sensitive information.</a:t>
            </a:r>
            <a:endParaRPr lang="en-US"/>
          </a:p>
          <a:p>
            <a:r>
              <a:rPr lang="en-US"/>
              <a:t>Data Recovery: Facilitates data restoration in case of failures.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Schema Diagram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74265" y="1825625"/>
            <a:ext cx="744283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1647</Words>
  <Application>WPS Presentation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Crosd Ojha</cp:lastModifiedBy>
  <cp:revision>1</cp:revision>
  <dcterms:created xsi:type="dcterms:W3CDTF">2024-11-12T00:41:54Z</dcterms:created>
  <dcterms:modified xsi:type="dcterms:W3CDTF">2024-11-12T00:41:54Z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2EB53E90DD094B1299CCD343113C8E9B_12</vt:lpwstr>
  </property>
  <property fmtid="{D5CDD505-2E9C-101B-9397-08002B2CF9AE}" pid="3" name="KSOProductBuildVer">
    <vt:lpwstr>1033-12.2.0.18607</vt:lpwstr>
  </property>
</Properties>
</file>