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7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Keys in DBMS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5. Foreign Key: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Definition: A foreign key is a column or set of columns in one table that references the primary key of another table.</a:t>
            </a:r>
            <a:endParaRPr lang="en-US"/>
          </a:p>
          <a:p>
            <a:r>
              <a:rPr lang="en-US"/>
              <a:t>Characteristics:</a:t>
            </a:r>
            <a:endParaRPr lang="en-US"/>
          </a:p>
          <a:p>
            <a:pPr lvl="1"/>
            <a:r>
              <a:rPr lang="en-US"/>
              <a:t>Establishes relationships between tables.</a:t>
            </a:r>
            <a:endParaRPr lang="en-US"/>
          </a:p>
          <a:p>
            <a:pPr lvl="1"/>
            <a:r>
              <a:rPr lang="en-US"/>
              <a:t>Can be null.</a:t>
            </a:r>
            <a:endParaRPr lang="en-US"/>
          </a:p>
          <a:p>
            <a:r>
              <a:rPr lang="en-US"/>
              <a:t>Example: If you have a Courses table with a CourseID as the primary key, and a StudentCourses table that tracks which students are enrolled in which courses, the CourseID in the StudentCourses table would be a foreign key referencing the CourseID in the Courses table.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6. Composite Key: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Definition: A composite key is a primary key that consists of multiple attributes.</a:t>
            </a:r>
            <a:endParaRPr lang="en-US"/>
          </a:p>
          <a:p>
            <a:r>
              <a:rPr lang="en-US"/>
              <a:t>Characteristics:</a:t>
            </a:r>
            <a:endParaRPr lang="en-US"/>
          </a:p>
          <a:p>
            <a:pPr lvl="1"/>
            <a:r>
              <a:rPr lang="en-US"/>
              <a:t>Multiple attributes are combined to uniquely identify a row.</a:t>
            </a:r>
            <a:endParaRPr lang="en-US"/>
          </a:p>
          <a:p>
            <a:r>
              <a:rPr lang="en-US"/>
              <a:t>Example: In a Orders table, a combination of OrderID and ProductID might form a composite primary key, as an order can have multiple products.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7. Unique Key: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Definition: A unique key is similar to a primary key, but it allows null values.</a:t>
            </a:r>
            <a:endParaRPr lang="en-US"/>
          </a:p>
          <a:p>
            <a:r>
              <a:rPr lang="en-US"/>
              <a:t>Characteristics:</a:t>
            </a:r>
            <a:endParaRPr lang="en-US"/>
          </a:p>
          <a:p>
            <a:pPr lvl="1"/>
            <a:r>
              <a:rPr lang="en-US"/>
              <a:t>Unique, but can have null values.</a:t>
            </a:r>
            <a:endParaRPr lang="en-US"/>
          </a:p>
          <a:p>
            <a:pPr lvl="1"/>
            <a:r>
              <a:rPr lang="en-US"/>
              <a:t>A table can have multiple unique keys.</a:t>
            </a:r>
            <a:endParaRPr lang="en-US"/>
          </a:p>
          <a:p>
            <a:r>
              <a:rPr lang="en-US"/>
              <a:t>Example: In the Students table, StudentEmail could be a unique key, as it must be unique but can be null if a student doesn't have an email address.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Keys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 a database management system (DBMS), keys are attributes or sets of attributes that are used to uniquely identify rows (tuples) within a table (relation). </a:t>
            </a:r>
            <a:endParaRPr lang="en-US"/>
          </a:p>
          <a:p>
            <a:r>
              <a:rPr lang="en-US"/>
              <a:t>They play a crucial role in maintaining data integrity, establishing relationships between tables, and efficiently retrieving information.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Keys: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Super Key</a:t>
            </a:r>
            <a:endParaRPr lang="en-US"/>
          </a:p>
          <a:p>
            <a:r>
              <a:rPr lang="en-US"/>
              <a:t>Candidate Key</a:t>
            </a:r>
            <a:endParaRPr lang="en-US"/>
          </a:p>
          <a:p>
            <a:r>
              <a:rPr lang="en-US"/>
              <a:t>Primary Key</a:t>
            </a:r>
            <a:endParaRPr lang="en-US"/>
          </a:p>
          <a:p>
            <a:r>
              <a:rPr lang="en-US"/>
              <a:t>Alternate Key</a:t>
            </a:r>
            <a:endParaRPr lang="en-US"/>
          </a:p>
          <a:p>
            <a:r>
              <a:rPr lang="en-US"/>
              <a:t>Foreign Key</a:t>
            </a:r>
            <a:endParaRPr lang="en-US"/>
          </a:p>
          <a:p>
            <a:r>
              <a:rPr lang="en-US"/>
              <a:t>Composite Key</a:t>
            </a:r>
            <a:endParaRPr lang="en-US"/>
          </a:p>
          <a:p>
            <a:r>
              <a:rPr lang="en-US"/>
              <a:t>Unique Key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Importance of Keys in DBMS: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/>
              <a:t>Data Integrity:</a:t>
            </a:r>
            <a:r>
              <a:rPr lang="en-US"/>
              <a:t> Keys ensure that data is accurate and consistent.   </a:t>
            </a:r>
            <a:endParaRPr lang="en-US"/>
          </a:p>
          <a:p>
            <a:r>
              <a:rPr lang="en-US" b="1"/>
              <a:t>Data Retrieval:</a:t>
            </a:r>
            <a:r>
              <a:rPr lang="en-US"/>
              <a:t> Keys are used to efficiently retrieve specific records from the database.</a:t>
            </a:r>
            <a:endParaRPr lang="en-US"/>
          </a:p>
          <a:p>
            <a:r>
              <a:rPr lang="en-US" b="1"/>
              <a:t>Relationship Establishment:</a:t>
            </a:r>
            <a:r>
              <a:rPr lang="en-US"/>
              <a:t> Keys help establish relationships between tables, allowing for complex queries and data analysis.   </a:t>
            </a:r>
            <a:endParaRPr lang="en-US"/>
          </a:p>
          <a:p>
            <a:r>
              <a:rPr lang="en-US" b="1"/>
              <a:t>Data Security:</a:t>
            </a:r>
            <a:r>
              <a:rPr lang="en-US"/>
              <a:t> Keys can be used to control access to sensitive data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Key Mapping Daigram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3975" y="1803400"/>
            <a:ext cx="83502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1. Super Key: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Definition: A super key is any attribute or combination of attributes that uniquely identifies a row (tuple) in a table.</a:t>
            </a:r>
            <a:endParaRPr lang="en-US"/>
          </a:p>
          <a:p>
            <a:r>
              <a:rPr lang="en-US"/>
              <a:t>Characteristics:</a:t>
            </a:r>
            <a:endParaRPr lang="en-US"/>
          </a:p>
          <a:p>
            <a:pPr lvl="1"/>
            <a:r>
              <a:rPr lang="en-US"/>
              <a:t>May contain redundant attributes.</a:t>
            </a:r>
            <a:endParaRPr lang="en-US"/>
          </a:p>
          <a:p>
            <a:pPr lvl="1"/>
            <a:r>
              <a:rPr lang="en-US"/>
              <a:t>Not necessarily minimal.</a:t>
            </a:r>
            <a:endParaRPr lang="en-US"/>
          </a:p>
          <a:p>
            <a:r>
              <a:rPr lang="en-US"/>
              <a:t>Example: In a Students table, (StudentID, StudentName) could be a super key, as it uniquely identifies each student.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2. Candidate Key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Definition: A candidate key is a minimal super key, meaning it contains the minimum number of attributes necessary to uniquely identify a row.</a:t>
            </a:r>
            <a:endParaRPr lang="en-US"/>
          </a:p>
          <a:p>
            <a:pPr lvl="1"/>
            <a:r>
              <a:rPr lang="en-US"/>
              <a:t>Characteristics:</a:t>
            </a:r>
            <a:endParaRPr lang="en-US"/>
          </a:p>
          <a:p>
            <a:pPr lvl="1"/>
            <a:r>
              <a:rPr lang="en-US"/>
              <a:t>Unique and minimal.</a:t>
            </a:r>
            <a:endParaRPr lang="en-US"/>
          </a:p>
          <a:p>
            <a:pPr lvl="1"/>
            <a:r>
              <a:rPr lang="en-US"/>
              <a:t>A table can have multiple candidate keys.</a:t>
            </a:r>
            <a:endParaRPr lang="en-US"/>
          </a:p>
          <a:p>
            <a:r>
              <a:rPr lang="en-US"/>
              <a:t>Example: In the Students table, StudentID alone could be a candidate key, as it uniquely identifies each student without any redundant attributes.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3. Primary Key: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Definition: A primary key is a candidate key chosen as the primary identifier for a table.</a:t>
            </a:r>
            <a:endParaRPr lang="en-US"/>
          </a:p>
          <a:p>
            <a:r>
              <a:rPr lang="en-US"/>
              <a:t>Characteristics:</a:t>
            </a:r>
            <a:endParaRPr lang="en-US"/>
          </a:p>
          <a:p>
            <a:pPr lvl="1"/>
            <a:r>
              <a:rPr lang="en-US"/>
              <a:t>Unique and not null.</a:t>
            </a:r>
            <a:endParaRPr lang="en-US"/>
          </a:p>
          <a:p>
            <a:pPr lvl="1"/>
            <a:r>
              <a:rPr lang="en-US"/>
              <a:t>A table can have only one primary key.</a:t>
            </a:r>
            <a:endParaRPr lang="en-US"/>
          </a:p>
          <a:p>
            <a:r>
              <a:rPr lang="en-US"/>
              <a:t>Example: In the Students table, StudentID is often chosen as the primary key.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4. Alternate Key: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Definition: An alternate key is a candidate key that is not chosen as the primary key.</a:t>
            </a:r>
            <a:endParaRPr lang="en-US"/>
          </a:p>
          <a:p>
            <a:r>
              <a:rPr lang="en-US"/>
              <a:t>Characteristics:</a:t>
            </a:r>
            <a:endParaRPr lang="en-US"/>
          </a:p>
          <a:p>
            <a:pPr lvl="1"/>
            <a:r>
              <a:rPr lang="en-US"/>
              <a:t>Unique and not null.</a:t>
            </a:r>
            <a:endParaRPr lang="en-US"/>
          </a:p>
          <a:p>
            <a:pPr lvl="1"/>
            <a:r>
              <a:rPr lang="en-US"/>
              <a:t>A table can have multiple alternate keys.</a:t>
            </a:r>
            <a:endParaRPr lang="en-US"/>
          </a:p>
          <a:p>
            <a:r>
              <a:rPr lang="en-US"/>
              <a:t>Example: In the Students table, if StudentEmail is also unique, it could be an alternate key.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3142</Words>
  <Application>WPS Presentation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Crosd Ojha</cp:lastModifiedBy>
  <cp:revision>6</cp:revision>
  <dcterms:created xsi:type="dcterms:W3CDTF">2024-11-18T01:56:19Z</dcterms:created>
  <dcterms:modified xsi:type="dcterms:W3CDTF">2024-11-18T02:23:20Z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D2244F9892F74B5FB3C89DDFA726C437_12</vt:lpwstr>
  </property>
  <property fmtid="{D5CDD505-2E9C-101B-9397-08002B2CF9AE}" pid="3" name="KSOProductBuildVer">
    <vt:lpwstr>1033-12.2.0.18607</vt:lpwstr>
  </property>
</Properties>
</file>