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60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Relationship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Relationships in a Database Management System (DBMS) define how different entities (tables) are connected to each other. </a:t>
            </a:r>
            <a:endParaRPr lang="en-US"/>
          </a:p>
          <a:p>
            <a:r>
              <a:rPr lang="en-US"/>
              <a:t>They are crucial for organizing data and ensuring data integrity.</a:t>
            </a:r>
            <a:endParaRPr lang="en-US"/>
          </a:p>
          <a:p>
            <a:r>
              <a:rPr lang="en-US">
                <a:sym typeface="+mn-ea"/>
              </a:rPr>
              <a:t>There are primarily three types of relationships:</a:t>
            </a:r>
            <a:endParaRPr lang="en-US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1. One-to-One Relationship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en-US"/>
              <a:t>Definition: A single record in one table is associated with exactly one record in another table.</a:t>
            </a:r>
            <a:endParaRPr lang="en-US"/>
          </a:p>
          <a:p>
            <a:pPr lvl="1"/>
            <a:r>
              <a:rPr lang="en-US"/>
              <a:t>Example: A person can have only one passport, and a passport can belong to only one person.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2. One-to-Many Relationship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/>
              <a:t>Definition: A single record in one table can be associated with multiple records in another table, but a record in the second table can only be associated with one record in the first table.</a:t>
            </a:r>
            <a:endParaRPr lang="en-US"/>
          </a:p>
          <a:p>
            <a:r>
              <a:rPr lang="en-US"/>
              <a:t>Example: A department can have many employees, but an employee can only belong to one department.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3. Many-to-Many Relationship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/>
              <a:t>Definition: Multiple records in one table can be associated with multiple records in another table.</a:t>
            </a:r>
            <a:endParaRPr lang="en-US"/>
          </a:p>
          <a:p>
            <a:r>
              <a:rPr lang="en-US"/>
              <a:t>Example: A student can enroll in many courses, and a course can have many students.</a:t>
            </a:r>
            <a:endParaRPr lang="en-US"/>
          </a:p>
          <a:p>
            <a:r>
              <a:rPr lang="en-US"/>
              <a:t>To implement these relationships in a relational database, we use foreign keys:</a:t>
            </a:r>
            <a:endParaRPr lang="en-US"/>
          </a:p>
          <a:p>
            <a:endParaRPr lang="en-US"/>
          </a:p>
          <a:p>
            <a:r>
              <a:rPr lang="en-US"/>
              <a:t>A foreign key is a column in one table that references the primary key of another table.</a:t>
            </a:r>
            <a:endParaRPr lang="en-US"/>
          </a:p>
          <a:p>
            <a:r>
              <a:rPr lang="en-US"/>
              <a:t>It establishes a link between the two tables.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1196</Words>
  <Application>WPS Presentation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Crosd Ojha</cp:lastModifiedBy>
  <cp:revision>2</cp:revision>
  <dcterms:created xsi:type="dcterms:W3CDTF">2024-11-18T02:11:18Z</dcterms:created>
  <dcterms:modified xsi:type="dcterms:W3CDTF">2024-11-18T02:11:36Z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14D06AA2A68443278C6D9E172F1421AE_12</vt:lpwstr>
  </property>
  <property fmtid="{D5CDD505-2E9C-101B-9397-08002B2CF9AE}" pid="3" name="KSOProductBuildVer">
    <vt:lpwstr>1033-12.2.0.18607</vt:lpwstr>
  </property>
</Properties>
</file>