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8" r:id="rId2"/>
    <p:sldId id="257" r:id="rId3"/>
    <p:sldId id="258" r:id="rId4"/>
    <p:sldId id="259" r:id="rId5"/>
    <p:sldId id="260" r:id="rId6"/>
    <p:sldId id="261" r:id="rId7"/>
    <p:sldId id="262" r:id="rId8"/>
    <p:sldId id="263" r:id="rId9"/>
    <p:sldId id="264" r:id="rId10"/>
    <p:sldId id="265"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263CBC-C16A-4CC1-AB02-A9E18A91AA33}" type="datetimeFigureOut">
              <a:rPr lang="en-US" smtClean="0"/>
              <a:t>7/16/2023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75D561-68E0-44D1-9FA9-7E30603457B2}" type="slidenum">
              <a:rPr lang="en-US" smtClean="0"/>
              <a:t>‹#›</a:t>
            </a:fld>
            <a:endParaRPr lang="en-US"/>
          </a:p>
        </p:txBody>
      </p:sp>
    </p:spTree>
    <p:extLst>
      <p:ext uri="{BB962C8B-B14F-4D97-AF65-F5344CB8AC3E}">
        <p14:creationId xmlns:p14="http://schemas.microsoft.com/office/powerpoint/2010/main" val="1172578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E3D01-2EC0-7869-E100-B654991AC4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EB0408-B7A9-5D57-26AE-5BD4B6899F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AC43E6-CEE0-DE62-301A-0D138204DF99}"/>
              </a:ext>
            </a:extLst>
          </p:cNvPr>
          <p:cNvSpPr>
            <a:spLocks noGrp="1"/>
          </p:cNvSpPr>
          <p:nvPr>
            <p:ph type="dt" sz="half" idx="10"/>
          </p:nvPr>
        </p:nvSpPr>
        <p:spPr/>
        <p:txBody>
          <a:bodyPr/>
          <a:lstStyle/>
          <a:p>
            <a:fld id="{5C980C7F-915C-4412-8EB8-F91FF3A5E7EE}" type="datetime1">
              <a:rPr lang="en-US" smtClean="0"/>
              <a:t>7/16/2023</a:t>
            </a:fld>
            <a:endParaRPr lang="en-US"/>
          </a:p>
        </p:txBody>
      </p:sp>
      <p:sp>
        <p:nvSpPr>
          <p:cNvPr id="5" name="Footer Placeholder 4">
            <a:extLst>
              <a:ext uri="{FF2B5EF4-FFF2-40B4-BE49-F238E27FC236}">
                <a16:creationId xmlns:a16="http://schemas.microsoft.com/office/drawing/2014/main" id="{15D49AE3-5B1A-F133-F771-440A2DE755E4}"/>
              </a:ext>
            </a:extLst>
          </p:cNvPr>
          <p:cNvSpPr>
            <a:spLocks noGrp="1"/>
          </p:cNvSpPr>
          <p:nvPr>
            <p:ph type="ftr" sz="quarter" idx="11"/>
          </p:nvPr>
        </p:nvSpPr>
        <p:spPr/>
        <p:txBody>
          <a:bodyPr/>
          <a:lstStyle/>
          <a:p>
            <a:r>
              <a:rPr lang="en-US"/>
              <a:t>@CROSD</a:t>
            </a:r>
          </a:p>
        </p:txBody>
      </p:sp>
      <p:sp>
        <p:nvSpPr>
          <p:cNvPr id="6" name="Slide Number Placeholder 5">
            <a:extLst>
              <a:ext uri="{FF2B5EF4-FFF2-40B4-BE49-F238E27FC236}">
                <a16:creationId xmlns:a16="http://schemas.microsoft.com/office/drawing/2014/main" id="{0722A6FC-BA0C-D4BE-591E-55A81CB8BA16}"/>
              </a:ext>
            </a:extLst>
          </p:cNvPr>
          <p:cNvSpPr>
            <a:spLocks noGrp="1"/>
          </p:cNvSpPr>
          <p:nvPr>
            <p:ph type="sldNum" sz="quarter" idx="12"/>
          </p:nvPr>
        </p:nvSpPr>
        <p:spPr/>
        <p:txBody>
          <a:bodyPr/>
          <a:lstStyle/>
          <a:p>
            <a:fld id="{5497136D-B0B3-4019-8232-6A7022AC9880}" type="slidenum">
              <a:rPr lang="en-US" smtClean="0"/>
              <a:t>‹#›</a:t>
            </a:fld>
            <a:endParaRPr lang="en-US"/>
          </a:p>
        </p:txBody>
      </p:sp>
    </p:spTree>
    <p:extLst>
      <p:ext uri="{BB962C8B-B14F-4D97-AF65-F5344CB8AC3E}">
        <p14:creationId xmlns:p14="http://schemas.microsoft.com/office/powerpoint/2010/main" val="42580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C75AC-8D29-53E7-E53E-E029E36905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ADFAB5-D049-E7FF-7EAC-03B6EE8BE4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33A997-20AB-B3A1-3EBA-6AAA11042E81}"/>
              </a:ext>
            </a:extLst>
          </p:cNvPr>
          <p:cNvSpPr>
            <a:spLocks noGrp="1"/>
          </p:cNvSpPr>
          <p:nvPr>
            <p:ph type="dt" sz="half" idx="10"/>
          </p:nvPr>
        </p:nvSpPr>
        <p:spPr/>
        <p:txBody>
          <a:bodyPr/>
          <a:lstStyle/>
          <a:p>
            <a:fld id="{0A238A05-FFE2-4221-8117-D54D98CB35DD}" type="datetime1">
              <a:rPr lang="en-US" smtClean="0"/>
              <a:t>7/16/2023</a:t>
            </a:fld>
            <a:endParaRPr lang="en-US"/>
          </a:p>
        </p:txBody>
      </p:sp>
      <p:sp>
        <p:nvSpPr>
          <p:cNvPr id="5" name="Footer Placeholder 4">
            <a:extLst>
              <a:ext uri="{FF2B5EF4-FFF2-40B4-BE49-F238E27FC236}">
                <a16:creationId xmlns:a16="http://schemas.microsoft.com/office/drawing/2014/main" id="{5E6DC1B3-E22E-229E-7C01-BA21F8578DF0}"/>
              </a:ext>
            </a:extLst>
          </p:cNvPr>
          <p:cNvSpPr>
            <a:spLocks noGrp="1"/>
          </p:cNvSpPr>
          <p:nvPr>
            <p:ph type="ftr" sz="quarter" idx="11"/>
          </p:nvPr>
        </p:nvSpPr>
        <p:spPr/>
        <p:txBody>
          <a:bodyPr/>
          <a:lstStyle/>
          <a:p>
            <a:r>
              <a:rPr lang="en-US"/>
              <a:t>@CROSD</a:t>
            </a:r>
          </a:p>
        </p:txBody>
      </p:sp>
      <p:sp>
        <p:nvSpPr>
          <p:cNvPr id="6" name="Slide Number Placeholder 5">
            <a:extLst>
              <a:ext uri="{FF2B5EF4-FFF2-40B4-BE49-F238E27FC236}">
                <a16:creationId xmlns:a16="http://schemas.microsoft.com/office/drawing/2014/main" id="{AA94C463-260E-82C5-5C68-9A8D73666936}"/>
              </a:ext>
            </a:extLst>
          </p:cNvPr>
          <p:cNvSpPr>
            <a:spLocks noGrp="1"/>
          </p:cNvSpPr>
          <p:nvPr>
            <p:ph type="sldNum" sz="quarter" idx="12"/>
          </p:nvPr>
        </p:nvSpPr>
        <p:spPr/>
        <p:txBody>
          <a:bodyPr/>
          <a:lstStyle/>
          <a:p>
            <a:fld id="{5497136D-B0B3-4019-8232-6A7022AC9880}" type="slidenum">
              <a:rPr lang="en-US" smtClean="0"/>
              <a:t>‹#›</a:t>
            </a:fld>
            <a:endParaRPr lang="en-US"/>
          </a:p>
        </p:txBody>
      </p:sp>
    </p:spTree>
    <p:extLst>
      <p:ext uri="{BB962C8B-B14F-4D97-AF65-F5344CB8AC3E}">
        <p14:creationId xmlns:p14="http://schemas.microsoft.com/office/powerpoint/2010/main" val="900625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B2AEEA-3917-A8AD-F706-E5151F80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6C9024-3D2F-4DA9-9D0D-FB26DAB32F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538C44-497D-7FD7-6998-5814BE0FE38B}"/>
              </a:ext>
            </a:extLst>
          </p:cNvPr>
          <p:cNvSpPr>
            <a:spLocks noGrp="1"/>
          </p:cNvSpPr>
          <p:nvPr>
            <p:ph type="dt" sz="half" idx="10"/>
          </p:nvPr>
        </p:nvSpPr>
        <p:spPr/>
        <p:txBody>
          <a:bodyPr/>
          <a:lstStyle/>
          <a:p>
            <a:fld id="{3EB7E484-C8C9-422A-80D5-009578994C78}" type="datetime1">
              <a:rPr lang="en-US" smtClean="0"/>
              <a:t>7/16/2023</a:t>
            </a:fld>
            <a:endParaRPr lang="en-US"/>
          </a:p>
        </p:txBody>
      </p:sp>
      <p:sp>
        <p:nvSpPr>
          <p:cNvPr id="5" name="Footer Placeholder 4">
            <a:extLst>
              <a:ext uri="{FF2B5EF4-FFF2-40B4-BE49-F238E27FC236}">
                <a16:creationId xmlns:a16="http://schemas.microsoft.com/office/drawing/2014/main" id="{07AD4A4C-6626-0F9C-4230-E1D76BFACF2F}"/>
              </a:ext>
            </a:extLst>
          </p:cNvPr>
          <p:cNvSpPr>
            <a:spLocks noGrp="1"/>
          </p:cNvSpPr>
          <p:nvPr>
            <p:ph type="ftr" sz="quarter" idx="11"/>
          </p:nvPr>
        </p:nvSpPr>
        <p:spPr/>
        <p:txBody>
          <a:bodyPr/>
          <a:lstStyle/>
          <a:p>
            <a:r>
              <a:rPr lang="en-US"/>
              <a:t>@CROSD</a:t>
            </a:r>
          </a:p>
        </p:txBody>
      </p:sp>
      <p:sp>
        <p:nvSpPr>
          <p:cNvPr id="6" name="Slide Number Placeholder 5">
            <a:extLst>
              <a:ext uri="{FF2B5EF4-FFF2-40B4-BE49-F238E27FC236}">
                <a16:creationId xmlns:a16="http://schemas.microsoft.com/office/drawing/2014/main" id="{FE11CB8F-529E-51D8-2A79-30ED59E77AB1}"/>
              </a:ext>
            </a:extLst>
          </p:cNvPr>
          <p:cNvSpPr>
            <a:spLocks noGrp="1"/>
          </p:cNvSpPr>
          <p:nvPr>
            <p:ph type="sldNum" sz="quarter" idx="12"/>
          </p:nvPr>
        </p:nvSpPr>
        <p:spPr/>
        <p:txBody>
          <a:bodyPr/>
          <a:lstStyle/>
          <a:p>
            <a:fld id="{5497136D-B0B3-4019-8232-6A7022AC9880}" type="slidenum">
              <a:rPr lang="en-US" smtClean="0"/>
              <a:t>‹#›</a:t>
            </a:fld>
            <a:endParaRPr lang="en-US"/>
          </a:p>
        </p:txBody>
      </p:sp>
    </p:spTree>
    <p:extLst>
      <p:ext uri="{BB962C8B-B14F-4D97-AF65-F5344CB8AC3E}">
        <p14:creationId xmlns:p14="http://schemas.microsoft.com/office/powerpoint/2010/main" val="3162321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564D-D730-0799-CB85-D39308A119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5A0A0C-77D7-02FE-2755-FB7EC6BA2B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B725F5-3FC4-8943-95FB-64ED73FD23A1}"/>
              </a:ext>
            </a:extLst>
          </p:cNvPr>
          <p:cNvSpPr>
            <a:spLocks noGrp="1"/>
          </p:cNvSpPr>
          <p:nvPr>
            <p:ph type="dt" sz="half" idx="10"/>
          </p:nvPr>
        </p:nvSpPr>
        <p:spPr/>
        <p:txBody>
          <a:bodyPr/>
          <a:lstStyle/>
          <a:p>
            <a:fld id="{9916FC59-FA2B-40BC-97A5-72405A528588}" type="datetime1">
              <a:rPr lang="en-US" smtClean="0"/>
              <a:t>7/16/2023</a:t>
            </a:fld>
            <a:endParaRPr lang="en-US"/>
          </a:p>
        </p:txBody>
      </p:sp>
      <p:sp>
        <p:nvSpPr>
          <p:cNvPr id="5" name="Footer Placeholder 4">
            <a:extLst>
              <a:ext uri="{FF2B5EF4-FFF2-40B4-BE49-F238E27FC236}">
                <a16:creationId xmlns:a16="http://schemas.microsoft.com/office/drawing/2014/main" id="{368D1FDC-9858-D848-8D54-B59A7E958C11}"/>
              </a:ext>
            </a:extLst>
          </p:cNvPr>
          <p:cNvSpPr>
            <a:spLocks noGrp="1"/>
          </p:cNvSpPr>
          <p:nvPr>
            <p:ph type="ftr" sz="quarter" idx="11"/>
          </p:nvPr>
        </p:nvSpPr>
        <p:spPr/>
        <p:txBody>
          <a:bodyPr/>
          <a:lstStyle/>
          <a:p>
            <a:r>
              <a:rPr lang="en-US"/>
              <a:t>@CROSD</a:t>
            </a:r>
          </a:p>
        </p:txBody>
      </p:sp>
      <p:sp>
        <p:nvSpPr>
          <p:cNvPr id="6" name="Slide Number Placeholder 5">
            <a:extLst>
              <a:ext uri="{FF2B5EF4-FFF2-40B4-BE49-F238E27FC236}">
                <a16:creationId xmlns:a16="http://schemas.microsoft.com/office/drawing/2014/main" id="{076D4EC0-6E8D-2A64-8B18-FDF72000A492}"/>
              </a:ext>
            </a:extLst>
          </p:cNvPr>
          <p:cNvSpPr>
            <a:spLocks noGrp="1"/>
          </p:cNvSpPr>
          <p:nvPr>
            <p:ph type="sldNum" sz="quarter" idx="12"/>
          </p:nvPr>
        </p:nvSpPr>
        <p:spPr/>
        <p:txBody>
          <a:bodyPr/>
          <a:lstStyle/>
          <a:p>
            <a:fld id="{5497136D-B0B3-4019-8232-6A7022AC9880}" type="slidenum">
              <a:rPr lang="en-US" smtClean="0"/>
              <a:t>‹#›</a:t>
            </a:fld>
            <a:endParaRPr lang="en-US"/>
          </a:p>
        </p:txBody>
      </p:sp>
    </p:spTree>
    <p:extLst>
      <p:ext uri="{BB962C8B-B14F-4D97-AF65-F5344CB8AC3E}">
        <p14:creationId xmlns:p14="http://schemas.microsoft.com/office/powerpoint/2010/main" val="3367366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E118-28D1-F847-42BC-7999CE070C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2BFE98-BC60-2D32-AFC5-5C9B1E38A6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BB956F-8B87-7408-A272-6D1E99CB2BDF}"/>
              </a:ext>
            </a:extLst>
          </p:cNvPr>
          <p:cNvSpPr>
            <a:spLocks noGrp="1"/>
          </p:cNvSpPr>
          <p:nvPr>
            <p:ph type="dt" sz="half" idx="10"/>
          </p:nvPr>
        </p:nvSpPr>
        <p:spPr/>
        <p:txBody>
          <a:bodyPr/>
          <a:lstStyle/>
          <a:p>
            <a:fld id="{597AAD5D-B734-43C2-B5E5-FDD79D9D044B}" type="datetime1">
              <a:rPr lang="en-US" smtClean="0"/>
              <a:t>7/16/2023</a:t>
            </a:fld>
            <a:endParaRPr lang="en-US"/>
          </a:p>
        </p:txBody>
      </p:sp>
      <p:sp>
        <p:nvSpPr>
          <p:cNvPr id="5" name="Footer Placeholder 4">
            <a:extLst>
              <a:ext uri="{FF2B5EF4-FFF2-40B4-BE49-F238E27FC236}">
                <a16:creationId xmlns:a16="http://schemas.microsoft.com/office/drawing/2014/main" id="{BBBE5024-7063-0A6F-EA02-ECF22F931D23}"/>
              </a:ext>
            </a:extLst>
          </p:cNvPr>
          <p:cNvSpPr>
            <a:spLocks noGrp="1"/>
          </p:cNvSpPr>
          <p:nvPr>
            <p:ph type="ftr" sz="quarter" idx="11"/>
          </p:nvPr>
        </p:nvSpPr>
        <p:spPr/>
        <p:txBody>
          <a:bodyPr/>
          <a:lstStyle/>
          <a:p>
            <a:r>
              <a:rPr lang="en-US"/>
              <a:t>@CROSD</a:t>
            </a:r>
          </a:p>
        </p:txBody>
      </p:sp>
      <p:sp>
        <p:nvSpPr>
          <p:cNvPr id="6" name="Slide Number Placeholder 5">
            <a:extLst>
              <a:ext uri="{FF2B5EF4-FFF2-40B4-BE49-F238E27FC236}">
                <a16:creationId xmlns:a16="http://schemas.microsoft.com/office/drawing/2014/main" id="{ED399B90-E247-9BC6-0324-4BF8B38DDC0F}"/>
              </a:ext>
            </a:extLst>
          </p:cNvPr>
          <p:cNvSpPr>
            <a:spLocks noGrp="1"/>
          </p:cNvSpPr>
          <p:nvPr>
            <p:ph type="sldNum" sz="quarter" idx="12"/>
          </p:nvPr>
        </p:nvSpPr>
        <p:spPr/>
        <p:txBody>
          <a:bodyPr/>
          <a:lstStyle/>
          <a:p>
            <a:fld id="{5497136D-B0B3-4019-8232-6A7022AC9880}" type="slidenum">
              <a:rPr lang="en-US" smtClean="0"/>
              <a:t>‹#›</a:t>
            </a:fld>
            <a:endParaRPr lang="en-US"/>
          </a:p>
        </p:txBody>
      </p:sp>
    </p:spTree>
    <p:extLst>
      <p:ext uri="{BB962C8B-B14F-4D97-AF65-F5344CB8AC3E}">
        <p14:creationId xmlns:p14="http://schemas.microsoft.com/office/powerpoint/2010/main" val="3462256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1A495-DEBD-C0A5-A772-824FFBBA13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892201-1BB2-7647-B107-359C152B51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F52048-6FE4-5571-FDF6-09A4B32471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5299CF-0587-2E0C-3837-ED4C1C78CC2C}"/>
              </a:ext>
            </a:extLst>
          </p:cNvPr>
          <p:cNvSpPr>
            <a:spLocks noGrp="1"/>
          </p:cNvSpPr>
          <p:nvPr>
            <p:ph type="dt" sz="half" idx="10"/>
          </p:nvPr>
        </p:nvSpPr>
        <p:spPr/>
        <p:txBody>
          <a:bodyPr/>
          <a:lstStyle/>
          <a:p>
            <a:fld id="{13B63F85-417A-4C25-B7DC-3784F50CD4EF}" type="datetime1">
              <a:rPr lang="en-US" smtClean="0"/>
              <a:t>7/16/2023</a:t>
            </a:fld>
            <a:endParaRPr lang="en-US"/>
          </a:p>
        </p:txBody>
      </p:sp>
      <p:sp>
        <p:nvSpPr>
          <p:cNvPr id="6" name="Footer Placeholder 5">
            <a:extLst>
              <a:ext uri="{FF2B5EF4-FFF2-40B4-BE49-F238E27FC236}">
                <a16:creationId xmlns:a16="http://schemas.microsoft.com/office/drawing/2014/main" id="{FA2C716A-EEBF-4C43-A766-2856EA60D738}"/>
              </a:ext>
            </a:extLst>
          </p:cNvPr>
          <p:cNvSpPr>
            <a:spLocks noGrp="1"/>
          </p:cNvSpPr>
          <p:nvPr>
            <p:ph type="ftr" sz="quarter" idx="11"/>
          </p:nvPr>
        </p:nvSpPr>
        <p:spPr/>
        <p:txBody>
          <a:bodyPr/>
          <a:lstStyle/>
          <a:p>
            <a:r>
              <a:rPr lang="en-US"/>
              <a:t>@CROSD</a:t>
            </a:r>
          </a:p>
        </p:txBody>
      </p:sp>
      <p:sp>
        <p:nvSpPr>
          <p:cNvPr id="7" name="Slide Number Placeholder 6">
            <a:extLst>
              <a:ext uri="{FF2B5EF4-FFF2-40B4-BE49-F238E27FC236}">
                <a16:creationId xmlns:a16="http://schemas.microsoft.com/office/drawing/2014/main" id="{39DDE90C-E699-A6F0-6FD6-AA34D43E1A55}"/>
              </a:ext>
            </a:extLst>
          </p:cNvPr>
          <p:cNvSpPr>
            <a:spLocks noGrp="1"/>
          </p:cNvSpPr>
          <p:nvPr>
            <p:ph type="sldNum" sz="quarter" idx="12"/>
          </p:nvPr>
        </p:nvSpPr>
        <p:spPr/>
        <p:txBody>
          <a:bodyPr/>
          <a:lstStyle/>
          <a:p>
            <a:fld id="{5497136D-B0B3-4019-8232-6A7022AC9880}" type="slidenum">
              <a:rPr lang="en-US" smtClean="0"/>
              <a:t>‹#›</a:t>
            </a:fld>
            <a:endParaRPr lang="en-US"/>
          </a:p>
        </p:txBody>
      </p:sp>
    </p:spTree>
    <p:extLst>
      <p:ext uri="{BB962C8B-B14F-4D97-AF65-F5344CB8AC3E}">
        <p14:creationId xmlns:p14="http://schemas.microsoft.com/office/powerpoint/2010/main" val="305351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1820A-31C5-38C9-3C53-8785731DCA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92F5D1-AD81-E717-B343-E1DE57B720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8AB4F2-4E66-B83F-AE8D-4B7858267C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47151B-6ED2-29F5-5FDD-152AB1E6D0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18911B-1388-E491-A2BF-529C5723B8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2DAB62-6669-5FE0-C8FE-32CC9BC9D950}"/>
              </a:ext>
            </a:extLst>
          </p:cNvPr>
          <p:cNvSpPr>
            <a:spLocks noGrp="1"/>
          </p:cNvSpPr>
          <p:nvPr>
            <p:ph type="dt" sz="half" idx="10"/>
          </p:nvPr>
        </p:nvSpPr>
        <p:spPr/>
        <p:txBody>
          <a:bodyPr/>
          <a:lstStyle/>
          <a:p>
            <a:fld id="{57288E37-7880-41F2-B135-F283F5CA590D}" type="datetime1">
              <a:rPr lang="en-US" smtClean="0"/>
              <a:t>7/16/2023</a:t>
            </a:fld>
            <a:endParaRPr lang="en-US"/>
          </a:p>
        </p:txBody>
      </p:sp>
      <p:sp>
        <p:nvSpPr>
          <p:cNvPr id="8" name="Footer Placeholder 7">
            <a:extLst>
              <a:ext uri="{FF2B5EF4-FFF2-40B4-BE49-F238E27FC236}">
                <a16:creationId xmlns:a16="http://schemas.microsoft.com/office/drawing/2014/main" id="{21BD84F1-8B25-46CA-332C-38F2AA62DD0F}"/>
              </a:ext>
            </a:extLst>
          </p:cNvPr>
          <p:cNvSpPr>
            <a:spLocks noGrp="1"/>
          </p:cNvSpPr>
          <p:nvPr>
            <p:ph type="ftr" sz="quarter" idx="11"/>
          </p:nvPr>
        </p:nvSpPr>
        <p:spPr/>
        <p:txBody>
          <a:bodyPr/>
          <a:lstStyle/>
          <a:p>
            <a:r>
              <a:rPr lang="en-US"/>
              <a:t>@CROSD</a:t>
            </a:r>
          </a:p>
        </p:txBody>
      </p:sp>
      <p:sp>
        <p:nvSpPr>
          <p:cNvPr id="9" name="Slide Number Placeholder 8">
            <a:extLst>
              <a:ext uri="{FF2B5EF4-FFF2-40B4-BE49-F238E27FC236}">
                <a16:creationId xmlns:a16="http://schemas.microsoft.com/office/drawing/2014/main" id="{4C14213E-A8B5-7756-14FE-3B0465E1A5A8}"/>
              </a:ext>
            </a:extLst>
          </p:cNvPr>
          <p:cNvSpPr>
            <a:spLocks noGrp="1"/>
          </p:cNvSpPr>
          <p:nvPr>
            <p:ph type="sldNum" sz="quarter" idx="12"/>
          </p:nvPr>
        </p:nvSpPr>
        <p:spPr/>
        <p:txBody>
          <a:bodyPr/>
          <a:lstStyle/>
          <a:p>
            <a:fld id="{5497136D-B0B3-4019-8232-6A7022AC9880}" type="slidenum">
              <a:rPr lang="en-US" smtClean="0"/>
              <a:t>‹#›</a:t>
            </a:fld>
            <a:endParaRPr lang="en-US"/>
          </a:p>
        </p:txBody>
      </p:sp>
    </p:spTree>
    <p:extLst>
      <p:ext uri="{BB962C8B-B14F-4D97-AF65-F5344CB8AC3E}">
        <p14:creationId xmlns:p14="http://schemas.microsoft.com/office/powerpoint/2010/main" val="1247576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317F2-F079-DAD3-D1D7-ABE94C568C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76458C-F9D7-1F30-C484-DBC68B927791}"/>
              </a:ext>
            </a:extLst>
          </p:cNvPr>
          <p:cNvSpPr>
            <a:spLocks noGrp="1"/>
          </p:cNvSpPr>
          <p:nvPr>
            <p:ph type="dt" sz="half" idx="10"/>
          </p:nvPr>
        </p:nvSpPr>
        <p:spPr/>
        <p:txBody>
          <a:bodyPr/>
          <a:lstStyle/>
          <a:p>
            <a:fld id="{3492BA8B-CA79-4B42-8C5B-D9E9607DB28D}" type="datetime1">
              <a:rPr lang="en-US" smtClean="0"/>
              <a:t>7/16/2023</a:t>
            </a:fld>
            <a:endParaRPr lang="en-US"/>
          </a:p>
        </p:txBody>
      </p:sp>
      <p:sp>
        <p:nvSpPr>
          <p:cNvPr id="4" name="Footer Placeholder 3">
            <a:extLst>
              <a:ext uri="{FF2B5EF4-FFF2-40B4-BE49-F238E27FC236}">
                <a16:creationId xmlns:a16="http://schemas.microsoft.com/office/drawing/2014/main" id="{91FED5B4-7A51-A89E-6824-8D18455BBC03}"/>
              </a:ext>
            </a:extLst>
          </p:cNvPr>
          <p:cNvSpPr>
            <a:spLocks noGrp="1"/>
          </p:cNvSpPr>
          <p:nvPr>
            <p:ph type="ftr" sz="quarter" idx="11"/>
          </p:nvPr>
        </p:nvSpPr>
        <p:spPr/>
        <p:txBody>
          <a:bodyPr/>
          <a:lstStyle/>
          <a:p>
            <a:r>
              <a:rPr lang="en-US"/>
              <a:t>@CROSD</a:t>
            </a:r>
          </a:p>
        </p:txBody>
      </p:sp>
      <p:sp>
        <p:nvSpPr>
          <p:cNvPr id="5" name="Slide Number Placeholder 4">
            <a:extLst>
              <a:ext uri="{FF2B5EF4-FFF2-40B4-BE49-F238E27FC236}">
                <a16:creationId xmlns:a16="http://schemas.microsoft.com/office/drawing/2014/main" id="{F7CED233-DFF1-2007-2B4A-2611CF548623}"/>
              </a:ext>
            </a:extLst>
          </p:cNvPr>
          <p:cNvSpPr>
            <a:spLocks noGrp="1"/>
          </p:cNvSpPr>
          <p:nvPr>
            <p:ph type="sldNum" sz="quarter" idx="12"/>
          </p:nvPr>
        </p:nvSpPr>
        <p:spPr/>
        <p:txBody>
          <a:bodyPr/>
          <a:lstStyle/>
          <a:p>
            <a:fld id="{5497136D-B0B3-4019-8232-6A7022AC9880}" type="slidenum">
              <a:rPr lang="en-US" smtClean="0"/>
              <a:t>‹#›</a:t>
            </a:fld>
            <a:endParaRPr lang="en-US"/>
          </a:p>
        </p:txBody>
      </p:sp>
    </p:spTree>
    <p:extLst>
      <p:ext uri="{BB962C8B-B14F-4D97-AF65-F5344CB8AC3E}">
        <p14:creationId xmlns:p14="http://schemas.microsoft.com/office/powerpoint/2010/main" val="3783510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5E3EB7-6449-C647-FC11-DB5C338CF841}"/>
              </a:ext>
            </a:extLst>
          </p:cNvPr>
          <p:cNvSpPr>
            <a:spLocks noGrp="1"/>
          </p:cNvSpPr>
          <p:nvPr>
            <p:ph type="dt" sz="half" idx="10"/>
          </p:nvPr>
        </p:nvSpPr>
        <p:spPr/>
        <p:txBody>
          <a:bodyPr/>
          <a:lstStyle/>
          <a:p>
            <a:fld id="{8B47B858-B513-40FC-92D1-172FA026B63B}" type="datetime1">
              <a:rPr lang="en-US" smtClean="0"/>
              <a:t>7/16/2023</a:t>
            </a:fld>
            <a:endParaRPr lang="en-US"/>
          </a:p>
        </p:txBody>
      </p:sp>
      <p:sp>
        <p:nvSpPr>
          <p:cNvPr id="3" name="Footer Placeholder 2">
            <a:extLst>
              <a:ext uri="{FF2B5EF4-FFF2-40B4-BE49-F238E27FC236}">
                <a16:creationId xmlns:a16="http://schemas.microsoft.com/office/drawing/2014/main" id="{29D245A0-9B1D-3383-5AF5-933279C33BDC}"/>
              </a:ext>
            </a:extLst>
          </p:cNvPr>
          <p:cNvSpPr>
            <a:spLocks noGrp="1"/>
          </p:cNvSpPr>
          <p:nvPr>
            <p:ph type="ftr" sz="quarter" idx="11"/>
          </p:nvPr>
        </p:nvSpPr>
        <p:spPr/>
        <p:txBody>
          <a:bodyPr/>
          <a:lstStyle/>
          <a:p>
            <a:r>
              <a:rPr lang="en-US"/>
              <a:t>@CROSD</a:t>
            </a:r>
          </a:p>
        </p:txBody>
      </p:sp>
      <p:sp>
        <p:nvSpPr>
          <p:cNvPr id="4" name="Slide Number Placeholder 3">
            <a:extLst>
              <a:ext uri="{FF2B5EF4-FFF2-40B4-BE49-F238E27FC236}">
                <a16:creationId xmlns:a16="http://schemas.microsoft.com/office/drawing/2014/main" id="{4FC92AA1-D694-84DA-7416-130B90F389C2}"/>
              </a:ext>
            </a:extLst>
          </p:cNvPr>
          <p:cNvSpPr>
            <a:spLocks noGrp="1"/>
          </p:cNvSpPr>
          <p:nvPr>
            <p:ph type="sldNum" sz="quarter" idx="12"/>
          </p:nvPr>
        </p:nvSpPr>
        <p:spPr/>
        <p:txBody>
          <a:bodyPr/>
          <a:lstStyle/>
          <a:p>
            <a:fld id="{5497136D-B0B3-4019-8232-6A7022AC9880}" type="slidenum">
              <a:rPr lang="en-US" smtClean="0"/>
              <a:t>‹#›</a:t>
            </a:fld>
            <a:endParaRPr lang="en-US"/>
          </a:p>
        </p:txBody>
      </p:sp>
    </p:spTree>
    <p:extLst>
      <p:ext uri="{BB962C8B-B14F-4D97-AF65-F5344CB8AC3E}">
        <p14:creationId xmlns:p14="http://schemas.microsoft.com/office/powerpoint/2010/main" val="1292667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B30D2-C61A-3DF3-27A7-1E4D25417C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557165-70DE-7342-5636-605100B1E0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582E1F-A634-330E-5D4D-04F16A62B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2C51A-7C76-2ECE-D46A-8D9DEA298B39}"/>
              </a:ext>
            </a:extLst>
          </p:cNvPr>
          <p:cNvSpPr>
            <a:spLocks noGrp="1"/>
          </p:cNvSpPr>
          <p:nvPr>
            <p:ph type="dt" sz="half" idx="10"/>
          </p:nvPr>
        </p:nvSpPr>
        <p:spPr/>
        <p:txBody>
          <a:bodyPr/>
          <a:lstStyle/>
          <a:p>
            <a:fld id="{C8CAE8C3-1D78-4EDA-B4AC-DB0763F8D1C0}" type="datetime1">
              <a:rPr lang="en-US" smtClean="0"/>
              <a:t>7/16/2023</a:t>
            </a:fld>
            <a:endParaRPr lang="en-US"/>
          </a:p>
        </p:txBody>
      </p:sp>
      <p:sp>
        <p:nvSpPr>
          <p:cNvPr id="6" name="Footer Placeholder 5">
            <a:extLst>
              <a:ext uri="{FF2B5EF4-FFF2-40B4-BE49-F238E27FC236}">
                <a16:creationId xmlns:a16="http://schemas.microsoft.com/office/drawing/2014/main" id="{F2F7D352-C038-C53F-E01F-A91FC6319215}"/>
              </a:ext>
            </a:extLst>
          </p:cNvPr>
          <p:cNvSpPr>
            <a:spLocks noGrp="1"/>
          </p:cNvSpPr>
          <p:nvPr>
            <p:ph type="ftr" sz="quarter" idx="11"/>
          </p:nvPr>
        </p:nvSpPr>
        <p:spPr/>
        <p:txBody>
          <a:bodyPr/>
          <a:lstStyle/>
          <a:p>
            <a:r>
              <a:rPr lang="en-US"/>
              <a:t>@CROSD</a:t>
            </a:r>
          </a:p>
        </p:txBody>
      </p:sp>
      <p:sp>
        <p:nvSpPr>
          <p:cNvPr id="7" name="Slide Number Placeholder 6">
            <a:extLst>
              <a:ext uri="{FF2B5EF4-FFF2-40B4-BE49-F238E27FC236}">
                <a16:creationId xmlns:a16="http://schemas.microsoft.com/office/drawing/2014/main" id="{40AE692C-37A4-2740-5ED9-F3CCAC3CAF19}"/>
              </a:ext>
            </a:extLst>
          </p:cNvPr>
          <p:cNvSpPr>
            <a:spLocks noGrp="1"/>
          </p:cNvSpPr>
          <p:nvPr>
            <p:ph type="sldNum" sz="quarter" idx="12"/>
          </p:nvPr>
        </p:nvSpPr>
        <p:spPr/>
        <p:txBody>
          <a:bodyPr/>
          <a:lstStyle/>
          <a:p>
            <a:fld id="{5497136D-B0B3-4019-8232-6A7022AC9880}" type="slidenum">
              <a:rPr lang="en-US" smtClean="0"/>
              <a:t>‹#›</a:t>
            </a:fld>
            <a:endParaRPr lang="en-US"/>
          </a:p>
        </p:txBody>
      </p:sp>
    </p:spTree>
    <p:extLst>
      <p:ext uri="{BB962C8B-B14F-4D97-AF65-F5344CB8AC3E}">
        <p14:creationId xmlns:p14="http://schemas.microsoft.com/office/powerpoint/2010/main" val="177885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8D0CD-B3FF-BC74-D85C-D0DDD02488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C8251C-3B2D-848B-1076-2C97C05A27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847FF9-9F30-C6AC-40FF-0DFFA0CA7E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BD747A-1C04-21B7-EF41-B5DC62896821}"/>
              </a:ext>
            </a:extLst>
          </p:cNvPr>
          <p:cNvSpPr>
            <a:spLocks noGrp="1"/>
          </p:cNvSpPr>
          <p:nvPr>
            <p:ph type="dt" sz="half" idx="10"/>
          </p:nvPr>
        </p:nvSpPr>
        <p:spPr/>
        <p:txBody>
          <a:bodyPr/>
          <a:lstStyle/>
          <a:p>
            <a:fld id="{DACC6D1B-9E6E-4025-A607-CB51B2B2F905}" type="datetime1">
              <a:rPr lang="en-US" smtClean="0"/>
              <a:t>7/16/2023</a:t>
            </a:fld>
            <a:endParaRPr lang="en-US"/>
          </a:p>
        </p:txBody>
      </p:sp>
      <p:sp>
        <p:nvSpPr>
          <p:cNvPr id="6" name="Footer Placeholder 5">
            <a:extLst>
              <a:ext uri="{FF2B5EF4-FFF2-40B4-BE49-F238E27FC236}">
                <a16:creationId xmlns:a16="http://schemas.microsoft.com/office/drawing/2014/main" id="{F27A06B5-84AE-C1AD-F27F-2297A1A42CC8}"/>
              </a:ext>
            </a:extLst>
          </p:cNvPr>
          <p:cNvSpPr>
            <a:spLocks noGrp="1"/>
          </p:cNvSpPr>
          <p:nvPr>
            <p:ph type="ftr" sz="quarter" idx="11"/>
          </p:nvPr>
        </p:nvSpPr>
        <p:spPr/>
        <p:txBody>
          <a:bodyPr/>
          <a:lstStyle/>
          <a:p>
            <a:r>
              <a:rPr lang="en-US"/>
              <a:t>@CROSD</a:t>
            </a:r>
          </a:p>
        </p:txBody>
      </p:sp>
      <p:sp>
        <p:nvSpPr>
          <p:cNvPr id="7" name="Slide Number Placeholder 6">
            <a:extLst>
              <a:ext uri="{FF2B5EF4-FFF2-40B4-BE49-F238E27FC236}">
                <a16:creationId xmlns:a16="http://schemas.microsoft.com/office/drawing/2014/main" id="{2EC92574-0D8B-BFD9-9690-BCFAD7FC75C9}"/>
              </a:ext>
            </a:extLst>
          </p:cNvPr>
          <p:cNvSpPr>
            <a:spLocks noGrp="1"/>
          </p:cNvSpPr>
          <p:nvPr>
            <p:ph type="sldNum" sz="quarter" idx="12"/>
          </p:nvPr>
        </p:nvSpPr>
        <p:spPr/>
        <p:txBody>
          <a:bodyPr/>
          <a:lstStyle/>
          <a:p>
            <a:fld id="{5497136D-B0B3-4019-8232-6A7022AC9880}" type="slidenum">
              <a:rPr lang="en-US" smtClean="0"/>
              <a:t>‹#›</a:t>
            </a:fld>
            <a:endParaRPr lang="en-US"/>
          </a:p>
        </p:txBody>
      </p:sp>
    </p:spTree>
    <p:extLst>
      <p:ext uri="{BB962C8B-B14F-4D97-AF65-F5344CB8AC3E}">
        <p14:creationId xmlns:p14="http://schemas.microsoft.com/office/powerpoint/2010/main" val="4219788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52BC4B-5CF9-0D74-7D4B-E18812DDC4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852402-4D6C-FA50-581B-DBE5CECB2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12D80B-1B39-9FDE-D446-DDE39C3C7C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C4FBCB-8BBF-46C1-8614-62E003009052}" type="datetime1">
              <a:rPr lang="en-US" smtClean="0"/>
              <a:t>7/16/2023</a:t>
            </a:fld>
            <a:endParaRPr lang="en-US"/>
          </a:p>
        </p:txBody>
      </p:sp>
      <p:sp>
        <p:nvSpPr>
          <p:cNvPr id="5" name="Footer Placeholder 4">
            <a:extLst>
              <a:ext uri="{FF2B5EF4-FFF2-40B4-BE49-F238E27FC236}">
                <a16:creationId xmlns:a16="http://schemas.microsoft.com/office/drawing/2014/main" id="{8A8C46A1-7360-C66B-81D4-B94DEFF3FB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@CROSD</a:t>
            </a:r>
          </a:p>
        </p:txBody>
      </p:sp>
      <p:sp>
        <p:nvSpPr>
          <p:cNvPr id="6" name="Slide Number Placeholder 5">
            <a:extLst>
              <a:ext uri="{FF2B5EF4-FFF2-40B4-BE49-F238E27FC236}">
                <a16:creationId xmlns:a16="http://schemas.microsoft.com/office/drawing/2014/main" id="{EB2EB58B-4545-FDD1-38D4-D1D682B0F2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97136D-B0B3-4019-8232-6A7022AC9880}" type="slidenum">
              <a:rPr lang="en-US" smtClean="0"/>
              <a:t>‹#›</a:t>
            </a:fld>
            <a:endParaRPr lang="en-US"/>
          </a:p>
        </p:txBody>
      </p:sp>
    </p:spTree>
    <p:extLst>
      <p:ext uri="{BB962C8B-B14F-4D97-AF65-F5344CB8AC3E}">
        <p14:creationId xmlns:p14="http://schemas.microsoft.com/office/powerpoint/2010/main" val="2732411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E2009-2B1F-4223-B708-A2D5050EB1DA}"/>
              </a:ext>
            </a:extLst>
          </p:cNvPr>
          <p:cNvSpPr>
            <a:spLocks noGrp="1"/>
          </p:cNvSpPr>
          <p:nvPr>
            <p:ph type="ctrTitle"/>
          </p:nvPr>
        </p:nvSpPr>
        <p:spPr/>
        <p:txBody>
          <a:bodyPr/>
          <a:lstStyle/>
          <a:p>
            <a:r>
              <a:rPr lang="en-US" dirty="0"/>
              <a:t>DATABASE MANAGEMENT</a:t>
            </a:r>
          </a:p>
        </p:txBody>
      </p:sp>
      <p:sp>
        <p:nvSpPr>
          <p:cNvPr id="3" name="Subtitle 2">
            <a:extLst>
              <a:ext uri="{FF2B5EF4-FFF2-40B4-BE49-F238E27FC236}">
                <a16:creationId xmlns:a16="http://schemas.microsoft.com/office/drawing/2014/main" id="{2A0AC8AD-8FC3-4097-AE9E-C32E1DF75EE9}"/>
              </a:ext>
            </a:extLst>
          </p:cNvPr>
          <p:cNvSpPr>
            <a:spLocks noGrp="1"/>
          </p:cNvSpPr>
          <p:nvPr>
            <p:ph type="subTitle" idx="1"/>
          </p:nvPr>
        </p:nvSpPr>
        <p:spPr>
          <a:xfrm>
            <a:off x="1524000" y="3583377"/>
            <a:ext cx="9144000" cy="1655762"/>
          </a:xfrm>
        </p:spPr>
        <p:txBody>
          <a:bodyPr>
            <a:normAutofit/>
          </a:bodyPr>
          <a:lstStyle/>
          <a:p>
            <a:r>
              <a:rPr lang="en-US" sz="3200" b="1" dirty="0">
                <a:latin typeface="+mj-lt"/>
              </a:rPr>
              <a:t>Chapter 4:</a:t>
            </a:r>
          </a:p>
          <a:p>
            <a:r>
              <a:rPr lang="en-US" sz="3200" b="1" dirty="0">
                <a:latin typeface="+mj-lt"/>
              </a:rPr>
              <a:t>Normalization</a:t>
            </a:r>
          </a:p>
          <a:p>
            <a:r>
              <a:rPr lang="en-US" i="1" dirty="0">
                <a:latin typeface="+mj-lt"/>
              </a:rPr>
              <a:t>Pitfalls in Relational DB Design</a:t>
            </a:r>
          </a:p>
        </p:txBody>
      </p:sp>
      <p:sp>
        <p:nvSpPr>
          <p:cNvPr id="4" name="Slide Number Placeholder 3">
            <a:extLst>
              <a:ext uri="{FF2B5EF4-FFF2-40B4-BE49-F238E27FC236}">
                <a16:creationId xmlns:a16="http://schemas.microsoft.com/office/drawing/2014/main" id="{FA3D54D7-9290-EDF5-9FC4-4BF0DFD935D8}"/>
              </a:ext>
            </a:extLst>
          </p:cNvPr>
          <p:cNvSpPr>
            <a:spLocks noGrp="1"/>
          </p:cNvSpPr>
          <p:nvPr>
            <p:ph type="sldNum" sz="quarter" idx="12"/>
          </p:nvPr>
        </p:nvSpPr>
        <p:spPr/>
        <p:txBody>
          <a:bodyPr/>
          <a:lstStyle/>
          <a:p>
            <a:fld id="{4374820C-9253-4A5D-81F8-5500DFD04413}" type="slidenum">
              <a:rPr lang="en-US" smtClean="0"/>
              <a:t>1</a:t>
            </a:fld>
            <a:endParaRPr lang="en-US"/>
          </a:p>
        </p:txBody>
      </p:sp>
      <p:sp>
        <p:nvSpPr>
          <p:cNvPr id="5" name="Footer Placeholder 4">
            <a:extLst>
              <a:ext uri="{FF2B5EF4-FFF2-40B4-BE49-F238E27FC236}">
                <a16:creationId xmlns:a16="http://schemas.microsoft.com/office/drawing/2014/main" id="{08EEBC36-307D-E914-C2DF-0D0551CD44F9}"/>
              </a:ext>
            </a:extLst>
          </p:cNvPr>
          <p:cNvSpPr>
            <a:spLocks noGrp="1"/>
          </p:cNvSpPr>
          <p:nvPr>
            <p:ph type="ftr" sz="quarter" idx="11"/>
          </p:nvPr>
        </p:nvSpPr>
        <p:spPr/>
        <p:txBody>
          <a:bodyPr/>
          <a:lstStyle/>
          <a:p>
            <a:r>
              <a:rPr lang="en-US"/>
              <a:t>@CROSD</a:t>
            </a:r>
          </a:p>
        </p:txBody>
      </p:sp>
    </p:spTree>
    <p:extLst>
      <p:ext uri="{BB962C8B-B14F-4D97-AF65-F5344CB8AC3E}">
        <p14:creationId xmlns:p14="http://schemas.microsoft.com/office/powerpoint/2010/main" val="38436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0E775-EE66-E280-7EAE-C183C35486F6}"/>
              </a:ext>
            </a:extLst>
          </p:cNvPr>
          <p:cNvSpPr>
            <a:spLocks noGrp="1"/>
          </p:cNvSpPr>
          <p:nvPr>
            <p:ph type="title"/>
          </p:nvPr>
        </p:nvSpPr>
        <p:spPr/>
        <p:txBody>
          <a:bodyPr/>
          <a:lstStyle/>
          <a:p>
            <a:r>
              <a:rPr lang="en-US" i="0" dirty="0">
                <a:effectLst/>
              </a:rPr>
              <a:t>Delete Anomaly</a:t>
            </a:r>
            <a:endParaRPr lang="en-US" dirty="0"/>
          </a:p>
        </p:txBody>
      </p:sp>
      <p:sp>
        <p:nvSpPr>
          <p:cNvPr id="3" name="Content Placeholder 2">
            <a:extLst>
              <a:ext uri="{FF2B5EF4-FFF2-40B4-BE49-F238E27FC236}">
                <a16:creationId xmlns:a16="http://schemas.microsoft.com/office/drawing/2014/main" id="{2D0DE0AE-DE5D-3D7F-A836-EA066543E677}"/>
              </a:ext>
            </a:extLst>
          </p:cNvPr>
          <p:cNvSpPr>
            <a:spLocks noGrp="1"/>
          </p:cNvSpPr>
          <p:nvPr>
            <p:ph idx="1"/>
          </p:nvPr>
        </p:nvSpPr>
        <p:spPr/>
        <p:txBody>
          <a:bodyPr/>
          <a:lstStyle/>
          <a:p>
            <a:pPr algn="l"/>
            <a:r>
              <a:rPr lang="en-US" b="0" i="0" dirty="0">
                <a:effectLst/>
              </a:rPr>
              <a:t>Deletion anomalies occur when deleting data from a database. If deleting a record unintentionally removes related data that should have been preserved, it leads to loss of necessary information.</a:t>
            </a:r>
          </a:p>
          <a:p>
            <a:pPr algn="l"/>
            <a:r>
              <a:rPr lang="en-US" dirty="0"/>
              <a:t>Example:</a:t>
            </a:r>
            <a:r>
              <a:rPr lang="en-US" b="0" i="0" dirty="0">
                <a:effectLst/>
              </a:rPr>
              <a:t> </a:t>
            </a:r>
          </a:p>
          <a:p>
            <a:pPr lvl="1"/>
            <a:r>
              <a:rPr lang="en-US" b="0" i="0" dirty="0">
                <a:effectLst/>
              </a:rPr>
              <a:t>If the corporation closes the department F890 at some point in the future, deleting the rows with </a:t>
            </a:r>
            <a:r>
              <a:rPr lang="en-US" b="0" i="0" dirty="0" err="1">
                <a:effectLst/>
              </a:rPr>
              <a:t>w_dept</a:t>
            </a:r>
            <a:r>
              <a:rPr lang="en-US" b="0" i="0" dirty="0">
                <a:effectLst/>
              </a:rPr>
              <a:t> as F890 will also erase the information of employee Mike, who is solely assigned to this department.</a:t>
            </a:r>
          </a:p>
          <a:p>
            <a:endParaRPr lang="en-US" dirty="0"/>
          </a:p>
        </p:txBody>
      </p:sp>
      <p:sp>
        <p:nvSpPr>
          <p:cNvPr id="4" name="Footer Placeholder 3">
            <a:extLst>
              <a:ext uri="{FF2B5EF4-FFF2-40B4-BE49-F238E27FC236}">
                <a16:creationId xmlns:a16="http://schemas.microsoft.com/office/drawing/2014/main" id="{86AE7ED2-836C-29DC-7F4A-652C7EF164D8}"/>
              </a:ext>
            </a:extLst>
          </p:cNvPr>
          <p:cNvSpPr>
            <a:spLocks noGrp="1"/>
          </p:cNvSpPr>
          <p:nvPr>
            <p:ph type="ftr" sz="quarter" idx="11"/>
          </p:nvPr>
        </p:nvSpPr>
        <p:spPr/>
        <p:txBody>
          <a:bodyPr/>
          <a:lstStyle/>
          <a:p>
            <a:r>
              <a:rPr lang="en-US"/>
              <a:t>@CROSD</a:t>
            </a:r>
          </a:p>
        </p:txBody>
      </p:sp>
      <p:sp>
        <p:nvSpPr>
          <p:cNvPr id="5" name="Slide Number Placeholder 4">
            <a:extLst>
              <a:ext uri="{FF2B5EF4-FFF2-40B4-BE49-F238E27FC236}">
                <a16:creationId xmlns:a16="http://schemas.microsoft.com/office/drawing/2014/main" id="{7EAA5428-03EE-137D-77C0-A0699F47738C}"/>
              </a:ext>
            </a:extLst>
          </p:cNvPr>
          <p:cNvSpPr>
            <a:spLocks noGrp="1"/>
          </p:cNvSpPr>
          <p:nvPr>
            <p:ph type="sldNum" sz="quarter" idx="12"/>
          </p:nvPr>
        </p:nvSpPr>
        <p:spPr/>
        <p:txBody>
          <a:bodyPr/>
          <a:lstStyle/>
          <a:p>
            <a:fld id="{5497136D-B0B3-4019-8232-6A7022AC9880}" type="slidenum">
              <a:rPr lang="en-US" smtClean="0"/>
              <a:t>10</a:t>
            </a:fld>
            <a:endParaRPr lang="en-US"/>
          </a:p>
        </p:txBody>
      </p:sp>
    </p:spTree>
    <p:extLst>
      <p:ext uri="{BB962C8B-B14F-4D97-AF65-F5344CB8AC3E}">
        <p14:creationId xmlns:p14="http://schemas.microsoft.com/office/powerpoint/2010/main" val="3590125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19D3B-2267-CAA8-9846-B80893956E07}"/>
              </a:ext>
            </a:extLst>
          </p:cNvPr>
          <p:cNvSpPr>
            <a:spLocks noGrp="1"/>
          </p:cNvSpPr>
          <p:nvPr>
            <p:ph type="title"/>
          </p:nvPr>
        </p:nvSpPr>
        <p:spPr>
          <a:xfrm>
            <a:off x="5404757" y="2766218"/>
            <a:ext cx="1382486" cy="1325563"/>
          </a:xfrm>
        </p:spPr>
        <p:txBody>
          <a:bodyPr/>
          <a:lstStyle/>
          <a:p>
            <a:r>
              <a:rPr lang="en-US" dirty="0"/>
              <a:t>END</a:t>
            </a:r>
          </a:p>
        </p:txBody>
      </p:sp>
      <p:sp>
        <p:nvSpPr>
          <p:cNvPr id="4" name="Footer Placeholder 3">
            <a:extLst>
              <a:ext uri="{FF2B5EF4-FFF2-40B4-BE49-F238E27FC236}">
                <a16:creationId xmlns:a16="http://schemas.microsoft.com/office/drawing/2014/main" id="{78705A72-4E63-DA7E-0016-EE1AC3D0C479}"/>
              </a:ext>
            </a:extLst>
          </p:cNvPr>
          <p:cNvSpPr>
            <a:spLocks noGrp="1"/>
          </p:cNvSpPr>
          <p:nvPr>
            <p:ph type="ftr" sz="quarter" idx="11"/>
          </p:nvPr>
        </p:nvSpPr>
        <p:spPr/>
        <p:txBody>
          <a:bodyPr/>
          <a:lstStyle/>
          <a:p>
            <a:r>
              <a:rPr lang="en-US"/>
              <a:t>@CROSD</a:t>
            </a:r>
          </a:p>
        </p:txBody>
      </p:sp>
      <p:sp>
        <p:nvSpPr>
          <p:cNvPr id="5" name="Slide Number Placeholder 4">
            <a:extLst>
              <a:ext uri="{FF2B5EF4-FFF2-40B4-BE49-F238E27FC236}">
                <a16:creationId xmlns:a16="http://schemas.microsoft.com/office/drawing/2014/main" id="{BDEA3E80-4E76-3094-9392-0980128E816F}"/>
              </a:ext>
            </a:extLst>
          </p:cNvPr>
          <p:cNvSpPr>
            <a:spLocks noGrp="1"/>
          </p:cNvSpPr>
          <p:nvPr>
            <p:ph type="sldNum" sz="quarter" idx="12"/>
          </p:nvPr>
        </p:nvSpPr>
        <p:spPr/>
        <p:txBody>
          <a:bodyPr/>
          <a:lstStyle/>
          <a:p>
            <a:fld id="{5497136D-B0B3-4019-8232-6A7022AC9880}" type="slidenum">
              <a:rPr lang="en-US" smtClean="0"/>
              <a:t>11</a:t>
            </a:fld>
            <a:endParaRPr lang="en-US"/>
          </a:p>
        </p:txBody>
      </p:sp>
    </p:spTree>
    <p:extLst>
      <p:ext uri="{BB962C8B-B14F-4D97-AF65-F5344CB8AC3E}">
        <p14:creationId xmlns:p14="http://schemas.microsoft.com/office/powerpoint/2010/main" val="2390322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41AB9-8284-A539-3E1A-5E1B9D71690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C9E9055-9E96-DD4C-6C73-36BEE70D7050}"/>
              </a:ext>
            </a:extLst>
          </p:cNvPr>
          <p:cNvSpPr>
            <a:spLocks noGrp="1"/>
          </p:cNvSpPr>
          <p:nvPr>
            <p:ph idx="1"/>
          </p:nvPr>
        </p:nvSpPr>
        <p:spPr/>
        <p:txBody>
          <a:bodyPr/>
          <a:lstStyle/>
          <a:p>
            <a:r>
              <a:rPr lang="en-US" i="1" dirty="0"/>
              <a:t>What is pitfalls in Relational Database Design? </a:t>
            </a:r>
          </a:p>
          <a:p>
            <a:pPr lvl="1"/>
            <a:r>
              <a:rPr lang="en-US" dirty="0"/>
              <a:t>pitfalls are the potential risks or challenges that can arise during the design process, leading to issues or complications in the functionality, performance, or maintainability of the database.</a:t>
            </a:r>
          </a:p>
          <a:p>
            <a:pPr lvl="1"/>
            <a:r>
              <a:rPr lang="en-US" dirty="0"/>
              <a:t>These pitfalls can include errors, oversights, or inadequate design choices that may not be immediately apparent but can cause problems down the line.</a:t>
            </a:r>
          </a:p>
          <a:p>
            <a:pPr lvl="1"/>
            <a:r>
              <a:rPr lang="en-US" dirty="0"/>
              <a:t>Pitfalls can arise from various aspects of database design, including planning, normalization, indexing, data constraints, relationships, scalability considerations, documentation, and testing. </a:t>
            </a:r>
          </a:p>
          <a:p>
            <a:endParaRPr lang="en-US" i="1" dirty="0"/>
          </a:p>
        </p:txBody>
      </p:sp>
      <p:sp>
        <p:nvSpPr>
          <p:cNvPr id="4" name="Footer Placeholder 3">
            <a:extLst>
              <a:ext uri="{FF2B5EF4-FFF2-40B4-BE49-F238E27FC236}">
                <a16:creationId xmlns:a16="http://schemas.microsoft.com/office/drawing/2014/main" id="{57B04FF8-9C73-854A-B032-2DC691D34393}"/>
              </a:ext>
            </a:extLst>
          </p:cNvPr>
          <p:cNvSpPr>
            <a:spLocks noGrp="1"/>
          </p:cNvSpPr>
          <p:nvPr>
            <p:ph type="ftr" sz="quarter" idx="11"/>
          </p:nvPr>
        </p:nvSpPr>
        <p:spPr/>
        <p:txBody>
          <a:bodyPr/>
          <a:lstStyle/>
          <a:p>
            <a:r>
              <a:rPr lang="en-US"/>
              <a:t>@CROSD</a:t>
            </a:r>
          </a:p>
        </p:txBody>
      </p:sp>
      <p:sp>
        <p:nvSpPr>
          <p:cNvPr id="5" name="Slide Number Placeholder 4">
            <a:extLst>
              <a:ext uri="{FF2B5EF4-FFF2-40B4-BE49-F238E27FC236}">
                <a16:creationId xmlns:a16="http://schemas.microsoft.com/office/drawing/2014/main" id="{24AD1EFD-3A93-83E0-FBA1-94B11CC207BC}"/>
              </a:ext>
            </a:extLst>
          </p:cNvPr>
          <p:cNvSpPr>
            <a:spLocks noGrp="1"/>
          </p:cNvSpPr>
          <p:nvPr>
            <p:ph type="sldNum" sz="quarter" idx="12"/>
          </p:nvPr>
        </p:nvSpPr>
        <p:spPr/>
        <p:txBody>
          <a:bodyPr/>
          <a:lstStyle/>
          <a:p>
            <a:fld id="{5497136D-B0B3-4019-8232-6A7022AC9880}" type="slidenum">
              <a:rPr lang="en-US" smtClean="0"/>
              <a:t>2</a:t>
            </a:fld>
            <a:endParaRPr lang="en-US"/>
          </a:p>
        </p:txBody>
      </p:sp>
    </p:spTree>
    <p:extLst>
      <p:ext uri="{BB962C8B-B14F-4D97-AF65-F5344CB8AC3E}">
        <p14:creationId xmlns:p14="http://schemas.microsoft.com/office/powerpoint/2010/main" val="25596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32FD-4B61-BD3C-88FD-0A1BD223C379}"/>
              </a:ext>
            </a:extLst>
          </p:cNvPr>
          <p:cNvSpPr>
            <a:spLocks noGrp="1"/>
          </p:cNvSpPr>
          <p:nvPr>
            <p:ph type="title"/>
          </p:nvPr>
        </p:nvSpPr>
        <p:spPr/>
        <p:txBody>
          <a:bodyPr/>
          <a:lstStyle/>
          <a:p>
            <a:r>
              <a:rPr lang="en-US" dirty="0"/>
              <a:t>Major Pitfalls in Relational Database Design </a:t>
            </a:r>
          </a:p>
        </p:txBody>
      </p:sp>
      <p:sp>
        <p:nvSpPr>
          <p:cNvPr id="3" name="Content Placeholder 2">
            <a:extLst>
              <a:ext uri="{FF2B5EF4-FFF2-40B4-BE49-F238E27FC236}">
                <a16:creationId xmlns:a16="http://schemas.microsoft.com/office/drawing/2014/main" id="{E4EA323F-92E9-12D6-DBE4-4C54D420111F}"/>
              </a:ext>
            </a:extLst>
          </p:cNvPr>
          <p:cNvSpPr>
            <a:spLocks noGrp="1"/>
          </p:cNvSpPr>
          <p:nvPr>
            <p:ph idx="1"/>
          </p:nvPr>
        </p:nvSpPr>
        <p:spPr/>
        <p:txBody>
          <a:bodyPr/>
          <a:lstStyle/>
          <a:p>
            <a:pPr algn="l"/>
            <a:r>
              <a:rPr lang="en-US" dirty="0"/>
              <a:t>Redundancy (</a:t>
            </a:r>
            <a:r>
              <a:rPr lang="en-US" i="0" dirty="0">
                <a:solidFill>
                  <a:srgbClr val="000000"/>
                </a:solidFill>
                <a:effectLst/>
                <a:latin typeface="ff3"/>
              </a:rPr>
              <a:t>Repetition of Information.</a:t>
            </a:r>
            <a:r>
              <a:rPr lang="en-US" dirty="0"/>
              <a:t>)</a:t>
            </a:r>
          </a:p>
          <a:p>
            <a:r>
              <a:rPr lang="en-US" dirty="0"/>
              <a:t>Incompleteness (Stores insufficient information)</a:t>
            </a:r>
          </a:p>
          <a:p>
            <a:r>
              <a:rPr lang="en-US" dirty="0"/>
              <a:t>Anomalies (Inconsistency in the pattern)</a:t>
            </a:r>
          </a:p>
          <a:p>
            <a:endParaRPr lang="en-US" dirty="0"/>
          </a:p>
        </p:txBody>
      </p:sp>
      <p:sp>
        <p:nvSpPr>
          <p:cNvPr id="4" name="Footer Placeholder 3">
            <a:extLst>
              <a:ext uri="{FF2B5EF4-FFF2-40B4-BE49-F238E27FC236}">
                <a16:creationId xmlns:a16="http://schemas.microsoft.com/office/drawing/2014/main" id="{FC5EAA09-4DDD-DC47-712D-711D5DB94D2A}"/>
              </a:ext>
            </a:extLst>
          </p:cNvPr>
          <p:cNvSpPr>
            <a:spLocks noGrp="1"/>
          </p:cNvSpPr>
          <p:nvPr>
            <p:ph type="ftr" sz="quarter" idx="11"/>
          </p:nvPr>
        </p:nvSpPr>
        <p:spPr/>
        <p:txBody>
          <a:bodyPr/>
          <a:lstStyle/>
          <a:p>
            <a:r>
              <a:rPr lang="en-US"/>
              <a:t>@CROSD</a:t>
            </a:r>
          </a:p>
        </p:txBody>
      </p:sp>
      <p:sp>
        <p:nvSpPr>
          <p:cNvPr id="5" name="Slide Number Placeholder 4">
            <a:extLst>
              <a:ext uri="{FF2B5EF4-FFF2-40B4-BE49-F238E27FC236}">
                <a16:creationId xmlns:a16="http://schemas.microsoft.com/office/drawing/2014/main" id="{78D10050-6F90-4FCB-309F-FF784F13DA3A}"/>
              </a:ext>
            </a:extLst>
          </p:cNvPr>
          <p:cNvSpPr>
            <a:spLocks noGrp="1"/>
          </p:cNvSpPr>
          <p:nvPr>
            <p:ph type="sldNum" sz="quarter" idx="12"/>
          </p:nvPr>
        </p:nvSpPr>
        <p:spPr/>
        <p:txBody>
          <a:bodyPr/>
          <a:lstStyle/>
          <a:p>
            <a:fld id="{5497136D-B0B3-4019-8232-6A7022AC9880}" type="slidenum">
              <a:rPr lang="en-US" smtClean="0"/>
              <a:t>3</a:t>
            </a:fld>
            <a:endParaRPr lang="en-US"/>
          </a:p>
        </p:txBody>
      </p:sp>
    </p:spTree>
    <p:extLst>
      <p:ext uri="{BB962C8B-B14F-4D97-AF65-F5344CB8AC3E}">
        <p14:creationId xmlns:p14="http://schemas.microsoft.com/office/powerpoint/2010/main" val="3518668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D7673-7941-59CA-D88B-1BD24194E083}"/>
              </a:ext>
            </a:extLst>
          </p:cNvPr>
          <p:cNvSpPr>
            <a:spLocks noGrp="1"/>
          </p:cNvSpPr>
          <p:nvPr>
            <p:ph type="title"/>
          </p:nvPr>
        </p:nvSpPr>
        <p:spPr/>
        <p:txBody>
          <a:bodyPr/>
          <a:lstStyle/>
          <a:p>
            <a:r>
              <a:rPr lang="en-US" dirty="0"/>
              <a:t>Redundancy (</a:t>
            </a:r>
            <a:r>
              <a:rPr lang="en-US" b="0" i="0" dirty="0">
                <a:solidFill>
                  <a:srgbClr val="000000"/>
                </a:solidFill>
                <a:effectLst/>
              </a:rPr>
              <a:t>Repetition of Information.</a:t>
            </a:r>
            <a:r>
              <a:rPr lang="en-US" dirty="0"/>
              <a:t>)</a:t>
            </a:r>
          </a:p>
        </p:txBody>
      </p:sp>
      <p:sp>
        <p:nvSpPr>
          <p:cNvPr id="3" name="Content Placeholder 2">
            <a:extLst>
              <a:ext uri="{FF2B5EF4-FFF2-40B4-BE49-F238E27FC236}">
                <a16:creationId xmlns:a16="http://schemas.microsoft.com/office/drawing/2014/main" id="{73A5E58A-8075-C8FB-EC61-7FE7B93F402E}"/>
              </a:ext>
            </a:extLst>
          </p:cNvPr>
          <p:cNvSpPr>
            <a:spLocks noGrp="1"/>
          </p:cNvSpPr>
          <p:nvPr>
            <p:ph idx="1"/>
          </p:nvPr>
        </p:nvSpPr>
        <p:spPr/>
        <p:txBody>
          <a:bodyPr>
            <a:normAutofit lnSpcReduction="10000"/>
          </a:bodyPr>
          <a:lstStyle/>
          <a:p>
            <a:r>
              <a:rPr lang="en-US" dirty="0"/>
              <a:t> Redundancy refers to the unnecessary duplication (</a:t>
            </a:r>
            <a:r>
              <a:rPr lang="en-US" b="0" i="0" dirty="0">
                <a:effectLst/>
              </a:rPr>
              <a:t>Repetition of Information</a:t>
            </a:r>
            <a:r>
              <a:rPr lang="en-US" dirty="0"/>
              <a:t>) of data across multiple tables or within the same table.</a:t>
            </a:r>
            <a:r>
              <a:rPr lang="en-US" b="0" i="0" dirty="0">
                <a:effectLst/>
              </a:rPr>
              <a:t> It can lead to various challenges and issues in database operations. Such as:</a:t>
            </a:r>
          </a:p>
          <a:p>
            <a:pPr lvl="1"/>
            <a:r>
              <a:rPr lang="en-US" b="1" i="0" dirty="0">
                <a:solidFill>
                  <a:srgbClr val="FF0000"/>
                </a:solidFill>
                <a:effectLst/>
              </a:rPr>
              <a:t>Data Inconsistency:</a:t>
            </a:r>
            <a:r>
              <a:rPr lang="en-US" b="1" i="0" dirty="0">
                <a:effectLst/>
              </a:rPr>
              <a:t> </a:t>
            </a:r>
            <a:r>
              <a:rPr lang="en-US" b="0" i="0" dirty="0">
                <a:effectLst/>
              </a:rPr>
              <a:t>Redundant data increases the risk of data inconsistency. When the same data is stored in multiple places, it becomes challenging to ensure that all instances of that data remain consistent. If an update or modification is made to one instance but not to others, inconsistencies can arise, leading to incorrect or conflicting information.</a:t>
            </a:r>
          </a:p>
          <a:p>
            <a:pPr lvl="1"/>
            <a:r>
              <a:rPr lang="en-US" b="1" i="0" dirty="0">
                <a:solidFill>
                  <a:srgbClr val="FF0000"/>
                </a:solidFill>
                <a:effectLst/>
              </a:rPr>
              <a:t>Increased Storage Requirements: </a:t>
            </a:r>
            <a:r>
              <a:rPr lang="en-US" b="0" i="0" dirty="0">
                <a:effectLst/>
              </a:rPr>
              <a:t>Redundant data occupies additional storage space within the database. This can result in increased storage requirements, leading to higher costs and potentially slower performance due to larger disk usage.</a:t>
            </a:r>
            <a:endParaRPr lang="en-US" dirty="0"/>
          </a:p>
          <a:p>
            <a:endParaRPr lang="en-US" dirty="0"/>
          </a:p>
        </p:txBody>
      </p:sp>
      <p:sp>
        <p:nvSpPr>
          <p:cNvPr id="4" name="Footer Placeholder 3">
            <a:extLst>
              <a:ext uri="{FF2B5EF4-FFF2-40B4-BE49-F238E27FC236}">
                <a16:creationId xmlns:a16="http://schemas.microsoft.com/office/drawing/2014/main" id="{B6451F7D-7A7B-67B7-91D4-C92E0CDFF95E}"/>
              </a:ext>
            </a:extLst>
          </p:cNvPr>
          <p:cNvSpPr>
            <a:spLocks noGrp="1"/>
          </p:cNvSpPr>
          <p:nvPr>
            <p:ph type="ftr" sz="quarter" idx="11"/>
          </p:nvPr>
        </p:nvSpPr>
        <p:spPr/>
        <p:txBody>
          <a:bodyPr/>
          <a:lstStyle/>
          <a:p>
            <a:r>
              <a:rPr lang="en-US"/>
              <a:t>@CROSD</a:t>
            </a:r>
          </a:p>
        </p:txBody>
      </p:sp>
      <p:sp>
        <p:nvSpPr>
          <p:cNvPr id="5" name="Slide Number Placeholder 4">
            <a:extLst>
              <a:ext uri="{FF2B5EF4-FFF2-40B4-BE49-F238E27FC236}">
                <a16:creationId xmlns:a16="http://schemas.microsoft.com/office/drawing/2014/main" id="{4FB02716-A32A-CA60-533A-0E5A987B353E}"/>
              </a:ext>
            </a:extLst>
          </p:cNvPr>
          <p:cNvSpPr>
            <a:spLocks noGrp="1"/>
          </p:cNvSpPr>
          <p:nvPr>
            <p:ph type="sldNum" sz="quarter" idx="12"/>
          </p:nvPr>
        </p:nvSpPr>
        <p:spPr/>
        <p:txBody>
          <a:bodyPr/>
          <a:lstStyle/>
          <a:p>
            <a:fld id="{5497136D-B0B3-4019-8232-6A7022AC9880}" type="slidenum">
              <a:rPr lang="en-US" smtClean="0"/>
              <a:t>4</a:t>
            </a:fld>
            <a:endParaRPr lang="en-US"/>
          </a:p>
        </p:txBody>
      </p:sp>
    </p:spTree>
    <p:extLst>
      <p:ext uri="{BB962C8B-B14F-4D97-AF65-F5344CB8AC3E}">
        <p14:creationId xmlns:p14="http://schemas.microsoft.com/office/powerpoint/2010/main" val="760143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18D5F-1BA3-C7E5-EC69-C9615DDD9276}"/>
              </a:ext>
            </a:extLst>
          </p:cNvPr>
          <p:cNvSpPr>
            <a:spLocks noGrp="1"/>
          </p:cNvSpPr>
          <p:nvPr>
            <p:ph type="title"/>
          </p:nvPr>
        </p:nvSpPr>
        <p:spPr/>
        <p:txBody>
          <a:bodyPr>
            <a:normAutofit/>
          </a:bodyPr>
          <a:lstStyle/>
          <a:p>
            <a:r>
              <a:rPr lang="en-US" dirty="0"/>
              <a:t>Incompleteness (Stores insufficient information)</a:t>
            </a:r>
          </a:p>
        </p:txBody>
      </p:sp>
      <p:sp>
        <p:nvSpPr>
          <p:cNvPr id="3" name="Content Placeholder 2">
            <a:extLst>
              <a:ext uri="{FF2B5EF4-FFF2-40B4-BE49-F238E27FC236}">
                <a16:creationId xmlns:a16="http://schemas.microsoft.com/office/drawing/2014/main" id="{5DFF028A-EF18-FAC7-F501-B314D1CFC63A}"/>
              </a:ext>
            </a:extLst>
          </p:cNvPr>
          <p:cNvSpPr>
            <a:spLocks noGrp="1"/>
          </p:cNvSpPr>
          <p:nvPr>
            <p:ph idx="1"/>
          </p:nvPr>
        </p:nvSpPr>
        <p:spPr/>
        <p:txBody>
          <a:bodyPr>
            <a:normAutofit fontScale="92500" lnSpcReduction="10000"/>
          </a:bodyPr>
          <a:lstStyle/>
          <a:p>
            <a:r>
              <a:rPr lang="en-US" b="0" i="0" dirty="0">
                <a:effectLst/>
              </a:rPr>
              <a:t>Incompleteness refers to the absence or lack of necessary data or attributes in a database. It can lead to various challenges and issues in database operations. Such as:</a:t>
            </a:r>
          </a:p>
          <a:p>
            <a:pPr lvl="1"/>
            <a:r>
              <a:rPr lang="en-US" b="1" i="0" dirty="0">
                <a:solidFill>
                  <a:srgbClr val="FF0000"/>
                </a:solidFill>
                <a:effectLst/>
              </a:rPr>
              <a:t>Data Integrity Problems: </a:t>
            </a:r>
            <a:r>
              <a:rPr lang="en-US" b="0" i="0" dirty="0">
                <a:effectLst/>
              </a:rPr>
              <a:t>Incompleteness can compromise data integrity. If essential attributes or data are missing from the database, it can result in incomplete or inaccurate information, leading to data integrity issues.</a:t>
            </a:r>
          </a:p>
          <a:p>
            <a:pPr lvl="1"/>
            <a:r>
              <a:rPr lang="en-US" b="1" i="0" dirty="0">
                <a:solidFill>
                  <a:srgbClr val="FF0000"/>
                </a:solidFill>
                <a:effectLst/>
              </a:rPr>
              <a:t>Difficulty in Meeting Requirements: </a:t>
            </a:r>
            <a:r>
              <a:rPr lang="en-US" b="0" i="0" dirty="0">
                <a:effectLst/>
              </a:rPr>
              <a:t>Incompleteness can make it challenging to meet the requirements of applications or systems that rely on the database. For example, if a specific attribute is required for a particular functionality but is missing, it can hinder the smooth operation of the system.</a:t>
            </a:r>
          </a:p>
          <a:p>
            <a:pPr lvl="1"/>
            <a:r>
              <a:rPr lang="en-US" b="1" i="0" dirty="0">
                <a:solidFill>
                  <a:srgbClr val="FF0000"/>
                </a:solidFill>
                <a:effectLst/>
              </a:rPr>
              <a:t>Incomplete Relationships: </a:t>
            </a:r>
            <a:r>
              <a:rPr lang="en-US" b="0" i="0" dirty="0">
                <a:effectLst/>
              </a:rPr>
              <a:t>In relational databases, relationships between tables are established based on related attributes. Incompleteness can result in incomplete or incorrect relationships, leading to difficulties in retrieving related data and potential data inconsistencies.</a:t>
            </a:r>
          </a:p>
        </p:txBody>
      </p:sp>
      <p:sp>
        <p:nvSpPr>
          <p:cNvPr id="4" name="Footer Placeholder 3">
            <a:extLst>
              <a:ext uri="{FF2B5EF4-FFF2-40B4-BE49-F238E27FC236}">
                <a16:creationId xmlns:a16="http://schemas.microsoft.com/office/drawing/2014/main" id="{D4D99742-EDFE-1826-6C45-10D69939968F}"/>
              </a:ext>
            </a:extLst>
          </p:cNvPr>
          <p:cNvSpPr>
            <a:spLocks noGrp="1"/>
          </p:cNvSpPr>
          <p:nvPr>
            <p:ph type="ftr" sz="quarter" idx="11"/>
          </p:nvPr>
        </p:nvSpPr>
        <p:spPr/>
        <p:txBody>
          <a:bodyPr/>
          <a:lstStyle/>
          <a:p>
            <a:r>
              <a:rPr lang="en-US"/>
              <a:t>@CROSD</a:t>
            </a:r>
          </a:p>
        </p:txBody>
      </p:sp>
      <p:sp>
        <p:nvSpPr>
          <p:cNvPr id="5" name="Slide Number Placeholder 4">
            <a:extLst>
              <a:ext uri="{FF2B5EF4-FFF2-40B4-BE49-F238E27FC236}">
                <a16:creationId xmlns:a16="http://schemas.microsoft.com/office/drawing/2014/main" id="{78FDA874-13D4-91AA-DD7D-E9628EDE1426}"/>
              </a:ext>
            </a:extLst>
          </p:cNvPr>
          <p:cNvSpPr>
            <a:spLocks noGrp="1"/>
          </p:cNvSpPr>
          <p:nvPr>
            <p:ph type="sldNum" sz="quarter" idx="12"/>
          </p:nvPr>
        </p:nvSpPr>
        <p:spPr/>
        <p:txBody>
          <a:bodyPr/>
          <a:lstStyle/>
          <a:p>
            <a:fld id="{5497136D-B0B3-4019-8232-6A7022AC9880}" type="slidenum">
              <a:rPr lang="en-US" smtClean="0"/>
              <a:t>5</a:t>
            </a:fld>
            <a:endParaRPr lang="en-US"/>
          </a:p>
        </p:txBody>
      </p:sp>
    </p:spTree>
    <p:extLst>
      <p:ext uri="{BB962C8B-B14F-4D97-AF65-F5344CB8AC3E}">
        <p14:creationId xmlns:p14="http://schemas.microsoft.com/office/powerpoint/2010/main" val="1891242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72B31-D53B-669A-A4C6-881B00EF17B0}"/>
              </a:ext>
            </a:extLst>
          </p:cNvPr>
          <p:cNvSpPr>
            <a:spLocks noGrp="1"/>
          </p:cNvSpPr>
          <p:nvPr>
            <p:ph type="title"/>
          </p:nvPr>
        </p:nvSpPr>
        <p:spPr/>
        <p:txBody>
          <a:bodyPr/>
          <a:lstStyle/>
          <a:p>
            <a:r>
              <a:rPr lang="en-US" dirty="0"/>
              <a:t>Anomalies (Inconsistency in the pattern)</a:t>
            </a:r>
          </a:p>
        </p:txBody>
      </p:sp>
      <p:sp>
        <p:nvSpPr>
          <p:cNvPr id="3" name="Content Placeholder 2">
            <a:extLst>
              <a:ext uri="{FF2B5EF4-FFF2-40B4-BE49-F238E27FC236}">
                <a16:creationId xmlns:a16="http://schemas.microsoft.com/office/drawing/2014/main" id="{452E6F80-5E3B-D53E-0B64-97DC7F35C766}"/>
              </a:ext>
            </a:extLst>
          </p:cNvPr>
          <p:cNvSpPr>
            <a:spLocks noGrp="1"/>
          </p:cNvSpPr>
          <p:nvPr>
            <p:ph idx="1"/>
          </p:nvPr>
        </p:nvSpPr>
        <p:spPr/>
        <p:txBody>
          <a:bodyPr>
            <a:normAutofit/>
          </a:bodyPr>
          <a:lstStyle/>
          <a:p>
            <a:r>
              <a:rPr lang="en-US" b="0" i="0" dirty="0">
                <a:effectLst/>
              </a:rPr>
              <a:t>Anomalies in relational database design refer to inconsistencies, contradictions, or irregularities that can occur due to poor database design or inadequate data management practices. </a:t>
            </a:r>
          </a:p>
          <a:p>
            <a:r>
              <a:rPr lang="en-US" b="0" i="0" dirty="0">
                <a:effectLst/>
              </a:rPr>
              <a:t>These anomalies can impact the functionality, integrity, and reliability of the database. </a:t>
            </a:r>
          </a:p>
          <a:p>
            <a:r>
              <a:rPr lang="en-US" b="0" i="0" dirty="0">
                <a:effectLst/>
              </a:rPr>
              <a:t>There are three main types of anomalies:</a:t>
            </a:r>
          </a:p>
          <a:p>
            <a:pPr lvl="1"/>
            <a:r>
              <a:rPr lang="en-US" b="1" dirty="0"/>
              <a:t>Insert Anomaly</a:t>
            </a:r>
          </a:p>
          <a:p>
            <a:pPr lvl="1"/>
            <a:r>
              <a:rPr lang="en-US" b="1" dirty="0"/>
              <a:t>Update Anomaly</a:t>
            </a:r>
          </a:p>
          <a:p>
            <a:pPr lvl="1"/>
            <a:r>
              <a:rPr lang="en-US" b="1" dirty="0"/>
              <a:t>Delete Anomaly</a:t>
            </a:r>
          </a:p>
          <a:p>
            <a:pPr lvl="1"/>
            <a:endParaRPr lang="en-US" b="0" i="0" dirty="0">
              <a:effectLst/>
            </a:endParaRPr>
          </a:p>
        </p:txBody>
      </p:sp>
      <p:sp>
        <p:nvSpPr>
          <p:cNvPr id="4" name="Footer Placeholder 3">
            <a:extLst>
              <a:ext uri="{FF2B5EF4-FFF2-40B4-BE49-F238E27FC236}">
                <a16:creationId xmlns:a16="http://schemas.microsoft.com/office/drawing/2014/main" id="{42CBFAE9-6B54-7E9B-1BB1-CA839B4E2726}"/>
              </a:ext>
            </a:extLst>
          </p:cNvPr>
          <p:cNvSpPr>
            <a:spLocks noGrp="1"/>
          </p:cNvSpPr>
          <p:nvPr>
            <p:ph type="ftr" sz="quarter" idx="11"/>
          </p:nvPr>
        </p:nvSpPr>
        <p:spPr/>
        <p:txBody>
          <a:bodyPr/>
          <a:lstStyle/>
          <a:p>
            <a:r>
              <a:rPr lang="en-US"/>
              <a:t>@CROSD</a:t>
            </a:r>
          </a:p>
        </p:txBody>
      </p:sp>
      <p:sp>
        <p:nvSpPr>
          <p:cNvPr id="5" name="Slide Number Placeholder 4">
            <a:extLst>
              <a:ext uri="{FF2B5EF4-FFF2-40B4-BE49-F238E27FC236}">
                <a16:creationId xmlns:a16="http://schemas.microsoft.com/office/drawing/2014/main" id="{9446EAB8-DA65-BE7B-5091-27B1EF52F5C3}"/>
              </a:ext>
            </a:extLst>
          </p:cNvPr>
          <p:cNvSpPr>
            <a:spLocks noGrp="1"/>
          </p:cNvSpPr>
          <p:nvPr>
            <p:ph type="sldNum" sz="quarter" idx="12"/>
          </p:nvPr>
        </p:nvSpPr>
        <p:spPr/>
        <p:txBody>
          <a:bodyPr/>
          <a:lstStyle/>
          <a:p>
            <a:fld id="{5497136D-B0B3-4019-8232-6A7022AC9880}" type="slidenum">
              <a:rPr lang="en-US" smtClean="0"/>
              <a:t>6</a:t>
            </a:fld>
            <a:endParaRPr lang="en-US"/>
          </a:p>
        </p:txBody>
      </p:sp>
    </p:spTree>
    <p:extLst>
      <p:ext uri="{BB962C8B-B14F-4D97-AF65-F5344CB8AC3E}">
        <p14:creationId xmlns:p14="http://schemas.microsoft.com/office/powerpoint/2010/main" val="3126575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3E7AE-FD1E-DE1B-4B8F-F23F0E579451}"/>
              </a:ext>
            </a:extLst>
          </p:cNvPr>
          <p:cNvSpPr>
            <a:spLocks noGrp="1"/>
          </p:cNvSpPr>
          <p:nvPr>
            <p:ph type="title"/>
          </p:nvPr>
        </p:nvSpPr>
        <p:spPr/>
        <p:txBody>
          <a:bodyPr/>
          <a:lstStyle/>
          <a:p>
            <a:r>
              <a:rPr lang="en-US" dirty="0"/>
              <a:t>Example:</a:t>
            </a:r>
          </a:p>
        </p:txBody>
      </p:sp>
      <p:graphicFrame>
        <p:nvGraphicFramePr>
          <p:cNvPr id="4" name="Content Placeholder 3">
            <a:extLst>
              <a:ext uri="{FF2B5EF4-FFF2-40B4-BE49-F238E27FC236}">
                <a16:creationId xmlns:a16="http://schemas.microsoft.com/office/drawing/2014/main" id="{59961954-DEE4-49F0-7F7B-7341697BDE67}"/>
              </a:ext>
            </a:extLst>
          </p:cNvPr>
          <p:cNvGraphicFramePr>
            <a:graphicFrameLocks noGrp="1"/>
          </p:cNvGraphicFramePr>
          <p:nvPr>
            <p:ph idx="1"/>
          </p:nvPr>
        </p:nvGraphicFramePr>
        <p:xfrm>
          <a:off x="2778248" y="2721134"/>
          <a:ext cx="6635504" cy="2560320"/>
        </p:xfrm>
        <a:graphic>
          <a:graphicData uri="http://schemas.openxmlformats.org/drawingml/2006/table">
            <a:tbl>
              <a:tblPr/>
              <a:tblGrid>
                <a:gridCol w="1658876">
                  <a:extLst>
                    <a:ext uri="{9D8B030D-6E8A-4147-A177-3AD203B41FA5}">
                      <a16:colId xmlns:a16="http://schemas.microsoft.com/office/drawing/2014/main" val="1020967558"/>
                    </a:ext>
                  </a:extLst>
                </a:gridCol>
                <a:gridCol w="1658876">
                  <a:extLst>
                    <a:ext uri="{9D8B030D-6E8A-4147-A177-3AD203B41FA5}">
                      <a16:colId xmlns:a16="http://schemas.microsoft.com/office/drawing/2014/main" val="975930257"/>
                    </a:ext>
                  </a:extLst>
                </a:gridCol>
                <a:gridCol w="1658876">
                  <a:extLst>
                    <a:ext uri="{9D8B030D-6E8A-4147-A177-3AD203B41FA5}">
                      <a16:colId xmlns:a16="http://schemas.microsoft.com/office/drawing/2014/main" val="793783249"/>
                    </a:ext>
                  </a:extLst>
                </a:gridCol>
                <a:gridCol w="1658876">
                  <a:extLst>
                    <a:ext uri="{9D8B030D-6E8A-4147-A177-3AD203B41FA5}">
                      <a16:colId xmlns:a16="http://schemas.microsoft.com/office/drawing/2014/main" val="793929879"/>
                    </a:ext>
                  </a:extLst>
                </a:gridCol>
              </a:tblGrid>
              <a:tr h="0">
                <a:tc>
                  <a:txBody>
                    <a:bodyPr/>
                    <a:lstStyle/>
                    <a:p>
                      <a:pPr fontAlgn="t"/>
                      <a:r>
                        <a:rPr lang="en-US" b="1">
                          <a:effectLst/>
                        </a:rPr>
                        <a:t>w_id</a:t>
                      </a:r>
                      <a:endParaRPr lang="en-US">
                        <a:effectLst/>
                      </a:endParaRPr>
                    </a:p>
                  </a:txBody>
                  <a:tcPr marL="76200" marR="76200" marT="76200" marB="76200">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US" b="1">
                          <a:effectLst/>
                        </a:rPr>
                        <a:t>w_name</a:t>
                      </a:r>
                      <a:endParaRPr lang="en-US">
                        <a:effectLst/>
                      </a:endParaRPr>
                    </a:p>
                  </a:txBody>
                  <a:tcPr marL="76200" marR="76200" marT="76200" marB="76200">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US" b="1">
                          <a:effectLst/>
                        </a:rPr>
                        <a:t>w_address</a:t>
                      </a:r>
                      <a:endParaRPr lang="en-US">
                        <a:effectLst/>
                      </a:endParaRPr>
                    </a:p>
                  </a:txBody>
                  <a:tcPr marL="76200" marR="76200" marT="76200" marB="76200">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US" b="1">
                          <a:effectLst/>
                        </a:rPr>
                        <a:t>w_dept</a:t>
                      </a:r>
                      <a:endParaRPr lang="en-US">
                        <a:effectLst/>
                      </a:endParaRPr>
                    </a:p>
                  </a:txBody>
                  <a:tcPr marL="76200" marR="76200" marT="76200" marB="76200">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1962554923"/>
                  </a:ext>
                </a:extLst>
              </a:tr>
              <a:tr h="0">
                <a:tc>
                  <a:txBody>
                    <a:bodyPr/>
                    <a:lstStyle/>
                    <a:p>
                      <a:pPr fontAlgn="t"/>
                      <a:r>
                        <a:rPr lang="en-US">
                          <a:effectLst/>
                        </a:rPr>
                        <a:t>201</a:t>
                      </a:r>
                    </a:p>
                  </a:txBody>
                  <a:tcPr marL="76200" marR="76200" marT="76200" marB="76200">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US">
                          <a:effectLst/>
                        </a:rPr>
                        <a:t>David</a:t>
                      </a:r>
                    </a:p>
                  </a:txBody>
                  <a:tcPr marL="76200" marR="76200" marT="76200" marB="76200">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US">
                          <a:effectLst/>
                        </a:rPr>
                        <a:t>Delhi</a:t>
                      </a:r>
                    </a:p>
                  </a:txBody>
                  <a:tcPr marL="76200" marR="76200" marT="76200" marB="76200">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US">
                          <a:effectLst/>
                        </a:rPr>
                        <a:t>F001</a:t>
                      </a:r>
                    </a:p>
                  </a:txBody>
                  <a:tcPr marL="76200" marR="76200" marT="76200" marB="76200">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693797259"/>
                  </a:ext>
                </a:extLst>
              </a:tr>
              <a:tr h="0">
                <a:tc>
                  <a:txBody>
                    <a:bodyPr/>
                    <a:lstStyle/>
                    <a:p>
                      <a:pPr fontAlgn="t"/>
                      <a:r>
                        <a:rPr lang="en-US">
                          <a:effectLst/>
                        </a:rPr>
                        <a:t>201</a:t>
                      </a:r>
                    </a:p>
                  </a:txBody>
                  <a:tcPr marL="76200" marR="76200" marT="76200" marB="76200">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US">
                          <a:effectLst/>
                        </a:rPr>
                        <a:t>David</a:t>
                      </a:r>
                    </a:p>
                  </a:txBody>
                  <a:tcPr marL="76200" marR="76200" marT="76200" marB="76200">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US">
                          <a:effectLst/>
                        </a:rPr>
                        <a:t>Delhi</a:t>
                      </a:r>
                    </a:p>
                  </a:txBody>
                  <a:tcPr marL="76200" marR="76200" marT="76200" marB="76200">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US">
                          <a:effectLst/>
                        </a:rPr>
                        <a:t>F002</a:t>
                      </a:r>
                    </a:p>
                  </a:txBody>
                  <a:tcPr marL="76200" marR="76200" marT="76200" marB="76200">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865070046"/>
                  </a:ext>
                </a:extLst>
              </a:tr>
              <a:tr h="0">
                <a:tc>
                  <a:txBody>
                    <a:bodyPr/>
                    <a:lstStyle/>
                    <a:p>
                      <a:pPr fontAlgn="t"/>
                      <a:r>
                        <a:rPr lang="en-US">
                          <a:effectLst/>
                        </a:rPr>
                        <a:t>223</a:t>
                      </a:r>
                    </a:p>
                  </a:txBody>
                  <a:tcPr marL="76200" marR="76200" marT="76200" marB="76200">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US" dirty="0">
                          <a:effectLst/>
                        </a:rPr>
                        <a:t>Mike</a:t>
                      </a:r>
                    </a:p>
                  </a:txBody>
                  <a:tcPr marL="76200" marR="76200" marT="76200" marB="76200">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US">
                          <a:effectLst/>
                        </a:rPr>
                        <a:t>Agra</a:t>
                      </a:r>
                    </a:p>
                  </a:txBody>
                  <a:tcPr marL="76200" marR="76200" marT="76200" marB="76200">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US">
                          <a:effectLst/>
                        </a:rPr>
                        <a:t>F890</a:t>
                      </a:r>
                    </a:p>
                  </a:txBody>
                  <a:tcPr marL="76200" marR="76200" marT="76200" marB="76200">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3471529114"/>
                  </a:ext>
                </a:extLst>
              </a:tr>
              <a:tr h="0">
                <a:tc>
                  <a:txBody>
                    <a:bodyPr/>
                    <a:lstStyle/>
                    <a:p>
                      <a:pPr fontAlgn="t"/>
                      <a:r>
                        <a:rPr lang="en-US">
                          <a:effectLst/>
                        </a:rPr>
                        <a:t>266</a:t>
                      </a:r>
                    </a:p>
                  </a:txBody>
                  <a:tcPr marL="76200" marR="76200" marT="76200" marB="76200">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US">
                          <a:effectLst/>
                        </a:rPr>
                        <a:t>Berry</a:t>
                      </a:r>
                    </a:p>
                  </a:txBody>
                  <a:tcPr marL="76200" marR="76200" marT="76200" marB="76200">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US">
                          <a:effectLst/>
                        </a:rPr>
                        <a:t>Chennai</a:t>
                      </a:r>
                    </a:p>
                  </a:txBody>
                  <a:tcPr marL="76200" marR="76200" marT="76200" marB="76200">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US">
                          <a:effectLst/>
                        </a:rPr>
                        <a:t>F900</a:t>
                      </a:r>
                    </a:p>
                  </a:txBody>
                  <a:tcPr marL="76200" marR="76200" marT="76200" marB="76200">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152457572"/>
                  </a:ext>
                </a:extLst>
              </a:tr>
              <a:tr h="0">
                <a:tc>
                  <a:txBody>
                    <a:bodyPr/>
                    <a:lstStyle/>
                    <a:p>
                      <a:pPr fontAlgn="t"/>
                      <a:r>
                        <a:rPr lang="en-US">
                          <a:effectLst/>
                        </a:rPr>
                        <a:t>266</a:t>
                      </a:r>
                    </a:p>
                  </a:txBody>
                  <a:tcPr marL="76200" marR="76200" marT="76200" marB="76200">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US">
                          <a:effectLst/>
                        </a:rPr>
                        <a:t>Berry</a:t>
                      </a:r>
                    </a:p>
                  </a:txBody>
                  <a:tcPr marL="76200" marR="76200" marT="76200" marB="76200">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US">
                          <a:effectLst/>
                        </a:rPr>
                        <a:t>Chennai</a:t>
                      </a:r>
                    </a:p>
                  </a:txBody>
                  <a:tcPr marL="76200" marR="76200" marT="76200" marB="76200">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US" dirty="0">
                          <a:effectLst/>
                        </a:rPr>
                        <a:t>F004</a:t>
                      </a:r>
                    </a:p>
                  </a:txBody>
                  <a:tcPr marL="76200" marR="76200" marT="76200" marB="76200">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1819226770"/>
                  </a:ext>
                </a:extLst>
              </a:tr>
            </a:tbl>
          </a:graphicData>
        </a:graphic>
      </p:graphicFrame>
      <p:sp>
        <p:nvSpPr>
          <p:cNvPr id="3" name="Footer Placeholder 2">
            <a:extLst>
              <a:ext uri="{FF2B5EF4-FFF2-40B4-BE49-F238E27FC236}">
                <a16:creationId xmlns:a16="http://schemas.microsoft.com/office/drawing/2014/main" id="{13FACD18-57C0-C4B6-E00F-1EA563AA905E}"/>
              </a:ext>
            </a:extLst>
          </p:cNvPr>
          <p:cNvSpPr>
            <a:spLocks noGrp="1"/>
          </p:cNvSpPr>
          <p:nvPr>
            <p:ph type="ftr" sz="quarter" idx="11"/>
          </p:nvPr>
        </p:nvSpPr>
        <p:spPr/>
        <p:txBody>
          <a:bodyPr/>
          <a:lstStyle/>
          <a:p>
            <a:r>
              <a:rPr lang="en-US"/>
              <a:t>@CROSD</a:t>
            </a:r>
          </a:p>
        </p:txBody>
      </p:sp>
      <p:sp>
        <p:nvSpPr>
          <p:cNvPr id="5" name="Slide Number Placeholder 4">
            <a:extLst>
              <a:ext uri="{FF2B5EF4-FFF2-40B4-BE49-F238E27FC236}">
                <a16:creationId xmlns:a16="http://schemas.microsoft.com/office/drawing/2014/main" id="{DB1A0715-2963-3CA4-ED7B-7D19841AFA92}"/>
              </a:ext>
            </a:extLst>
          </p:cNvPr>
          <p:cNvSpPr>
            <a:spLocks noGrp="1"/>
          </p:cNvSpPr>
          <p:nvPr>
            <p:ph type="sldNum" sz="quarter" idx="12"/>
          </p:nvPr>
        </p:nvSpPr>
        <p:spPr/>
        <p:txBody>
          <a:bodyPr/>
          <a:lstStyle/>
          <a:p>
            <a:fld id="{5497136D-B0B3-4019-8232-6A7022AC9880}" type="slidenum">
              <a:rPr lang="en-US" smtClean="0"/>
              <a:t>7</a:t>
            </a:fld>
            <a:endParaRPr lang="en-US"/>
          </a:p>
        </p:txBody>
      </p:sp>
    </p:spTree>
    <p:extLst>
      <p:ext uri="{BB962C8B-B14F-4D97-AF65-F5344CB8AC3E}">
        <p14:creationId xmlns:p14="http://schemas.microsoft.com/office/powerpoint/2010/main" val="787572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410AA-544B-C0D5-3E07-555C6174612D}"/>
              </a:ext>
            </a:extLst>
          </p:cNvPr>
          <p:cNvSpPr>
            <a:spLocks noGrp="1"/>
          </p:cNvSpPr>
          <p:nvPr>
            <p:ph type="title"/>
          </p:nvPr>
        </p:nvSpPr>
        <p:spPr/>
        <p:txBody>
          <a:bodyPr/>
          <a:lstStyle/>
          <a:p>
            <a:r>
              <a:rPr lang="en-US" b="0" i="0" dirty="0">
                <a:effectLst/>
              </a:rPr>
              <a:t>Update Anomalies</a:t>
            </a:r>
            <a:endParaRPr lang="en-US" dirty="0"/>
          </a:p>
        </p:txBody>
      </p:sp>
      <p:sp>
        <p:nvSpPr>
          <p:cNvPr id="3" name="Content Placeholder 2">
            <a:extLst>
              <a:ext uri="{FF2B5EF4-FFF2-40B4-BE49-F238E27FC236}">
                <a16:creationId xmlns:a16="http://schemas.microsoft.com/office/drawing/2014/main" id="{1C8BE4AE-681F-DBA1-79EE-BA9F04E16486}"/>
              </a:ext>
            </a:extLst>
          </p:cNvPr>
          <p:cNvSpPr>
            <a:spLocks noGrp="1"/>
          </p:cNvSpPr>
          <p:nvPr>
            <p:ph idx="1"/>
          </p:nvPr>
        </p:nvSpPr>
        <p:spPr/>
        <p:txBody>
          <a:bodyPr>
            <a:normAutofit/>
          </a:bodyPr>
          <a:lstStyle/>
          <a:p>
            <a:r>
              <a:rPr lang="en-US" b="0" i="0" dirty="0">
                <a:effectLst/>
              </a:rPr>
              <a:t>Update anomalies occur when making changes to data in a database. If a change is made to one instance of the data but not all related instances, inconsistencies can arise.</a:t>
            </a:r>
          </a:p>
          <a:p>
            <a:r>
              <a:rPr lang="en-US" dirty="0"/>
              <a:t>Example (above table ): </a:t>
            </a:r>
          </a:p>
          <a:p>
            <a:pPr lvl="1"/>
            <a:r>
              <a:rPr lang="en-US" b="0" i="0" dirty="0">
                <a:effectLst/>
              </a:rPr>
              <a:t>Employee David has two rows in the table given above since he works in two different departments. If we want to change David’s address, we must do so in two rows, else the data would become inconsistent.</a:t>
            </a:r>
          </a:p>
          <a:p>
            <a:pPr lvl="1"/>
            <a:r>
              <a:rPr lang="en-US" b="0" i="0" dirty="0">
                <a:effectLst/>
              </a:rPr>
              <a:t>If the proper address is updated in one of the departments but not in another, David will have two different addresses in the database, which is incorrect and leads to inconsistent data. </a:t>
            </a:r>
            <a:endParaRPr lang="en-US" dirty="0"/>
          </a:p>
        </p:txBody>
      </p:sp>
      <p:sp>
        <p:nvSpPr>
          <p:cNvPr id="4" name="Footer Placeholder 3">
            <a:extLst>
              <a:ext uri="{FF2B5EF4-FFF2-40B4-BE49-F238E27FC236}">
                <a16:creationId xmlns:a16="http://schemas.microsoft.com/office/drawing/2014/main" id="{DBA4A0CC-7E2F-B25B-58F0-ABC2824E72BE}"/>
              </a:ext>
            </a:extLst>
          </p:cNvPr>
          <p:cNvSpPr>
            <a:spLocks noGrp="1"/>
          </p:cNvSpPr>
          <p:nvPr>
            <p:ph type="ftr" sz="quarter" idx="11"/>
          </p:nvPr>
        </p:nvSpPr>
        <p:spPr/>
        <p:txBody>
          <a:bodyPr/>
          <a:lstStyle/>
          <a:p>
            <a:r>
              <a:rPr lang="en-US"/>
              <a:t>@CROSD</a:t>
            </a:r>
          </a:p>
        </p:txBody>
      </p:sp>
      <p:sp>
        <p:nvSpPr>
          <p:cNvPr id="5" name="Slide Number Placeholder 4">
            <a:extLst>
              <a:ext uri="{FF2B5EF4-FFF2-40B4-BE49-F238E27FC236}">
                <a16:creationId xmlns:a16="http://schemas.microsoft.com/office/drawing/2014/main" id="{E2A008A5-2207-1C77-2488-6ECA2D10F83D}"/>
              </a:ext>
            </a:extLst>
          </p:cNvPr>
          <p:cNvSpPr>
            <a:spLocks noGrp="1"/>
          </p:cNvSpPr>
          <p:nvPr>
            <p:ph type="sldNum" sz="quarter" idx="12"/>
          </p:nvPr>
        </p:nvSpPr>
        <p:spPr/>
        <p:txBody>
          <a:bodyPr/>
          <a:lstStyle/>
          <a:p>
            <a:fld id="{5497136D-B0B3-4019-8232-6A7022AC9880}" type="slidenum">
              <a:rPr lang="en-US" smtClean="0"/>
              <a:t>8</a:t>
            </a:fld>
            <a:endParaRPr lang="en-US"/>
          </a:p>
        </p:txBody>
      </p:sp>
    </p:spTree>
    <p:extLst>
      <p:ext uri="{BB962C8B-B14F-4D97-AF65-F5344CB8AC3E}">
        <p14:creationId xmlns:p14="http://schemas.microsoft.com/office/powerpoint/2010/main" val="3656158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00531-3962-DE19-CDD7-C4E31697566F}"/>
              </a:ext>
            </a:extLst>
          </p:cNvPr>
          <p:cNvSpPr>
            <a:spLocks noGrp="1"/>
          </p:cNvSpPr>
          <p:nvPr>
            <p:ph type="title"/>
          </p:nvPr>
        </p:nvSpPr>
        <p:spPr/>
        <p:txBody>
          <a:bodyPr/>
          <a:lstStyle/>
          <a:p>
            <a:r>
              <a:rPr lang="en-US" i="0" dirty="0">
                <a:effectLst/>
              </a:rPr>
              <a:t>Insertion Anomalies</a:t>
            </a:r>
            <a:endParaRPr lang="en-US" dirty="0"/>
          </a:p>
        </p:txBody>
      </p:sp>
      <p:sp>
        <p:nvSpPr>
          <p:cNvPr id="3" name="Content Placeholder 2">
            <a:extLst>
              <a:ext uri="{FF2B5EF4-FFF2-40B4-BE49-F238E27FC236}">
                <a16:creationId xmlns:a16="http://schemas.microsoft.com/office/drawing/2014/main" id="{80484839-73E2-72AE-108A-10E779A1EE51}"/>
              </a:ext>
            </a:extLst>
          </p:cNvPr>
          <p:cNvSpPr>
            <a:spLocks noGrp="1"/>
          </p:cNvSpPr>
          <p:nvPr>
            <p:ph idx="1"/>
          </p:nvPr>
        </p:nvSpPr>
        <p:spPr/>
        <p:txBody>
          <a:bodyPr/>
          <a:lstStyle/>
          <a:p>
            <a:r>
              <a:rPr lang="en-US" b="0" i="0" dirty="0">
                <a:effectLst/>
              </a:rPr>
              <a:t>Insertion Anomalies: Insertion anomalies occur when inserting new data into a database. If certain required fields or related data are missing during insertion, it may result in incomplete or invalid records.</a:t>
            </a:r>
          </a:p>
          <a:p>
            <a:r>
              <a:rPr lang="en-US" dirty="0"/>
              <a:t>Example:</a:t>
            </a:r>
          </a:p>
          <a:p>
            <a:pPr lvl="1"/>
            <a:r>
              <a:rPr lang="en-US" b="0" i="0" dirty="0">
                <a:effectLst/>
              </a:rPr>
              <a:t>If a new worker joins the firm and is currently unassigned to any department, we will be unable to put the data into the table because the </a:t>
            </a:r>
            <a:r>
              <a:rPr lang="en-US" b="0" i="0" dirty="0" err="1">
                <a:effectLst/>
              </a:rPr>
              <a:t>w_dept</a:t>
            </a:r>
            <a:r>
              <a:rPr lang="en-US" b="0" i="0" dirty="0">
                <a:effectLst/>
              </a:rPr>
              <a:t> field does not allow nulls.</a:t>
            </a:r>
            <a:endParaRPr lang="en-US" dirty="0"/>
          </a:p>
        </p:txBody>
      </p:sp>
      <p:sp>
        <p:nvSpPr>
          <p:cNvPr id="4" name="Footer Placeholder 3">
            <a:extLst>
              <a:ext uri="{FF2B5EF4-FFF2-40B4-BE49-F238E27FC236}">
                <a16:creationId xmlns:a16="http://schemas.microsoft.com/office/drawing/2014/main" id="{B32C9ADF-9E04-9049-1122-6670DD3E46EB}"/>
              </a:ext>
            </a:extLst>
          </p:cNvPr>
          <p:cNvSpPr>
            <a:spLocks noGrp="1"/>
          </p:cNvSpPr>
          <p:nvPr>
            <p:ph type="ftr" sz="quarter" idx="11"/>
          </p:nvPr>
        </p:nvSpPr>
        <p:spPr/>
        <p:txBody>
          <a:bodyPr/>
          <a:lstStyle/>
          <a:p>
            <a:r>
              <a:rPr lang="en-US"/>
              <a:t>@CROSD</a:t>
            </a:r>
          </a:p>
        </p:txBody>
      </p:sp>
      <p:sp>
        <p:nvSpPr>
          <p:cNvPr id="5" name="Slide Number Placeholder 4">
            <a:extLst>
              <a:ext uri="{FF2B5EF4-FFF2-40B4-BE49-F238E27FC236}">
                <a16:creationId xmlns:a16="http://schemas.microsoft.com/office/drawing/2014/main" id="{5DC27BBC-DB17-30A3-39E0-97D5F0002CF8}"/>
              </a:ext>
            </a:extLst>
          </p:cNvPr>
          <p:cNvSpPr>
            <a:spLocks noGrp="1"/>
          </p:cNvSpPr>
          <p:nvPr>
            <p:ph type="sldNum" sz="quarter" idx="12"/>
          </p:nvPr>
        </p:nvSpPr>
        <p:spPr/>
        <p:txBody>
          <a:bodyPr/>
          <a:lstStyle/>
          <a:p>
            <a:fld id="{5497136D-B0B3-4019-8232-6A7022AC9880}" type="slidenum">
              <a:rPr lang="en-US" smtClean="0"/>
              <a:t>9</a:t>
            </a:fld>
            <a:endParaRPr lang="en-US"/>
          </a:p>
        </p:txBody>
      </p:sp>
    </p:spTree>
    <p:extLst>
      <p:ext uri="{BB962C8B-B14F-4D97-AF65-F5344CB8AC3E}">
        <p14:creationId xmlns:p14="http://schemas.microsoft.com/office/powerpoint/2010/main" val="249503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2559</TotalTime>
  <Words>836</Words>
  <Application>Microsoft Office PowerPoint</Application>
  <PresentationFormat>Widescreen</PresentationFormat>
  <Paragraphs>90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ff3</vt:lpstr>
      <vt:lpstr>Office Theme</vt:lpstr>
      <vt:lpstr>DATABASE MANAGEMENT</vt:lpstr>
      <vt:lpstr>Introduction</vt:lpstr>
      <vt:lpstr>Major Pitfalls in Relational Database Design </vt:lpstr>
      <vt:lpstr>Redundancy (Repetition of Information.)</vt:lpstr>
      <vt:lpstr>Incompleteness (Stores insufficient information)</vt:lpstr>
      <vt:lpstr>Anomalies (Inconsistency in the pattern)</vt:lpstr>
      <vt:lpstr>Example:</vt:lpstr>
      <vt:lpstr>Update Anomalies</vt:lpstr>
      <vt:lpstr>Insertion Anomalies</vt:lpstr>
      <vt:lpstr>Delete Anomaly</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crosd ojha</dc:creator>
  <cp:lastModifiedBy>crosd ojha</cp:lastModifiedBy>
  <cp:revision>5</cp:revision>
  <dcterms:created xsi:type="dcterms:W3CDTF">2023-06-09T07:48:10Z</dcterms:created>
  <dcterms:modified xsi:type="dcterms:W3CDTF">2023-07-16T17:10:01Z</dcterms:modified>
</cp:coreProperties>
</file>