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latin typeface="+mj-lt"/>
              </a:rPr>
              <a:t>Chapter 5:</a:t>
            </a:r>
            <a:endParaRPr lang="en-US" sz="3200" b="1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Creating and Altering Database and Tables </a:t>
            </a:r>
            <a:endParaRPr lang="en-US" sz="3200" b="1" dirty="0">
              <a:latin typeface="+mj-lt"/>
            </a:endParaRPr>
          </a:p>
          <a:p>
            <a:r>
              <a:rPr lang="en-US" i="1" dirty="0">
                <a:latin typeface="+mj-lt"/>
              </a:rPr>
              <a:t>5.6 Create, Alter, Drop</a:t>
            </a:r>
            <a:endParaRPr lang="en-US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ALTER DATABASE Statement in Oracle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ALTER DATABASE statement in Oracle is used to modify the overall characteristics of a database. </a:t>
            </a:r>
            <a:endParaRPr lang="en-US"/>
          </a:p>
          <a:p>
            <a:r>
              <a:rPr lang="en-US"/>
              <a:t>It allows you to change settings, manage the database's state, and perform certain administrative tasks.</a:t>
            </a:r>
            <a:endParaRPr lang="en-US"/>
          </a:p>
          <a:p>
            <a:r>
              <a:rPr lang="en-US"/>
              <a:t>General Syntax:</a:t>
            </a:r>
            <a:endParaRPr lang="en-US"/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ALTER DATABASE [db_name] alter_option;</a:t>
            </a:r>
            <a:endParaRPr 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ALTER DATABASE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Change Character Set and Collation</a:t>
            </a:r>
            <a:endParaRPr lang="en-US"/>
          </a:p>
          <a:p>
            <a:r>
              <a:rPr lang="en-US"/>
              <a:t>Set Encryption</a:t>
            </a:r>
            <a:endParaRPr lang="en-US"/>
          </a:p>
          <a:p>
            <a:r>
              <a:rPr lang="en-US"/>
              <a:t>Set Read Only Mode</a:t>
            </a:r>
            <a:endParaRPr lang="en-US"/>
          </a:p>
          <a:p>
            <a:r>
              <a:rPr lang="en-US"/>
              <a:t>Enable/Disable Plugins</a:t>
            </a:r>
            <a:endParaRPr lang="en-US"/>
          </a:p>
          <a:p>
            <a:r>
              <a:rPr lang="en-US"/>
              <a:t>Set/Reset Logging Parameters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1. Change Character Set and Collation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olidFill>
                  <a:schemeClr val="tx1"/>
                </a:solidFill>
              </a:rPr>
              <a:t>A character set defines how characters are stored and represented in a database. Examples include AL32UTF8 (Unicode) and WE8ISO8859P1 (Western European 8-bit).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 collation specifies the sorting rules for character data, which influence how text is compared and ordered in the database.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Syntax:</a:t>
            </a:r>
            <a:endParaRPr lang="en-US">
              <a:solidFill>
                <a:schemeClr val="tx1"/>
              </a:solidFill>
            </a:endParaRPr>
          </a:p>
          <a:p>
            <a:pPr marL="1257300" lvl="2" indent="-342900"/>
            <a:r>
              <a:rPr lang="en-US" i="1">
                <a:solidFill>
                  <a:srgbClr val="FF0000"/>
                </a:solidFill>
              </a:rPr>
              <a:t>ALTER DATABASE [DEFAULT] CHARACTER SET [=] charset_name;</a:t>
            </a:r>
            <a:endParaRPr lang="en-US" i="1">
              <a:solidFill>
                <a:srgbClr val="FF0000"/>
              </a:solidFill>
            </a:endParaRPr>
          </a:p>
          <a:p>
            <a:pPr marL="1257300" lvl="2" indent="-342900"/>
            <a:r>
              <a:rPr lang="en-US" i="1">
                <a:solidFill>
                  <a:srgbClr val="FF0000"/>
                </a:solidFill>
              </a:rPr>
              <a:t>ALTER DATABASE [DEFAULT] COLLATE [=] collation_name;</a:t>
            </a:r>
            <a:endParaRPr lang="en-US" i="1">
              <a:solidFill>
                <a:srgbClr val="FF0000"/>
              </a:solidFill>
            </a:endParaRPr>
          </a:p>
          <a:p>
            <a:pPr marL="342900" lvl="0" indent="-342900"/>
            <a:r>
              <a:rPr lang="en-US">
                <a:solidFill>
                  <a:schemeClr val="tx1"/>
                </a:solidFill>
              </a:rPr>
              <a:t>Example:</a:t>
            </a:r>
            <a:endParaRPr lang="en-US">
              <a:solidFill>
                <a:schemeClr val="tx1"/>
              </a:solidFill>
            </a:endParaRPr>
          </a:p>
          <a:p>
            <a:pPr marL="1257300" lvl="2" indent="-342900"/>
            <a:r>
              <a:rPr lang="en-US" i="1">
                <a:solidFill>
                  <a:srgbClr val="FF0000"/>
                </a:solidFill>
              </a:rPr>
              <a:t>ALTER DATABASE DEFAULT CHARACTER SET utf8mb4;</a:t>
            </a:r>
            <a:endParaRPr lang="en-US" i="1">
              <a:solidFill>
                <a:srgbClr val="FF0000"/>
              </a:solidFill>
            </a:endParaRPr>
          </a:p>
          <a:p>
            <a:pPr marL="1257300" lvl="2" indent="-342900"/>
            <a:r>
              <a:rPr lang="en-US" i="1">
                <a:solidFill>
                  <a:srgbClr val="FF0000"/>
                </a:solidFill>
              </a:rPr>
              <a:t>ALTER TABLE table_name MODIFY (column_name COLLATE BINARY_AI);</a:t>
            </a:r>
            <a:endParaRPr 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ALTER TABLE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ALTER TABLE statement in Oracle is used to modify the structure of an existing table. </a:t>
            </a:r>
            <a:endParaRPr lang="en-US"/>
          </a:p>
          <a:p>
            <a:r>
              <a:rPr lang="en-US"/>
              <a:t>It allows you to add, modify, or drop columns, change constraints, and rename the table itself.</a:t>
            </a:r>
            <a:endParaRPr lang="en-US"/>
          </a:p>
          <a:p>
            <a:r>
              <a:rPr lang="en-US"/>
              <a:t>General Syntax:</a:t>
            </a:r>
            <a:endParaRPr lang="en-US"/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ALTER TABLE table_name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   action;</a:t>
            </a:r>
            <a:endParaRPr 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ALTER TABLE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Add Column</a:t>
            </a:r>
            <a:endParaRPr lang="en-US"/>
          </a:p>
          <a:p>
            <a:r>
              <a:rPr lang="en-US"/>
              <a:t>Modify Column</a:t>
            </a:r>
            <a:endParaRPr lang="en-US"/>
          </a:p>
          <a:p>
            <a:r>
              <a:rPr lang="en-US"/>
              <a:t>Drop Column</a:t>
            </a:r>
            <a:endParaRPr lang="en-US"/>
          </a:p>
          <a:p>
            <a:r>
              <a:rPr lang="en-US"/>
              <a:t>Add Constraint</a:t>
            </a:r>
            <a:endParaRPr lang="en-US"/>
          </a:p>
          <a:p>
            <a:r>
              <a:rPr lang="en-US"/>
              <a:t>Drop Constraint</a:t>
            </a:r>
            <a:endParaRPr lang="en-US"/>
          </a:p>
          <a:p>
            <a:r>
              <a:rPr lang="en-US"/>
              <a:t>Rename Column</a:t>
            </a:r>
            <a:endParaRPr lang="en-US"/>
          </a:p>
          <a:p>
            <a:r>
              <a:rPr lang="en-US"/>
              <a:t>Rename Table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TABLE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CREATE TABLE table_name (</a:t>
            </a:r>
            <a:endParaRPr lang="en-US"/>
          </a:p>
          <a:p>
            <a:pPr marL="0" indent="0">
              <a:buNone/>
            </a:pPr>
            <a:r>
              <a:rPr lang="en-US"/>
              <a:t>    column_1 data_type column_constraint,</a:t>
            </a:r>
            <a:endParaRPr lang="en-US"/>
          </a:p>
          <a:p>
            <a:pPr marL="0" indent="0">
              <a:buNone/>
            </a:pPr>
            <a:r>
              <a:rPr lang="en-US"/>
              <a:t>    column_2 data_type column_constraint,</a:t>
            </a:r>
            <a:endParaRPr lang="en-US"/>
          </a:p>
          <a:p>
            <a:pPr marL="0" indent="0">
              <a:buNone/>
            </a:pPr>
            <a:r>
              <a:rPr lang="en-US"/>
              <a:t>    ...</a:t>
            </a:r>
            <a:endParaRPr lang="en-US"/>
          </a:p>
          <a:p>
            <a:pPr marL="0" indent="0">
              <a:buNone/>
            </a:pPr>
            <a:r>
              <a:rPr lang="en-US"/>
              <a:t>    table_constraint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Explanation: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table_name: The name you want to give to your new table.</a:t>
            </a:r>
            <a:endParaRPr lang="en-US"/>
          </a:p>
          <a:p>
            <a:r>
              <a:rPr lang="en-US"/>
              <a:t>column_name: The name of each column in the table.</a:t>
            </a:r>
            <a:endParaRPr lang="en-US"/>
          </a:p>
          <a:p>
            <a:r>
              <a:rPr lang="en-US"/>
              <a:t>data_type: The data type of each column (e.g., NUMBER, VARCHAR2, DATE).</a:t>
            </a:r>
            <a:endParaRPr lang="en-US"/>
          </a:p>
          <a:p>
            <a:r>
              <a:rPr lang="en-US"/>
              <a:t>column_constraint: Constraints that apply to individual columns (e.g., NOT NULL, UNIQUE).</a:t>
            </a:r>
            <a:endParaRPr lang="en-US"/>
          </a:p>
          <a:p>
            <a:r>
              <a:rPr lang="en-US"/>
              <a:t>table_constraint: Constraints that apply to the entire table (e.g., PRIMARY KEY, FOREIGN KEY).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i="1">
                <a:sym typeface="+mn-ea"/>
              </a:rPr>
              <a:t>Let's create a table named employees with the following columns:</a:t>
            </a:r>
            <a:endParaRPr lang="en-US" i="1"/>
          </a:p>
          <a:p>
            <a:r>
              <a:rPr lang="en-US">
                <a:solidFill>
                  <a:srgbClr val="FF0000"/>
                </a:solidFill>
                <a:sym typeface="+mn-ea"/>
              </a:rPr>
              <a:t>employee_id:</a:t>
            </a:r>
            <a:r>
              <a:rPr lang="en-US">
                <a:sym typeface="+mn-ea"/>
              </a:rPr>
              <a:t> A unique identifier for each </a:t>
            </a:r>
            <a:r>
              <a:rPr lang="en-US">
                <a:solidFill>
                  <a:srgbClr val="FF0000"/>
                </a:solidFill>
                <a:sym typeface="+mn-ea"/>
              </a:rPr>
              <a:t>employee (NUMBER, PRIMARY KEY)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  <a:sym typeface="+mn-ea"/>
              </a:rPr>
              <a:t>first_name</a:t>
            </a:r>
            <a:r>
              <a:rPr lang="en-US">
                <a:sym typeface="+mn-ea"/>
              </a:rPr>
              <a:t>: The employee's first name (</a:t>
            </a:r>
            <a:r>
              <a:rPr lang="en-US">
                <a:solidFill>
                  <a:srgbClr val="FF0000"/>
                </a:solidFill>
                <a:sym typeface="+mn-ea"/>
              </a:rPr>
              <a:t>VARCHAR2</a:t>
            </a:r>
            <a:r>
              <a:rPr lang="en-US">
                <a:sym typeface="+mn-ea"/>
              </a:rPr>
              <a:t>)</a:t>
            </a:r>
            <a:endParaRPr lang="en-US"/>
          </a:p>
          <a:p>
            <a:r>
              <a:rPr lang="en-US">
                <a:solidFill>
                  <a:srgbClr val="FF0000"/>
                </a:solidFill>
                <a:sym typeface="+mn-ea"/>
              </a:rPr>
              <a:t>last_name</a:t>
            </a:r>
            <a:r>
              <a:rPr lang="en-US">
                <a:sym typeface="+mn-ea"/>
              </a:rPr>
              <a:t>: The employee's last name (</a:t>
            </a:r>
            <a:r>
              <a:rPr lang="en-US">
                <a:solidFill>
                  <a:srgbClr val="FF0000"/>
                </a:solidFill>
                <a:sym typeface="+mn-ea"/>
              </a:rPr>
              <a:t>VARCHAR2</a:t>
            </a:r>
            <a:r>
              <a:rPr lang="en-US">
                <a:sym typeface="+mn-ea"/>
              </a:rPr>
              <a:t>)</a:t>
            </a:r>
            <a:endParaRPr lang="en-US"/>
          </a:p>
          <a:p>
            <a:r>
              <a:rPr lang="en-US">
                <a:solidFill>
                  <a:srgbClr val="FF0000"/>
                </a:solidFill>
                <a:sym typeface="+mn-ea"/>
              </a:rPr>
              <a:t>hire_date</a:t>
            </a:r>
            <a:r>
              <a:rPr lang="en-US">
                <a:sym typeface="+mn-ea"/>
              </a:rPr>
              <a:t>: The date the employee was hired (</a:t>
            </a:r>
            <a:r>
              <a:rPr lang="en-US">
                <a:solidFill>
                  <a:srgbClr val="FF0000"/>
                </a:solidFill>
                <a:sym typeface="+mn-ea"/>
              </a:rPr>
              <a:t>DATE</a:t>
            </a:r>
            <a:r>
              <a:rPr lang="en-US">
                <a:sym typeface="+mn-ea"/>
              </a:rPr>
              <a:t>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 i="1">
                <a:solidFill>
                  <a:srgbClr val="FF0000"/>
                </a:solidFill>
              </a:rPr>
              <a:t>CREATE TABLE employees (</a:t>
            </a:r>
            <a:endParaRPr lang="en-US" sz="2000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>
                <a:solidFill>
                  <a:srgbClr val="FF0000"/>
                </a:solidFill>
              </a:rPr>
              <a:t>    employee_id NUMBER PRIMARY KEY,</a:t>
            </a:r>
            <a:endParaRPr lang="en-US" sz="2000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>
                <a:solidFill>
                  <a:srgbClr val="FF0000"/>
                </a:solidFill>
              </a:rPr>
              <a:t>    first_name VARCHAR2(50),</a:t>
            </a:r>
            <a:endParaRPr lang="en-US" sz="2000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>
                <a:solidFill>
                  <a:srgbClr val="FF0000"/>
                </a:solidFill>
              </a:rPr>
              <a:t>    last_name VARCHAR2(50),</a:t>
            </a:r>
            <a:endParaRPr lang="en-US" sz="2000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>
                <a:solidFill>
                  <a:srgbClr val="FF0000"/>
                </a:solidFill>
              </a:rPr>
              <a:t>    hire_date DATE</a:t>
            </a:r>
            <a:endParaRPr lang="en-US" sz="2000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>
                <a:solidFill>
                  <a:srgbClr val="FF0000"/>
                </a:solidFill>
              </a:rPr>
              <a:t>);</a:t>
            </a:r>
            <a:endParaRPr lang="en-US" sz="2000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>
                <a:solidFill>
                  <a:schemeClr val="tx1"/>
                </a:solidFill>
              </a:rPr>
              <a:t>This query creates a table named </a:t>
            </a:r>
            <a:r>
              <a:rPr lang="en-US" sz="2000" i="1">
                <a:solidFill>
                  <a:srgbClr val="FF0000"/>
                </a:solidFill>
              </a:rPr>
              <a:t>employees </a:t>
            </a:r>
            <a:r>
              <a:rPr lang="en-US" sz="2000" i="1">
                <a:solidFill>
                  <a:schemeClr val="tx1"/>
                </a:solidFill>
              </a:rPr>
              <a:t>with the specified columns and their respective data types. The </a:t>
            </a:r>
            <a:r>
              <a:rPr lang="en-US" sz="2000" i="1">
                <a:solidFill>
                  <a:srgbClr val="FF0000"/>
                </a:solidFill>
              </a:rPr>
              <a:t>employee_id </a:t>
            </a:r>
            <a:r>
              <a:rPr lang="en-US" sz="2000" i="1">
                <a:solidFill>
                  <a:schemeClr val="tx1"/>
                </a:solidFill>
              </a:rPr>
              <a:t>column is defined as the </a:t>
            </a:r>
            <a:r>
              <a:rPr lang="en-US" sz="2000" i="1">
                <a:solidFill>
                  <a:srgbClr val="FF0000"/>
                </a:solidFill>
              </a:rPr>
              <a:t>primary key</a:t>
            </a:r>
            <a:r>
              <a:rPr lang="en-US" sz="2000" i="1">
                <a:solidFill>
                  <a:schemeClr val="tx1"/>
                </a:solidFill>
              </a:rPr>
              <a:t>, ensuring that each employee has a unique identifier.</a:t>
            </a:r>
            <a:endParaRPr lang="en-US" sz="2000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Creating a Table with SQL Constraints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Syntax:</a:t>
            </a:r>
            <a:endParaRPr lang="en-US"/>
          </a:p>
          <a:p>
            <a:pPr marL="457200" lvl="1" indent="0">
              <a:buNone/>
            </a:pPr>
            <a:r>
              <a:rPr lang="en-US" b="1">
                <a:solidFill>
                  <a:srgbClr val="FF0000"/>
                </a:solidFill>
              </a:rPr>
              <a:t>CREATE TABLE</a:t>
            </a:r>
            <a:r>
              <a:rPr lang="en-US">
                <a:solidFill>
                  <a:srgbClr val="FF0000"/>
                </a:solidFill>
              </a:rPr>
              <a:t> table_name (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    column1 datatype constraint1,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    column2 datatype constraint2,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    column3 datatype constraint3,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    ...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    columnN datatype constraintN,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    </a:t>
            </a:r>
            <a:r>
              <a:rPr lang="en-US" b="1">
                <a:solidFill>
                  <a:srgbClr val="FF0000"/>
                </a:solidFill>
              </a:rPr>
              <a:t>CONSTRAINT </a:t>
            </a:r>
            <a:r>
              <a:rPr lang="en-US">
                <a:solidFill>
                  <a:srgbClr val="FF0000"/>
                </a:solidFill>
              </a:rPr>
              <a:t>constraint_name </a:t>
            </a:r>
            <a:r>
              <a:rPr lang="en-US" b="1">
                <a:solidFill>
                  <a:srgbClr val="FF0000"/>
                </a:solidFill>
              </a:rPr>
              <a:t>CHECK </a:t>
            </a:r>
            <a:r>
              <a:rPr lang="en-US">
                <a:solidFill>
                  <a:srgbClr val="FF0000"/>
                </a:solidFill>
              </a:rPr>
              <a:t>(condition)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);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Creating a Table with SQL Constraints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 sz="4000">
                <a:solidFill>
                  <a:schemeClr val="tx1"/>
                </a:solidFill>
              </a:rPr>
              <a:t>Example:</a:t>
            </a:r>
            <a:endParaRPr lang="en-US" sz="4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CREATE TABLE Customers (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   Customer_ID INT PRIMARY KEY,</a:t>
            </a:r>
            <a:r>
              <a:rPr lang="en-US" i="1">
                <a:solidFill>
                  <a:schemeClr val="tx1"/>
                </a:solidFill>
              </a:rPr>
              <a:t> -- Primary Key constraint</a:t>
            </a:r>
            <a:endParaRPr lang="en-US" i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   First_Name VARCHAR(50) NOT NULL, </a:t>
            </a:r>
            <a:r>
              <a:rPr lang="en-US" i="1">
                <a:solidFill>
                  <a:schemeClr val="tx1"/>
                </a:solidFill>
              </a:rPr>
              <a:t>-- Not Null constraint</a:t>
            </a:r>
            <a:endParaRPr lang="en-US" i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   Last_Name VARCHAR(50) NOT NULL,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   Email VARCHAR(255) UNIQUE,</a:t>
            </a:r>
            <a:r>
              <a:rPr lang="en-US" i="1">
                <a:solidFill>
                  <a:schemeClr val="tx1"/>
                </a:solidFill>
              </a:rPr>
              <a:t> -- Unique constraint</a:t>
            </a:r>
            <a:endParaRPr lang="en-US" i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   Phone_Number VARCHAR(20),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   City VARCHAR(50),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   Country VARCHAR(50),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   CONSTRAINT CHK_Country CHECK (Country IN ('USA', 'Canada', 'Mexico'))</a:t>
            </a:r>
            <a:r>
              <a:rPr lang="en-US" i="1">
                <a:solidFill>
                  <a:srgbClr val="FF0000"/>
                </a:solidFill>
                <a:sym typeface="+mn-ea"/>
              </a:rPr>
              <a:t> </a:t>
            </a:r>
            <a:r>
              <a:rPr lang="en-US" i="1">
                <a:sym typeface="+mn-ea"/>
              </a:rPr>
              <a:t>-- Check constraint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);</a:t>
            </a:r>
            <a:endParaRPr 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 Points: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Constraints are used to enforce data integrity and ensure data consistency within your database.</a:t>
            </a:r>
            <a:endParaRPr lang="en-US"/>
          </a:p>
          <a:p>
            <a:r>
              <a:rPr lang="en-US"/>
              <a:t>You can define multiple constraints within a single CREATE TABLE statement.</a:t>
            </a:r>
            <a:endParaRPr lang="en-US"/>
          </a:p>
          <a:p>
            <a:r>
              <a:rPr lang="en-US"/>
              <a:t>Constraints can be applied at the column level or the table level.</a:t>
            </a:r>
            <a:endParaRPr lang="en-US"/>
          </a:p>
          <a:p>
            <a:r>
              <a:rPr lang="en-US"/>
              <a:t>This example demonstrates how to use common SQL constraints like PRIMARY KEY, NOT NULL, UNIQUE, and CHECK when creating a table. You can adapt and combine these constraints to suit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Creating a Table Using a Subquery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You can create a new table in Oracle using a subquery within the CREATE TABLE statement. </a:t>
            </a:r>
            <a:endParaRPr lang="en-US"/>
          </a:p>
          <a:p>
            <a:r>
              <a:rPr lang="en-US"/>
              <a:t>This is often referred to as the CREATE TABLE ... AS SELECT syntax.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CREATE TABLE new_table_name AS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SELECT column1, column2, ...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FROM source_table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WHERE condition;</a:t>
            </a:r>
            <a:endParaRPr lang="en-US" i="1">
              <a:solidFill>
                <a:srgbClr val="FF0000"/>
              </a:solidFill>
            </a:endParaRPr>
          </a:p>
          <a:p>
            <a:pPr lvl="0"/>
            <a:r>
              <a:rPr lang="en-US">
                <a:solidFill>
                  <a:schemeClr val="tx1"/>
                </a:solidFill>
              </a:rPr>
              <a:t>Example:</a:t>
            </a:r>
            <a:endParaRPr lang="en-US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CREATE TABLE high_salaried_employees AS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SELECT employee_id, first_name, last_name, salary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FROM employees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WHERE salary &gt; 10000;</a:t>
            </a:r>
            <a:endParaRPr lang="en-US" i="1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i="1">
                <a:solidFill>
                  <a:schemeClr val="tx1"/>
                </a:solidFill>
              </a:rPr>
              <a:t>This query will create a new table named high_salaried_employees with the specified columns and populate it with data from the employees table where the salary is greater than 10000.</a:t>
            </a:r>
            <a:endParaRPr lang="en-US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4333</Words>
  <Application>WPS Presentation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DATABASE MANAGEMENT SYSTEM</vt:lpstr>
      <vt:lpstr>CREATE TABLE Query</vt:lpstr>
      <vt:lpstr>Explanation:</vt:lpstr>
      <vt:lpstr>Example:</vt:lpstr>
      <vt:lpstr>PowerPoint 演示文稿</vt:lpstr>
      <vt:lpstr>Creating a Table with SQL Constraints</vt:lpstr>
      <vt:lpstr>Creating a Table with SQL Constraints</vt:lpstr>
      <vt:lpstr>Key Points:</vt:lpstr>
      <vt:lpstr>Creating a Table Using a Subquery</vt:lpstr>
      <vt:lpstr>ALTER DATABASE Statement in Oracle</vt:lpstr>
      <vt:lpstr>ALTER DATABASE Actions</vt:lpstr>
      <vt:lpstr>1. Change Character Set and Collation</vt:lpstr>
      <vt:lpstr>ALTER TABLE Statement</vt:lpstr>
      <vt:lpstr>ALTER TABLE 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/>
  <cp:lastModifiedBy>Crosd Ojha</cp:lastModifiedBy>
  <cp:revision>4</cp:revision>
  <dcterms:created xsi:type="dcterms:W3CDTF">2025-01-05T15:27:00Z</dcterms:created>
  <dcterms:modified xsi:type="dcterms:W3CDTF">2025-01-06T01:42:07Z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B027BA8D8A514A0B9E21FA46FBF716E5_12</vt:lpwstr>
  </property>
  <property fmtid="{D5CDD505-2E9C-101B-9397-08002B2CF9AE}" pid="3" name="KSOProductBuildVer">
    <vt:lpwstr>1033-12.2.0.18607</vt:lpwstr>
  </property>
</Properties>
</file>