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What is Query Processing?</a:t>
            </a:r>
            <a:endParaRPr lang="en-US"/>
          </a:p>
        </p:txBody>
      </p:sp>
      <p:sp>
        <p:nvSpPr>
          <p:cNvPr id="3" name="Content Placeholder 2"/>
          <p:cNvSpPr>
            <a:spLocks noGrp="1"/>
          </p:cNvSpPr>
          <p:nvPr>
            <p:ph idx="1"/>
          </p:nvPr>
        </p:nvSpPr>
        <p:spPr/>
        <p:txBody>
          <a:bodyPr/>
          <a:p>
            <a:r>
              <a:rPr lang="en-US"/>
              <a:t>Query Processing includes translations on high level Queries into low level expressions that can be used at physical level of file system, query optimization and actual execution of query to get the actual result.</a:t>
            </a:r>
            <a:endParaRPr lang="en-US"/>
          </a:p>
          <a:p>
            <a:r>
              <a:rPr lang="en-US"/>
              <a:t>The basic steps are:</a:t>
            </a:r>
            <a:endParaRPr lang="en-US"/>
          </a:p>
          <a:p>
            <a:pPr marL="914400" lvl="1" indent="-457200">
              <a:buAutoNum type="arabicPeriod"/>
            </a:pPr>
            <a:r>
              <a:rPr lang="en-US"/>
              <a:t>Parsing and translation.</a:t>
            </a:r>
            <a:endParaRPr lang="en-US"/>
          </a:p>
          <a:p>
            <a:pPr marL="914400" lvl="1" indent="-457200">
              <a:buAutoNum type="arabicPeriod"/>
            </a:pPr>
            <a:r>
              <a:rPr lang="en-US"/>
              <a:t>Optimization.</a:t>
            </a:r>
            <a:endParaRPr lang="en-US"/>
          </a:p>
          <a:p>
            <a:pPr marL="914400" lvl="1" indent="-457200">
              <a:buAutoNum type="arabicPeriod"/>
            </a:pPr>
            <a:r>
              <a:rPr lang="en-US"/>
              <a:t>Evaluation.</a:t>
            </a:r>
            <a:endParaRPr lang="en-US"/>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Steps in query processing</a:t>
            </a:r>
            <a:endParaRPr lang="en-US"/>
          </a:p>
        </p:txBody>
      </p:sp>
      <p:pic>
        <p:nvPicPr>
          <p:cNvPr id="6" name="Content Placeholder 5"/>
          <p:cNvPicPr>
            <a:picLocks noChangeAspect="1"/>
          </p:cNvPicPr>
          <p:nvPr>
            <p:ph idx="1"/>
          </p:nvPr>
        </p:nvPicPr>
        <p:blipFill>
          <a:blip r:embed="rId1"/>
          <a:stretch>
            <a:fillRect/>
          </a:stretch>
        </p:blipFill>
        <p:spPr>
          <a:xfrm>
            <a:off x="3009265" y="2258060"/>
            <a:ext cx="6172200" cy="34861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sym typeface="+mn-ea"/>
              </a:rPr>
              <a:t>Parsing and translation</a:t>
            </a:r>
            <a:endParaRPr lang="en-US"/>
          </a:p>
        </p:txBody>
      </p:sp>
      <p:sp>
        <p:nvSpPr>
          <p:cNvPr id="3" name="Content Placeholder 2"/>
          <p:cNvSpPr>
            <a:spLocks noGrp="1"/>
          </p:cNvSpPr>
          <p:nvPr>
            <p:ph idx="1"/>
          </p:nvPr>
        </p:nvSpPr>
        <p:spPr/>
        <p:txBody>
          <a:bodyPr/>
          <a:p>
            <a:r>
              <a:rPr lang="en-US"/>
              <a:t>The first step involves understanding what you're asking for. The DBMS takes your query, written in a high-level language like SQL (Structured Query Language), and breaks it down into its basic components.</a:t>
            </a:r>
            <a:endParaRPr lang="en-US"/>
          </a:p>
          <a:p>
            <a:r>
              <a:rPr lang="en-US"/>
              <a:t>It performs checks to ensure the query is written correctly (syntax) and uses valid commands (semantics).</a:t>
            </a:r>
            <a:endParaRPr lang="en-US"/>
          </a:p>
          <a:p>
            <a:r>
              <a:rPr lang="en-US"/>
              <a:t>Then, it translates the query into a more machine-readable format, often using relational algebra, that the database system can understand.</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Optimization:</a:t>
            </a:r>
            <a:endParaRPr lang="en-US"/>
          </a:p>
        </p:txBody>
      </p:sp>
      <p:sp>
        <p:nvSpPr>
          <p:cNvPr id="3" name="Content Placeholder 2"/>
          <p:cNvSpPr>
            <a:spLocks noGrp="1"/>
          </p:cNvSpPr>
          <p:nvPr>
            <p:ph idx="1"/>
          </p:nvPr>
        </p:nvSpPr>
        <p:spPr/>
        <p:txBody>
          <a:bodyPr/>
          <a:p>
            <a:r>
              <a:rPr lang="en-US"/>
              <a:t>Once the DBMS understands the query, it explores different ways to retrieve the data. It considers factors like data organization, available indexes, and processing costs.</a:t>
            </a:r>
            <a:endParaRPr lang="en-US"/>
          </a:p>
          <a:p>
            <a:r>
              <a:rPr lang="en-US"/>
              <a:t>The goal is to find the most efficient execution plan, the one that retrieves the data you need as quickly as possible.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Evaluation:</a:t>
            </a:r>
            <a:endParaRPr lang="en-US"/>
          </a:p>
        </p:txBody>
      </p:sp>
      <p:sp>
        <p:nvSpPr>
          <p:cNvPr id="3" name="Content Placeholder 2"/>
          <p:cNvSpPr>
            <a:spLocks noGrp="1"/>
          </p:cNvSpPr>
          <p:nvPr>
            <p:ph idx="1"/>
          </p:nvPr>
        </p:nvSpPr>
        <p:spPr/>
        <p:txBody>
          <a:bodyPr/>
          <a:p>
            <a:r>
              <a:rPr lang="en-US"/>
              <a:t>With a plan in place, the DBMS gets down to business. It executes the chosen plan, step by step, to retrieve the data from the database.</a:t>
            </a:r>
            <a:endParaRPr lang="en-US"/>
          </a:p>
          <a:p>
            <a:r>
              <a:rPr lang="en-US"/>
              <a:t>This might involve accessing specific tables, applying filters, and performing calculations based on your query.</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1365</Words>
  <Application>WPS Presentation</Application>
  <PresentationFormat>Widescreen</PresentationFormat>
  <Paragraphs>27</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Office Theme</vt:lpstr>
      <vt:lpstr>PowerPoint 演示文稿</vt:lpstr>
      <vt:lpstr>What is Query Processing?</vt:lpstr>
      <vt:lpstr>Steps in query processing</vt:lpstr>
      <vt:lpstr>Parsing and translation</vt:lpstr>
      <vt:lpstr>Optimization:</vt:lpstr>
      <vt:lpstr>Evaluation: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LENOVO</cp:lastModifiedBy>
  <cp:revision>1</cp:revision>
  <dcterms:created xsi:type="dcterms:W3CDTF">2024-05-21T16:14:05Z</dcterms:created>
  <dcterms:modified xsi:type="dcterms:W3CDTF">2024-05-21T16:14:05Z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1D24CF19267F41F0BB4CF1F16CDC98E5_12</vt:lpwstr>
  </property>
  <property fmtid="{D5CDD505-2E9C-101B-9397-08002B2CF9AE}" pid="3" name="KSOProductBuildVer">
    <vt:lpwstr>1033-12.2.0.16909</vt:lpwstr>
  </property>
</Properties>
</file>