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61" r:id="rId4"/>
    <p:sldId id="269" r:id="rId5"/>
    <p:sldId id="258"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66123-BFCE-6860-EB34-809A184995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4777FB-AD49-EB41-06BF-9CF9791662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450900-C0ED-2BD2-2A4E-CCD449373776}"/>
              </a:ext>
            </a:extLst>
          </p:cNvPr>
          <p:cNvSpPr>
            <a:spLocks noGrp="1"/>
          </p:cNvSpPr>
          <p:nvPr>
            <p:ph type="dt" sz="half" idx="10"/>
          </p:nvPr>
        </p:nvSpPr>
        <p:spPr/>
        <p:txBody>
          <a:bodyPr/>
          <a:lstStyle/>
          <a:p>
            <a:fld id="{1AFFE355-239F-4A9B-B8E5-83099A040CB6}" type="datetimeFigureOut">
              <a:rPr lang="en-US" smtClean="0"/>
              <a:t>7/2/2023</a:t>
            </a:fld>
            <a:endParaRPr lang="en-US"/>
          </a:p>
        </p:txBody>
      </p:sp>
      <p:sp>
        <p:nvSpPr>
          <p:cNvPr id="5" name="Footer Placeholder 4">
            <a:extLst>
              <a:ext uri="{FF2B5EF4-FFF2-40B4-BE49-F238E27FC236}">
                <a16:creationId xmlns:a16="http://schemas.microsoft.com/office/drawing/2014/main" id="{E211BB77-5A34-A76A-5BE5-D93C9B064D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D378A2-D989-E952-A092-BBE2FFBF385F}"/>
              </a:ext>
            </a:extLst>
          </p:cNvPr>
          <p:cNvSpPr>
            <a:spLocks noGrp="1"/>
          </p:cNvSpPr>
          <p:nvPr>
            <p:ph type="sldNum" sz="quarter" idx="12"/>
          </p:nvPr>
        </p:nvSpPr>
        <p:spPr/>
        <p:txBody>
          <a:bodyPr/>
          <a:lstStyle/>
          <a:p>
            <a:fld id="{646DEC28-9788-4E90-90B9-B6D1328C0802}" type="slidenum">
              <a:rPr lang="en-US" smtClean="0"/>
              <a:t>‹#›</a:t>
            </a:fld>
            <a:endParaRPr lang="en-US"/>
          </a:p>
        </p:txBody>
      </p:sp>
    </p:spTree>
    <p:extLst>
      <p:ext uri="{BB962C8B-B14F-4D97-AF65-F5344CB8AC3E}">
        <p14:creationId xmlns:p14="http://schemas.microsoft.com/office/powerpoint/2010/main" val="3159877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C129-EEF4-29E0-3967-99078A3C23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429CD8-5150-6627-254D-18CF345CFC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2B7FC-02E3-9AA4-75A2-7EE8FEBAC5FD}"/>
              </a:ext>
            </a:extLst>
          </p:cNvPr>
          <p:cNvSpPr>
            <a:spLocks noGrp="1"/>
          </p:cNvSpPr>
          <p:nvPr>
            <p:ph type="dt" sz="half" idx="10"/>
          </p:nvPr>
        </p:nvSpPr>
        <p:spPr/>
        <p:txBody>
          <a:bodyPr/>
          <a:lstStyle/>
          <a:p>
            <a:fld id="{1AFFE355-239F-4A9B-B8E5-83099A040CB6}" type="datetimeFigureOut">
              <a:rPr lang="en-US" smtClean="0"/>
              <a:t>7/2/2023</a:t>
            </a:fld>
            <a:endParaRPr lang="en-US"/>
          </a:p>
        </p:txBody>
      </p:sp>
      <p:sp>
        <p:nvSpPr>
          <p:cNvPr id="5" name="Footer Placeholder 4">
            <a:extLst>
              <a:ext uri="{FF2B5EF4-FFF2-40B4-BE49-F238E27FC236}">
                <a16:creationId xmlns:a16="http://schemas.microsoft.com/office/drawing/2014/main" id="{39A22C21-428F-85F9-D382-F455CB2EE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DFC47-087B-2189-9F44-1F383238CEC4}"/>
              </a:ext>
            </a:extLst>
          </p:cNvPr>
          <p:cNvSpPr>
            <a:spLocks noGrp="1"/>
          </p:cNvSpPr>
          <p:nvPr>
            <p:ph type="sldNum" sz="quarter" idx="12"/>
          </p:nvPr>
        </p:nvSpPr>
        <p:spPr/>
        <p:txBody>
          <a:bodyPr/>
          <a:lstStyle/>
          <a:p>
            <a:fld id="{646DEC28-9788-4E90-90B9-B6D1328C0802}" type="slidenum">
              <a:rPr lang="en-US" smtClean="0"/>
              <a:t>‹#›</a:t>
            </a:fld>
            <a:endParaRPr lang="en-US"/>
          </a:p>
        </p:txBody>
      </p:sp>
    </p:spTree>
    <p:extLst>
      <p:ext uri="{BB962C8B-B14F-4D97-AF65-F5344CB8AC3E}">
        <p14:creationId xmlns:p14="http://schemas.microsoft.com/office/powerpoint/2010/main" val="1410954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4A00B9-9D9D-FBE4-BD55-5F59DE6EF1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BFEC94-B419-DC4F-542B-CD98487FF4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D773F-54B0-ABD6-9E5C-82E4B289C64A}"/>
              </a:ext>
            </a:extLst>
          </p:cNvPr>
          <p:cNvSpPr>
            <a:spLocks noGrp="1"/>
          </p:cNvSpPr>
          <p:nvPr>
            <p:ph type="dt" sz="half" idx="10"/>
          </p:nvPr>
        </p:nvSpPr>
        <p:spPr/>
        <p:txBody>
          <a:bodyPr/>
          <a:lstStyle/>
          <a:p>
            <a:fld id="{1AFFE355-239F-4A9B-B8E5-83099A040CB6}" type="datetimeFigureOut">
              <a:rPr lang="en-US" smtClean="0"/>
              <a:t>7/2/2023</a:t>
            </a:fld>
            <a:endParaRPr lang="en-US"/>
          </a:p>
        </p:txBody>
      </p:sp>
      <p:sp>
        <p:nvSpPr>
          <p:cNvPr id="5" name="Footer Placeholder 4">
            <a:extLst>
              <a:ext uri="{FF2B5EF4-FFF2-40B4-BE49-F238E27FC236}">
                <a16:creationId xmlns:a16="http://schemas.microsoft.com/office/drawing/2014/main" id="{B93FE173-BD1D-52CE-7EB7-03A843EB9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B32C2-DE5E-BCFF-0DDD-05D7F72C36B2}"/>
              </a:ext>
            </a:extLst>
          </p:cNvPr>
          <p:cNvSpPr>
            <a:spLocks noGrp="1"/>
          </p:cNvSpPr>
          <p:nvPr>
            <p:ph type="sldNum" sz="quarter" idx="12"/>
          </p:nvPr>
        </p:nvSpPr>
        <p:spPr/>
        <p:txBody>
          <a:bodyPr/>
          <a:lstStyle/>
          <a:p>
            <a:fld id="{646DEC28-9788-4E90-90B9-B6D1328C0802}" type="slidenum">
              <a:rPr lang="en-US" smtClean="0"/>
              <a:t>‹#›</a:t>
            </a:fld>
            <a:endParaRPr lang="en-US"/>
          </a:p>
        </p:txBody>
      </p:sp>
    </p:spTree>
    <p:extLst>
      <p:ext uri="{BB962C8B-B14F-4D97-AF65-F5344CB8AC3E}">
        <p14:creationId xmlns:p14="http://schemas.microsoft.com/office/powerpoint/2010/main" val="312843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ACDB-DC8D-CA46-E51E-080D85BC1E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92405-B89A-7384-2C05-5C9B5A4583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92F2E-E2B0-0252-C1E2-28606043D547}"/>
              </a:ext>
            </a:extLst>
          </p:cNvPr>
          <p:cNvSpPr>
            <a:spLocks noGrp="1"/>
          </p:cNvSpPr>
          <p:nvPr>
            <p:ph type="dt" sz="half" idx="10"/>
          </p:nvPr>
        </p:nvSpPr>
        <p:spPr/>
        <p:txBody>
          <a:bodyPr/>
          <a:lstStyle/>
          <a:p>
            <a:fld id="{1AFFE355-239F-4A9B-B8E5-83099A040CB6}" type="datetimeFigureOut">
              <a:rPr lang="en-US" smtClean="0"/>
              <a:t>7/2/2023</a:t>
            </a:fld>
            <a:endParaRPr lang="en-US"/>
          </a:p>
        </p:txBody>
      </p:sp>
      <p:sp>
        <p:nvSpPr>
          <p:cNvPr id="5" name="Footer Placeholder 4">
            <a:extLst>
              <a:ext uri="{FF2B5EF4-FFF2-40B4-BE49-F238E27FC236}">
                <a16:creationId xmlns:a16="http://schemas.microsoft.com/office/drawing/2014/main" id="{2D5090EA-187A-402D-EA92-774DB6CD9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83990E-6BB4-6E56-EFC1-DE3D9192CE8A}"/>
              </a:ext>
            </a:extLst>
          </p:cNvPr>
          <p:cNvSpPr>
            <a:spLocks noGrp="1"/>
          </p:cNvSpPr>
          <p:nvPr>
            <p:ph type="sldNum" sz="quarter" idx="12"/>
          </p:nvPr>
        </p:nvSpPr>
        <p:spPr/>
        <p:txBody>
          <a:bodyPr/>
          <a:lstStyle/>
          <a:p>
            <a:fld id="{646DEC28-9788-4E90-90B9-B6D1328C0802}" type="slidenum">
              <a:rPr lang="en-US" smtClean="0"/>
              <a:t>‹#›</a:t>
            </a:fld>
            <a:endParaRPr lang="en-US"/>
          </a:p>
        </p:txBody>
      </p:sp>
    </p:spTree>
    <p:extLst>
      <p:ext uri="{BB962C8B-B14F-4D97-AF65-F5344CB8AC3E}">
        <p14:creationId xmlns:p14="http://schemas.microsoft.com/office/powerpoint/2010/main" val="4253491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B4A8-650F-F010-61E4-B04F8AAA42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D03041-26CF-5458-327E-CB46A3AF7F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BEDBCD-05C1-E5A1-38B3-26FE4834D9D4}"/>
              </a:ext>
            </a:extLst>
          </p:cNvPr>
          <p:cNvSpPr>
            <a:spLocks noGrp="1"/>
          </p:cNvSpPr>
          <p:nvPr>
            <p:ph type="dt" sz="half" idx="10"/>
          </p:nvPr>
        </p:nvSpPr>
        <p:spPr/>
        <p:txBody>
          <a:bodyPr/>
          <a:lstStyle/>
          <a:p>
            <a:fld id="{1AFFE355-239F-4A9B-B8E5-83099A040CB6}" type="datetimeFigureOut">
              <a:rPr lang="en-US" smtClean="0"/>
              <a:t>7/2/2023</a:t>
            </a:fld>
            <a:endParaRPr lang="en-US"/>
          </a:p>
        </p:txBody>
      </p:sp>
      <p:sp>
        <p:nvSpPr>
          <p:cNvPr id="5" name="Footer Placeholder 4">
            <a:extLst>
              <a:ext uri="{FF2B5EF4-FFF2-40B4-BE49-F238E27FC236}">
                <a16:creationId xmlns:a16="http://schemas.microsoft.com/office/drawing/2014/main" id="{182D8CAF-AE1F-3115-57C6-631E4ACDD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9F272-63FB-A133-A9EB-B8942A40CDC1}"/>
              </a:ext>
            </a:extLst>
          </p:cNvPr>
          <p:cNvSpPr>
            <a:spLocks noGrp="1"/>
          </p:cNvSpPr>
          <p:nvPr>
            <p:ph type="sldNum" sz="quarter" idx="12"/>
          </p:nvPr>
        </p:nvSpPr>
        <p:spPr/>
        <p:txBody>
          <a:bodyPr/>
          <a:lstStyle/>
          <a:p>
            <a:fld id="{646DEC28-9788-4E90-90B9-B6D1328C0802}" type="slidenum">
              <a:rPr lang="en-US" smtClean="0"/>
              <a:t>‹#›</a:t>
            </a:fld>
            <a:endParaRPr lang="en-US"/>
          </a:p>
        </p:txBody>
      </p:sp>
    </p:spTree>
    <p:extLst>
      <p:ext uri="{BB962C8B-B14F-4D97-AF65-F5344CB8AC3E}">
        <p14:creationId xmlns:p14="http://schemas.microsoft.com/office/powerpoint/2010/main" val="3718154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E470-40E4-77A5-3EE7-6B9132F659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B09CBB-DD3B-BF04-B4DC-B3B62408CE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9E9BA5-4D27-AA3D-11AF-8FC2B85372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D753B8-59FA-1DE7-51EF-5A9744F94607}"/>
              </a:ext>
            </a:extLst>
          </p:cNvPr>
          <p:cNvSpPr>
            <a:spLocks noGrp="1"/>
          </p:cNvSpPr>
          <p:nvPr>
            <p:ph type="dt" sz="half" idx="10"/>
          </p:nvPr>
        </p:nvSpPr>
        <p:spPr/>
        <p:txBody>
          <a:bodyPr/>
          <a:lstStyle/>
          <a:p>
            <a:fld id="{1AFFE355-239F-4A9B-B8E5-83099A040CB6}" type="datetimeFigureOut">
              <a:rPr lang="en-US" smtClean="0"/>
              <a:t>7/2/2023</a:t>
            </a:fld>
            <a:endParaRPr lang="en-US"/>
          </a:p>
        </p:txBody>
      </p:sp>
      <p:sp>
        <p:nvSpPr>
          <p:cNvPr id="6" name="Footer Placeholder 5">
            <a:extLst>
              <a:ext uri="{FF2B5EF4-FFF2-40B4-BE49-F238E27FC236}">
                <a16:creationId xmlns:a16="http://schemas.microsoft.com/office/drawing/2014/main" id="{2654303D-C32F-56EB-95A0-0E925BC7E5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54D606-1852-3414-1710-3114D89768C0}"/>
              </a:ext>
            </a:extLst>
          </p:cNvPr>
          <p:cNvSpPr>
            <a:spLocks noGrp="1"/>
          </p:cNvSpPr>
          <p:nvPr>
            <p:ph type="sldNum" sz="quarter" idx="12"/>
          </p:nvPr>
        </p:nvSpPr>
        <p:spPr/>
        <p:txBody>
          <a:bodyPr/>
          <a:lstStyle/>
          <a:p>
            <a:fld id="{646DEC28-9788-4E90-90B9-B6D1328C0802}" type="slidenum">
              <a:rPr lang="en-US" smtClean="0"/>
              <a:t>‹#›</a:t>
            </a:fld>
            <a:endParaRPr lang="en-US"/>
          </a:p>
        </p:txBody>
      </p:sp>
    </p:spTree>
    <p:extLst>
      <p:ext uri="{BB962C8B-B14F-4D97-AF65-F5344CB8AC3E}">
        <p14:creationId xmlns:p14="http://schemas.microsoft.com/office/powerpoint/2010/main" val="254521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EF89B-B7C4-1B98-1F0A-BFF5CA8BD8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B46D30-5CA9-65D9-4814-57B5FBD60C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684D4F-BD8A-7BF7-B7CE-9F7C6F6652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007744-15E2-7B70-247D-E8E827C050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70E837-BEB7-E533-2DBB-CDD927EDBA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BC1C7D-FED5-87F5-2B62-BD3E22F38DDF}"/>
              </a:ext>
            </a:extLst>
          </p:cNvPr>
          <p:cNvSpPr>
            <a:spLocks noGrp="1"/>
          </p:cNvSpPr>
          <p:nvPr>
            <p:ph type="dt" sz="half" idx="10"/>
          </p:nvPr>
        </p:nvSpPr>
        <p:spPr/>
        <p:txBody>
          <a:bodyPr/>
          <a:lstStyle/>
          <a:p>
            <a:fld id="{1AFFE355-239F-4A9B-B8E5-83099A040CB6}" type="datetimeFigureOut">
              <a:rPr lang="en-US" smtClean="0"/>
              <a:t>7/2/2023</a:t>
            </a:fld>
            <a:endParaRPr lang="en-US"/>
          </a:p>
        </p:txBody>
      </p:sp>
      <p:sp>
        <p:nvSpPr>
          <p:cNvPr id="8" name="Footer Placeholder 7">
            <a:extLst>
              <a:ext uri="{FF2B5EF4-FFF2-40B4-BE49-F238E27FC236}">
                <a16:creationId xmlns:a16="http://schemas.microsoft.com/office/drawing/2014/main" id="{2057E2EC-554B-2D97-7729-4C5D754F85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1640A1-96ED-0D22-E813-BC94C24B8B62}"/>
              </a:ext>
            </a:extLst>
          </p:cNvPr>
          <p:cNvSpPr>
            <a:spLocks noGrp="1"/>
          </p:cNvSpPr>
          <p:nvPr>
            <p:ph type="sldNum" sz="quarter" idx="12"/>
          </p:nvPr>
        </p:nvSpPr>
        <p:spPr/>
        <p:txBody>
          <a:bodyPr/>
          <a:lstStyle/>
          <a:p>
            <a:fld id="{646DEC28-9788-4E90-90B9-B6D1328C0802}" type="slidenum">
              <a:rPr lang="en-US" smtClean="0"/>
              <a:t>‹#›</a:t>
            </a:fld>
            <a:endParaRPr lang="en-US"/>
          </a:p>
        </p:txBody>
      </p:sp>
    </p:spTree>
    <p:extLst>
      <p:ext uri="{BB962C8B-B14F-4D97-AF65-F5344CB8AC3E}">
        <p14:creationId xmlns:p14="http://schemas.microsoft.com/office/powerpoint/2010/main" val="398040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EF75-9851-7D40-BFC0-5823F2764E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2463D8-2237-29B1-05D6-4E9C449B0656}"/>
              </a:ext>
            </a:extLst>
          </p:cNvPr>
          <p:cNvSpPr>
            <a:spLocks noGrp="1"/>
          </p:cNvSpPr>
          <p:nvPr>
            <p:ph type="dt" sz="half" idx="10"/>
          </p:nvPr>
        </p:nvSpPr>
        <p:spPr/>
        <p:txBody>
          <a:bodyPr/>
          <a:lstStyle/>
          <a:p>
            <a:fld id="{1AFFE355-239F-4A9B-B8E5-83099A040CB6}" type="datetimeFigureOut">
              <a:rPr lang="en-US" smtClean="0"/>
              <a:t>7/2/2023</a:t>
            </a:fld>
            <a:endParaRPr lang="en-US"/>
          </a:p>
        </p:txBody>
      </p:sp>
      <p:sp>
        <p:nvSpPr>
          <p:cNvPr id="4" name="Footer Placeholder 3">
            <a:extLst>
              <a:ext uri="{FF2B5EF4-FFF2-40B4-BE49-F238E27FC236}">
                <a16:creationId xmlns:a16="http://schemas.microsoft.com/office/drawing/2014/main" id="{10E1D5E6-6B84-6204-BC09-B5DC136569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0B298D-8FB7-D695-68E8-283C7EF7BEF8}"/>
              </a:ext>
            </a:extLst>
          </p:cNvPr>
          <p:cNvSpPr>
            <a:spLocks noGrp="1"/>
          </p:cNvSpPr>
          <p:nvPr>
            <p:ph type="sldNum" sz="quarter" idx="12"/>
          </p:nvPr>
        </p:nvSpPr>
        <p:spPr/>
        <p:txBody>
          <a:bodyPr/>
          <a:lstStyle/>
          <a:p>
            <a:fld id="{646DEC28-9788-4E90-90B9-B6D1328C0802}" type="slidenum">
              <a:rPr lang="en-US" smtClean="0"/>
              <a:t>‹#›</a:t>
            </a:fld>
            <a:endParaRPr lang="en-US"/>
          </a:p>
        </p:txBody>
      </p:sp>
    </p:spTree>
    <p:extLst>
      <p:ext uri="{BB962C8B-B14F-4D97-AF65-F5344CB8AC3E}">
        <p14:creationId xmlns:p14="http://schemas.microsoft.com/office/powerpoint/2010/main" val="161361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75AE06-EDB3-9E63-C16D-B4ADDECB2EB9}"/>
              </a:ext>
            </a:extLst>
          </p:cNvPr>
          <p:cNvSpPr>
            <a:spLocks noGrp="1"/>
          </p:cNvSpPr>
          <p:nvPr>
            <p:ph type="dt" sz="half" idx="10"/>
          </p:nvPr>
        </p:nvSpPr>
        <p:spPr/>
        <p:txBody>
          <a:bodyPr/>
          <a:lstStyle/>
          <a:p>
            <a:fld id="{1AFFE355-239F-4A9B-B8E5-83099A040CB6}" type="datetimeFigureOut">
              <a:rPr lang="en-US" smtClean="0"/>
              <a:t>7/2/2023</a:t>
            </a:fld>
            <a:endParaRPr lang="en-US"/>
          </a:p>
        </p:txBody>
      </p:sp>
      <p:sp>
        <p:nvSpPr>
          <p:cNvPr id="3" name="Footer Placeholder 2">
            <a:extLst>
              <a:ext uri="{FF2B5EF4-FFF2-40B4-BE49-F238E27FC236}">
                <a16:creationId xmlns:a16="http://schemas.microsoft.com/office/drawing/2014/main" id="{43751ECA-AAF5-B38E-4586-CE4532B594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0E67BA-E5BB-1D5C-2F0C-985DA9C464EF}"/>
              </a:ext>
            </a:extLst>
          </p:cNvPr>
          <p:cNvSpPr>
            <a:spLocks noGrp="1"/>
          </p:cNvSpPr>
          <p:nvPr>
            <p:ph type="sldNum" sz="quarter" idx="12"/>
          </p:nvPr>
        </p:nvSpPr>
        <p:spPr/>
        <p:txBody>
          <a:bodyPr/>
          <a:lstStyle/>
          <a:p>
            <a:fld id="{646DEC28-9788-4E90-90B9-B6D1328C0802}" type="slidenum">
              <a:rPr lang="en-US" smtClean="0"/>
              <a:t>‹#›</a:t>
            </a:fld>
            <a:endParaRPr lang="en-US"/>
          </a:p>
        </p:txBody>
      </p:sp>
    </p:spTree>
    <p:extLst>
      <p:ext uri="{BB962C8B-B14F-4D97-AF65-F5344CB8AC3E}">
        <p14:creationId xmlns:p14="http://schemas.microsoft.com/office/powerpoint/2010/main" val="29113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4A2B-DD82-9CC3-1CB6-3290F702EF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115ED9-D09F-33D9-9098-DB1F8855D7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4937A1-E8D6-1BEB-BEC6-E689D5F87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41FFE-0B59-E43F-711E-23CB26CBCA2C}"/>
              </a:ext>
            </a:extLst>
          </p:cNvPr>
          <p:cNvSpPr>
            <a:spLocks noGrp="1"/>
          </p:cNvSpPr>
          <p:nvPr>
            <p:ph type="dt" sz="half" idx="10"/>
          </p:nvPr>
        </p:nvSpPr>
        <p:spPr/>
        <p:txBody>
          <a:bodyPr/>
          <a:lstStyle/>
          <a:p>
            <a:fld id="{1AFFE355-239F-4A9B-B8E5-83099A040CB6}" type="datetimeFigureOut">
              <a:rPr lang="en-US" smtClean="0"/>
              <a:t>7/2/2023</a:t>
            </a:fld>
            <a:endParaRPr lang="en-US"/>
          </a:p>
        </p:txBody>
      </p:sp>
      <p:sp>
        <p:nvSpPr>
          <p:cNvPr id="6" name="Footer Placeholder 5">
            <a:extLst>
              <a:ext uri="{FF2B5EF4-FFF2-40B4-BE49-F238E27FC236}">
                <a16:creationId xmlns:a16="http://schemas.microsoft.com/office/drawing/2014/main" id="{4184F3FB-05EC-EE3C-D16E-FE27CED9F5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A38E1-B68E-5799-B288-36D298EA2453}"/>
              </a:ext>
            </a:extLst>
          </p:cNvPr>
          <p:cNvSpPr>
            <a:spLocks noGrp="1"/>
          </p:cNvSpPr>
          <p:nvPr>
            <p:ph type="sldNum" sz="quarter" idx="12"/>
          </p:nvPr>
        </p:nvSpPr>
        <p:spPr/>
        <p:txBody>
          <a:bodyPr/>
          <a:lstStyle/>
          <a:p>
            <a:fld id="{646DEC28-9788-4E90-90B9-B6D1328C0802}" type="slidenum">
              <a:rPr lang="en-US" smtClean="0"/>
              <a:t>‹#›</a:t>
            </a:fld>
            <a:endParaRPr lang="en-US"/>
          </a:p>
        </p:txBody>
      </p:sp>
    </p:spTree>
    <p:extLst>
      <p:ext uri="{BB962C8B-B14F-4D97-AF65-F5344CB8AC3E}">
        <p14:creationId xmlns:p14="http://schemas.microsoft.com/office/powerpoint/2010/main" val="3248894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3DBE-B6F5-72CC-CF4D-EE0698ADAD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6C31D4-44C9-14F9-5446-84AFF22140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E82265-BD40-B574-B9F4-D67A4D5C4A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294A4-E62A-BA6D-0DE5-02A2262196DA}"/>
              </a:ext>
            </a:extLst>
          </p:cNvPr>
          <p:cNvSpPr>
            <a:spLocks noGrp="1"/>
          </p:cNvSpPr>
          <p:nvPr>
            <p:ph type="dt" sz="half" idx="10"/>
          </p:nvPr>
        </p:nvSpPr>
        <p:spPr/>
        <p:txBody>
          <a:bodyPr/>
          <a:lstStyle/>
          <a:p>
            <a:fld id="{1AFFE355-239F-4A9B-B8E5-83099A040CB6}" type="datetimeFigureOut">
              <a:rPr lang="en-US" smtClean="0"/>
              <a:t>7/2/2023</a:t>
            </a:fld>
            <a:endParaRPr lang="en-US"/>
          </a:p>
        </p:txBody>
      </p:sp>
      <p:sp>
        <p:nvSpPr>
          <p:cNvPr id="6" name="Footer Placeholder 5">
            <a:extLst>
              <a:ext uri="{FF2B5EF4-FFF2-40B4-BE49-F238E27FC236}">
                <a16:creationId xmlns:a16="http://schemas.microsoft.com/office/drawing/2014/main" id="{DA8B6671-05C6-9E3B-FA0E-3F98BAB29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5B2C6A-D119-9BE5-12D5-262946463828}"/>
              </a:ext>
            </a:extLst>
          </p:cNvPr>
          <p:cNvSpPr>
            <a:spLocks noGrp="1"/>
          </p:cNvSpPr>
          <p:nvPr>
            <p:ph type="sldNum" sz="quarter" idx="12"/>
          </p:nvPr>
        </p:nvSpPr>
        <p:spPr/>
        <p:txBody>
          <a:bodyPr/>
          <a:lstStyle/>
          <a:p>
            <a:fld id="{646DEC28-9788-4E90-90B9-B6D1328C0802}" type="slidenum">
              <a:rPr lang="en-US" smtClean="0"/>
              <a:t>‹#›</a:t>
            </a:fld>
            <a:endParaRPr lang="en-US"/>
          </a:p>
        </p:txBody>
      </p:sp>
    </p:spTree>
    <p:extLst>
      <p:ext uri="{BB962C8B-B14F-4D97-AF65-F5344CB8AC3E}">
        <p14:creationId xmlns:p14="http://schemas.microsoft.com/office/powerpoint/2010/main" val="421857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8113D0-86B6-F474-2A38-7CE349B8CA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7BA1DF-9BC1-5CF2-B5D1-DB42AE524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DEC5B-B9AA-CD9A-A886-091581CA4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FE355-239F-4A9B-B8E5-83099A040CB6}" type="datetimeFigureOut">
              <a:rPr lang="en-US" smtClean="0"/>
              <a:t>7/2/2023</a:t>
            </a:fld>
            <a:endParaRPr lang="en-US"/>
          </a:p>
        </p:txBody>
      </p:sp>
      <p:sp>
        <p:nvSpPr>
          <p:cNvPr id="5" name="Footer Placeholder 4">
            <a:extLst>
              <a:ext uri="{FF2B5EF4-FFF2-40B4-BE49-F238E27FC236}">
                <a16:creationId xmlns:a16="http://schemas.microsoft.com/office/drawing/2014/main" id="{47622D70-8274-B0CF-6BDA-24F584ECC6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D12721-64B2-BB78-ED73-7BD127A135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DEC28-9788-4E90-90B9-B6D1328C0802}" type="slidenum">
              <a:rPr lang="en-US" smtClean="0"/>
              <a:t>‹#›</a:t>
            </a:fld>
            <a:endParaRPr lang="en-US"/>
          </a:p>
        </p:txBody>
      </p:sp>
    </p:spTree>
    <p:extLst>
      <p:ext uri="{BB962C8B-B14F-4D97-AF65-F5344CB8AC3E}">
        <p14:creationId xmlns:p14="http://schemas.microsoft.com/office/powerpoint/2010/main" val="1027594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2009-2B1F-4223-B708-A2D5050EB1DA}"/>
              </a:ext>
            </a:extLst>
          </p:cNvPr>
          <p:cNvSpPr>
            <a:spLocks noGrp="1"/>
          </p:cNvSpPr>
          <p:nvPr>
            <p:ph type="ctrTitle"/>
          </p:nvPr>
        </p:nvSpPr>
        <p:spPr/>
        <p:txBody>
          <a:bodyPr/>
          <a:lstStyle/>
          <a:p>
            <a:r>
              <a:rPr lang="en-US" dirty="0"/>
              <a:t>DATABASE MANAGEMENT</a:t>
            </a:r>
          </a:p>
        </p:txBody>
      </p:sp>
      <p:sp>
        <p:nvSpPr>
          <p:cNvPr id="3" name="Subtitle 2">
            <a:extLst>
              <a:ext uri="{FF2B5EF4-FFF2-40B4-BE49-F238E27FC236}">
                <a16:creationId xmlns:a16="http://schemas.microsoft.com/office/drawing/2014/main" id="{2A0AC8AD-8FC3-4097-AE9E-C32E1DF75EE9}"/>
              </a:ext>
            </a:extLst>
          </p:cNvPr>
          <p:cNvSpPr>
            <a:spLocks noGrp="1"/>
          </p:cNvSpPr>
          <p:nvPr>
            <p:ph type="subTitle" idx="1"/>
          </p:nvPr>
        </p:nvSpPr>
        <p:spPr>
          <a:xfrm>
            <a:off x="1524000" y="3583377"/>
            <a:ext cx="9144000" cy="1655762"/>
          </a:xfrm>
        </p:spPr>
        <p:txBody>
          <a:bodyPr>
            <a:normAutofit/>
          </a:bodyPr>
          <a:lstStyle/>
          <a:p>
            <a:r>
              <a:rPr lang="en-US" sz="3200" b="1" dirty="0">
                <a:latin typeface="+mj-lt"/>
              </a:rPr>
              <a:t>Chapter 9:</a:t>
            </a:r>
          </a:p>
          <a:p>
            <a:r>
              <a:rPr lang="en-US" sz="3200" b="1" dirty="0">
                <a:latin typeface="+mj-lt"/>
              </a:rPr>
              <a:t>Transaction Management</a:t>
            </a:r>
          </a:p>
          <a:p>
            <a:r>
              <a:rPr lang="en-US" i="1" dirty="0">
                <a:latin typeface="+mj-lt"/>
              </a:rPr>
              <a:t>9.2 Transaction States</a:t>
            </a:r>
          </a:p>
        </p:txBody>
      </p:sp>
      <p:sp>
        <p:nvSpPr>
          <p:cNvPr id="4" name="Slide Number Placeholder 3">
            <a:extLst>
              <a:ext uri="{FF2B5EF4-FFF2-40B4-BE49-F238E27FC236}">
                <a16:creationId xmlns:a16="http://schemas.microsoft.com/office/drawing/2014/main" id="{FA3D54D7-9290-EDF5-9FC4-4BF0DFD935D8}"/>
              </a:ext>
            </a:extLst>
          </p:cNvPr>
          <p:cNvSpPr>
            <a:spLocks noGrp="1"/>
          </p:cNvSpPr>
          <p:nvPr>
            <p:ph type="sldNum" sz="quarter" idx="12"/>
          </p:nvPr>
        </p:nvSpPr>
        <p:spPr/>
        <p:txBody>
          <a:bodyPr/>
          <a:lstStyle/>
          <a:p>
            <a:fld id="{4374820C-9253-4A5D-81F8-5500DFD04413}" type="slidenum">
              <a:rPr lang="en-US" smtClean="0"/>
              <a:t>1</a:t>
            </a:fld>
            <a:endParaRPr lang="en-US"/>
          </a:p>
        </p:txBody>
      </p:sp>
      <p:sp>
        <p:nvSpPr>
          <p:cNvPr id="5" name="Footer Placeholder 4">
            <a:extLst>
              <a:ext uri="{FF2B5EF4-FFF2-40B4-BE49-F238E27FC236}">
                <a16:creationId xmlns:a16="http://schemas.microsoft.com/office/drawing/2014/main" id="{08EEBC36-307D-E914-C2DF-0D0551CD44F9}"/>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3843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C99F-F07F-0E5A-DEE4-A8C5111F58D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1DE797B-0ECF-1031-4FF8-0E1F6C3199A8}"/>
              </a:ext>
            </a:extLst>
          </p:cNvPr>
          <p:cNvSpPr>
            <a:spLocks noGrp="1"/>
          </p:cNvSpPr>
          <p:nvPr>
            <p:ph idx="1"/>
          </p:nvPr>
        </p:nvSpPr>
        <p:spPr/>
        <p:txBody>
          <a:bodyPr/>
          <a:lstStyle/>
          <a:p>
            <a:r>
              <a:rPr lang="en-US" dirty="0"/>
              <a:t>States through which a transaction goes during its lifetime.</a:t>
            </a:r>
          </a:p>
          <a:p>
            <a:r>
              <a:rPr lang="en-US" dirty="0"/>
              <a:t> These are the states which tell about the current state of the Transaction and also tell how we will further do the processing in the transactions.</a:t>
            </a:r>
          </a:p>
          <a:p>
            <a:r>
              <a:rPr lang="en-US" dirty="0"/>
              <a:t>These states govern the rules which decide the fate of the transaction whether it will commit or abort. </a:t>
            </a:r>
          </a:p>
          <a:p>
            <a:r>
              <a:rPr lang="en-US" dirty="0"/>
              <a:t>They also use Transaction log. Transaction log is a file maintain by recovery management component to record all the activities of the transaction. After commit is done transaction log file is removed. </a:t>
            </a:r>
          </a:p>
          <a:p>
            <a:endParaRPr lang="en-US" dirty="0"/>
          </a:p>
        </p:txBody>
      </p:sp>
    </p:spTree>
    <p:extLst>
      <p:ext uri="{BB962C8B-B14F-4D97-AF65-F5344CB8AC3E}">
        <p14:creationId xmlns:p14="http://schemas.microsoft.com/office/powerpoint/2010/main" val="22151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8317-DD3B-CA86-94FE-256F1766B22C}"/>
              </a:ext>
            </a:extLst>
          </p:cNvPr>
          <p:cNvSpPr>
            <a:spLocks noGrp="1"/>
          </p:cNvSpPr>
          <p:nvPr>
            <p:ph type="title"/>
          </p:nvPr>
        </p:nvSpPr>
        <p:spPr/>
        <p:txBody>
          <a:bodyPr/>
          <a:lstStyle/>
          <a:p>
            <a:r>
              <a:rPr lang="en-US" b="0" i="0" dirty="0">
                <a:effectLst/>
              </a:rPr>
              <a:t>Transaction States Diagram</a:t>
            </a:r>
            <a:endParaRPr lang="en-US" dirty="0"/>
          </a:p>
        </p:txBody>
      </p:sp>
      <p:pic>
        <p:nvPicPr>
          <p:cNvPr id="5" name="Picture 4">
            <a:extLst>
              <a:ext uri="{FF2B5EF4-FFF2-40B4-BE49-F238E27FC236}">
                <a16:creationId xmlns:a16="http://schemas.microsoft.com/office/drawing/2014/main" id="{15153A65-9D77-9CF3-AE63-3C054696E4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918" y="1568225"/>
            <a:ext cx="9472514" cy="4627891"/>
          </a:xfrm>
          <a:prstGeom prst="rect">
            <a:avLst/>
          </a:prstGeom>
        </p:spPr>
      </p:pic>
    </p:spTree>
    <p:extLst>
      <p:ext uri="{BB962C8B-B14F-4D97-AF65-F5344CB8AC3E}">
        <p14:creationId xmlns:p14="http://schemas.microsoft.com/office/powerpoint/2010/main" val="2374094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A4658-FB14-5609-3053-62EA1CE37F7C}"/>
              </a:ext>
            </a:extLst>
          </p:cNvPr>
          <p:cNvSpPr>
            <a:spLocks noGrp="1"/>
          </p:cNvSpPr>
          <p:nvPr>
            <p:ph type="title"/>
          </p:nvPr>
        </p:nvSpPr>
        <p:spPr>
          <a:xfrm>
            <a:off x="838200" y="332074"/>
            <a:ext cx="10515600" cy="1325563"/>
          </a:xfrm>
        </p:spPr>
        <p:txBody>
          <a:bodyPr/>
          <a:lstStyle/>
          <a:p>
            <a:r>
              <a:rPr lang="en-US" dirty="0"/>
              <a:t>Transaction States</a:t>
            </a:r>
          </a:p>
        </p:txBody>
      </p:sp>
      <p:sp>
        <p:nvSpPr>
          <p:cNvPr id="3" name="Content Placeholder 2">
            <a:extLst>
              <a:ext uri="{FF2B5EF4-FFF2-40B4-BE49-F238E27FC236}">
                <a16:creationId xmlns:a16="http://schemas.microsoft.com/office/drawing/2014/main" id="{E04EF20D-2A95-DDB8-2619-8C82B037FFEC}"/>
              </a:ext>
            </a:extLst>
          </p:cNvPr>
          <p:cNvSpPr>
            <a:spLocks noGrp="1"/>
          </p:cNvSpPr>
          <p:nvPr>
            <p:ph idx="1"/>
          </p:nvPr>
        </p:nvSpPr>
        <p:spPr/>
        <p:txBody>
          <a:bodyPr>
            <a:normAutofit/>
          </a:bodyPr>
          <a:lstStyle/>
          <a:p>
            <a:r>
              <a:rPr lang="en-US" i="0" kern="1200" dirty="0">
                <a:solidFill>
                  <a:srgbClr val="000000"/>
                </a:solidFill>
                <a:effectLst/>
                <a:ea typeface="+mn-ea"/>
                <a:cs typeface="+mn-cs"/>
              </a:rPr>
              <a:t>Active State</a:t>
            </a:r>
          </a:p>
          <a:p>
            <a:r>
              <a:rPr lang="en-US" i="0" kern="1200" dirty="0">
                <a:solidFill>
                  <a:srgbClr val="000000"/>
                </a:solidFill>
                <a:effectLst/>
                <a:ea typeface="+mn-ea"/>
                <a:cs typeface="+mn-cs"/>
              </a:rPr>
              <a:t>Partially Committed</a:t>
            </a:r>
            <a:endParaRPr lang="en-US" dirty="0">
              <a:solidFill>
                <a:srgbClr val="000000"/>
              </a:solidFill>
            </a:endParaRPr>
          </a:p>
          <a:p>
            <a:r>
              <a:rPr lang="en-US" i="0" kern="1200" dirty="0">
                <a:solidFill>
                  <a:srgbClr val="000000"/>
                </a:solidFill>
                <a:effectLst/>
                <a:ea typeface="+mn-ea"/>
                <a:cs typeface="+mn-cs"/>
              </a:rPr>
              <a:t>Failed State</a:t>
            </a:r>
          </a:p>
          <a:p>
            <a:r>
              <a:rPr lang="en-US" i="0" kern="1200" dirty="0">
                <a:solidFill>
                  <a:srgbClr val="000000"/>
                </a:solidFill>
                <a:effectLst/>
                <a:ea typeface="+mn-ea"/>
                <a:cs typeface="+mn-cs"/>
              </a:rPr>
              <a:t>Aborted State</a:t>
            </a:r>
            <a:endParaRPr lang="en-US" dirty="0">
              <a:solidFill>
                <a:srgbClr val="000000"/>
              </a:solidFill>
            </a:endParaRPr>
          </a:p>
          <a:p>
            <a:r>
              <a:rPr lang="en-US" i="0" kern="1200" dirty="0">
                <a:solidFill>
                  <a:srgbClr val="000000"/>
                </a:solidFill>
                <a:effectLst/>
                <a:ea typeface="+mn-ea"/>
                <a:cs typeface="+mn-cs"/>
              </a:rPr>
              <a:t>Committed State</a:t>
            </a:r>
          </a:p>
          <a:p>
            <a:r>
              <a:rPr lang="en-US" i="0" kern="1200" dirty="0">
                <a:solidFill>
                  <a:srgbClr val="000000"/>
                </a:solidFill>
                <a:effectLst/>
                <a:ea typeface="+mn-ea"/>
                <a:cs typeface="+mn-cs"/>
              </a:rPr>
              <a:t>Terminated State</a:t>
            </a:r>
            <a:endParaRPr lang="en-US" dirty="0"/>
          </a:p>
        </p:txBody>
      </p:sp>
    </p:spTree>
    <p:extLst>
      <p:ext uri="{BB962C8B-B14F-4D97-AF65-F5344CB8AC3E}">
        <p14:creationId xmlns:p14="http://schemas.microsoft.com/office/powerpoint/2010/main" val="1777488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9BAC1-0489-EC4C-FECD-D19CE19C8A17}"/>
              </a:ext>
            </a:extLst>
          </p:cNvPr>
          <p:cNvSpPr>
            <a:spLocks noGrp="1"/>
          </p:cNvSpPr>
          <p:nvPr>
            <p:ph type="title"/>
          </p:nvPr>
        </p:nvSpPr>
        <p:spPr/>
        <p:txBody>
          <a:bodyPr/>
          <a:lstStyle/>
          <a:p>
            <a:r>
              <a:rPr lang="en-US" b="0" i="0" dirty="0">
                <a:effectLst/>
              </a:rPr>
              <a:t>Transaction States </a:t>
            </a:r>
            <a:endParaRPr lang="en-US" dirty="0"/>
          </a:p>
        </p:txBody>
      </p:sp>
      <p:sp>
        <p:nvSpPr>
          <p:cNvPr id="3" name="Content Placeholder 2">
            <a:extLst>
              <a:ext uri="{FF2B5EF4-FFF2-40B4-BE49-F238E27FC236}">
                <a16:creationId xmlns:a16="http://schemas.microsoft.com/office/drawing/2014/main" id="{63709759-44DE-1D93-DB1B-A59BC0F8B28F}"/>
              </a:ext>
            </a:extLst>
          </p:cNvPr>
          <p:cNvSpPr>
            <a:spLocks noGrp="1"/>
          </p:cNvSpPr>
          <p:nvPr>
            <p:ph idx="1"/>
          </p:nvPr>
        </p:nvSpPr>
        <p:spPr/>
        <p:txBody>
          <a:bodyPr>
            <a:normAutofit fontScale="92500"/>
          </a:bodyPr>
          <a:lstStyle/>
          <a:p>
            <a:pPr fontAlgn="base"/>
            <a:r>
              <a:rPr lang="en-US" b="1" i="0" dirty="0">
                <a:effectLst/>
              </a:rPr>
              <a:t>Active State </a:t>
            </a:r>
          </a:p>
          <a:p>
            <a:pPr lvl="1" fontAlgn="base"/>
            <a:r>
              <a:rPr lang="en-US" b="0" i="0" dirty="0">
                <a:effectLst/>
              </a:rPr>
              <a:t>When the instructions of the transaction are running then the transaction is in active state.</a:t>
            </a:r>
          </a:p>
          <a:p>
            <a:pPr lvl="1" fontAlgn="base"/>
            <a:r>
              <a:rPr lang="en-US" b="0" i="0" dirty="0">
                <a:effectLst/>
              </a:rPr>
              <a:t>If all the ‘read and write’ operations are performed without any error then it goes to the “partially committed state”; if any instruction fails, it goes to the “failed state”. </a:t>
            </a:r>
            <a:br>
              <a:rPr lang="en-US" b="0" i="0" dirty="0">
                <a:effectLst/>
              </a:rPr>
            </a:br>
            <a:r>
              <a:rPr lang="en-US" b="0" i="0" dirty="0">
                <a:effectLst/>
              </a:rPr>
              <a:t> </a:t>
            </a:r>
          </a:p>
          <a:p>
            <a:pPr fontAlgn="base"/>
            <a:r>
              <a:rPr lang="en-US" b="1" i="0" dirty="0">
                <a:effectLst/>
              </a:rPr>
              <a:t>Partially Committed </a:t>
            </a:r>
          </a:p>
          <a:p>
            <a:pPr lvl="1" fontAlgn="base"/>
            <a:r>
              <a:rPr lang="en-US" b="0" i="0" dirty="0">
                <a:effectLst/>
              </a:rPr>
              <a:t>After completion of all the read and write operation the changes are made in main memory or local buffer. </a:t>
            </a:r>
          </a:p>
          <a:p>
            <a:pPr lvl="1" fontAlgn="base"/>
            <a:r>
              <a:rPr lang="en-US" b="0" i="0" dirty="0">
                <a:effectLst/>
              </a:rPr>
              <a:t>If the changes are made permanent on the </a:t>
            </a:r>
            <a:r>
              <a:rPr lang="en-US" b="0" i="0" dirty="0" err="1">
                <a:effectLst/>
              </a:rPr>
              <a:t>DataBase</a:t>
            </a:r>
            <a:r>
              <a:rPr lang="en-US" b="0" i="0" dirty="0">
                <a:effectLst/>
              </a:rPr>
              <a:t> then the state will change to “committed state” and in case of failure it will go to the “failed state”. </a:t>
            </a:r>
          </a:p>
          <a:p>
            <a:endParaRPr lang="en-US" dirty="0"/>
          </a:p>
        </p:txBody>
      </p:sp>
    </p:spTree>
    <p:extLst>
      <p:ext uri="{BB962C8B-B14F-4D97-AF65-F5344CB8AC3E}">
        <p14:creationId xmlns:p14="http://schemas.microsoft.com/office/powerpoint/2010/main" val="3374971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2438-F0D8-240B-A762-7001AB17AD8F}"/>
              </a:ext>
            </a:extLst>
          </p:cNvPr>
          <p:cNvSpPr>
            <a:spLocks noGrp="1"/>
          </p:cNvSpPr>
          <p:nvPr>
            <p:ph type="title"/>
          </p:nvPr>
        </p:nvSpPr>
        <p:spPr/>
        <p:txBody>
          <a:bodyPr/>
          <a:lstStyle/>
          <a:p>
            <a:r>
              <a:rPr lang="en-US" b="0" i="0" dirty="0">
                <a:effectLst/>
              </a:rPr>
              <a:t>types of Transaction States </a:t>
            </a:r>
            <a:endParaRPr lang="en-US" dirty="0"/>
          </a:p>
        </p:txBody>
      </p:sp>
      <p:sp>
        <p:nvSpPr>
          <p:cNvPr id="3" name="Content Placeholder 2">
            <a:extLst>
              <a:ext uri="{FF2B5EF4-FFF2-40B4-BE49-F238E27FC236}">
                <a16:creationId xmlns:a16="http://schemas.microsoft.com/office/drawing/2014/main" id="{A0B9CBC4-F519-FA5E-393F-96116B6133B3}"/>
              </a:ext>
            </a:extLst>
          </p:cNvPr>
          <p:cNvSpPr>
            <a:spLocks noGrp="1"/>
          </p:cNvSpPr>
          <p:nvPr>
            <p:ph idx="1"/>
          </p:nvPr>
        </p:nvSpPr>
        <p:spPr/>
        <p:txBody>
          <a:bodyPr/>
          <a:lstStyle/>
          <a:p>
            <a:pPr fontAlgn="base"/>
            <a:r>
              <a:rPr lang="en-US" b="1" i="0" dirty="0">
                <a:effectLst/>
              </a:rPr>
              <a:t>Failed State</a:t>
            </a:r>
            <a:br>
              <a:rPr lang="en-US" b="0" i="0" dirty="0">
                <a:effectLst/>
              </a:rPr>
            </a:br>
            <a:r>
              <a:rPr lang="en-US" b="0" i="0" dirty="0">
                <a:effectLst/>
              </a:rPr>
              <a:t>When any instruction of the transaction fails, it goes to the “failed state” or if failure occurs in making a permanent change of data on Data Base. </a:t>
            </a:r>
            <a:br>
              <a:rPr lang="en-US" b="0" i="0" dirty="0">
                <a:effectLst/>
              </a:rPr>
            </a:br>
            <a:r>
              <a:rPr lang="en-US" b="0" i="0" dirty="0">
                <a:effectLst/>
              </a:rPr>
              <a:t> </a:t>
            </a:r>
          </a:p>
          <a:p>
            <a:pPr fontAlgn="base"/>
            <a:r>
              <a:rPr lang="en-US" b="1" i="0" dirty="0">
                <a:effectLst/>
              </a:rPr>
              <a:t>Aborted State</a:t>
            </a:r>
            <a:br>
              <a:rPr lang="en-US" b="0" i="0" dirty="0">
                <a:effectLst/>
              </a:rPr>
            </a:br>
            <a:r>
              <a:rPr lang="en-US" b="0" i="0" dirty="0">
                <a:effectLst/>
              </a:rPr>
              <a:t>After having any type of failure the transaction goes from “failed state” to “aborted state” and since in previous states, the changes are only made to local buffer or main memory and hence these changes are deleted or rolled-back. </a:t>
            </a:r>
          </a:p>
          <a:p>
            <a:endParaRPr lang="en-US" dirty="0"/>
          </a:p>
        </p:txBody>
      </p:sp>
    </p:spTree>
    <p:extLst>
      <p:ext uri="{BB962C8B-B14F-4D97-AF65-F5344CB8AC3E}">
        <p14:creationId xmlns:p14="http://schemas.microsoft.com/office/powerpoint/2010/main" val="2771387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29B04-B9C7-3A74-99B7-1AE5B318C72C}"/>
              </a:ext>
            </a:extLst>
          </p:cNvPr>
          <p:cNvSpPr>
            <a:spLocks noGrp="1"/>
          </p:cNvSpPr>
          <p:nvPr>
            <p:ph type="title"/>
          </p:nvPr>
        </p:nvSpPr>
        <p:spPr/>
        <p:txBody>
          <a:bodyPr/>
          <a:lstStyle/>
          <a:p>
            <a:r>
              <a:rPr lang="en-US" b="0" i="0" dirty="0">
                <a:effectLst/>
              </a:rPr>
              <a:t>types of Transaction States </a:t>
            </a:r>
            <a:endParaRPr lang="en-US" dirty="0"/>
          </a:p>
        </p:txBody>
      </p:sp>
      <p:sp>
        <p:nvSpPr>
          <p:cNvPr id="3" name="Content Placeholder 2">
            <a:extLst>
              <a:ext uri="{FF2B5EF4-FFF2-40B4-BE49-F238E27FC236}">
                <a16:creationId xmlns:a16="http://schemas.microsoft.com/office/drawing/2014/main" id="{FCC1E188-1803-99F5-89F1-2FEB16CDE898}"/>
              </a:ext>
            </a:extLst>
          </p:cNvPr>
          <p:cNvSpPr>
            <a:spLocks noGrp="1"/>
          </p:cNvSpPr>
          <p:nvPr>
            <p:ph idx="1"/>
          </p:nvPr>
        </p:nvSpPr>
        <p:spPr/>
        <p:txBody>
          <a:bodyPr/>
          <a:lstStyle/>
          <a:p>
            <a:pPr fontAlgn="base"/>
            <a:r>
              <a:rPr lang="en-US" b="1" i="0" dirty="0">
                <a:effectLst/>
              </a:rPr>
              <a:t>Committed State</a:t>
            </a:r>
            <a:br>
              <a:rPr lang="en-US" b="0" i="0" dirty="0">
                <a:effectLst/>
              </a:rPr>
            </a:br>
            <a:r>
              <a:rPr lang="en-US" b="0" i="0" dirty="0">
                <a:effectLst/>
              </a:rPr>
              <a:t>It is the state when the changes are made permanent on the Data Base and the transaction is complete and therefore terminated in the “terminated state”. </a:t>
            </a:r>
            <a:br>
              <a:rPr lang="en-US" b="0" i="0" dirty="0">
                <a:effectLst/>
              </a:rPr>
            </a:br>
            <a:r>
              <a:rPr lang="en-US" b="0" i="0" dirty="0">
                <a:effectLst/>
              </a:rPr>
              <a:t> </a:t>
            </a:r>
          </a:p>
          <a:p>
            <a:pPr fontAlgn="base"/>
            <a:r>
              <a:rPr lang="en-US" b="1" i="0" dirty="0">
                <a:effectLst/>
              </a:rPr>
              <a:t>Terminated State</a:t>
            </a:r>
            <a:br>
              <a:rPr lang="en-US" b="0" i="0" dirty="0">
                <a:effectLst/>
              </a:rPr>
            </a:br>
            <a:r>
              <a:rPr lang="en-US" b="0" i="0" dirty="0">
                <a:effectLst/>
              </a:rPr>
              <a:t>If there isn’t any roll-back or the transaction comes from the “committed state”, then the system is consistent and ready for new transaction and the old transaction is terminated. </a:t>
            </a:r>
          </a:p>
          <a:p>
            <a:endParaRPr lang="en-US" dirty="0"/>
          </a:p>
        </p:txBody>
      </p:sp>
    </p:spTree>
    <p:extLst>
      <p:ext uri="{BB962C8B-B14F-4D97-AF65-F5344CB8AC3E}">
        <p14:creationId xmlns:p14="http://schemas.microsoft.com/office/powerpoint/2010/main" val="217372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397</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DATABASE MANAGEMENT</vt:lpstr>
      <vt:lpstr>Introduction</vt:lpstr>
      <vt:lpstr>Transaction States Diagram</vt:lpstr>
      <vt:lpstr>Transaction States</vt:lpstr>
      <vt:lpstr>Transaction States </vt:lpstr>
      <vt:lpstr>types of Transaction States </vt:lpstr>
      <vt:lpstr>types of Transaction States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dc:title>
  <dc:creator>crosd ojha</dc:creator>
  <cp:lastModifiedBy>crosd ojha</cp:lastModifiedBy>
  <cp:revision>7</cp:revision>
  <dcterms:created xsi:type="dcterms:W3CDTF">2023-06-27T15:39:22Z</dcterms:created>
  <dcterms:modified xsi:type="dcterms:W3CDTF">2023-07-02T15:38:07Z</dcterms:modified>
</cp:coreProperties>
</file>