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C6EC6-EC15-EC2E-E6DC-4CA7301665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9F4DC2-35F5-3DCC-EC25-DC39B01B94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10E81F-2162-4866-DDFD-4B11AE8AEF32}"/>
              </a:ext>
            </a:extLst>
          </p:cNvPr>
          <p:cNvSpPr>
            <a:spLocks noGrp="1"/>
          </p:cNvSpPr>
          <p:nvPr>
            <p:ph type="dt" sz="half" idx="10"/>
          </p:nvPr>
        </p:nvSpPr>
        <p:spPr/>
        <p:txBody>
          <a:bodyPr/>
          <a:lstStyle/>
          <a:p>
            <a:fld id="{6067F49E-5198-41D8-94A9-35814DF5B1A3}" type="datetimeFigureOut">
              <a:rPr lang="en-US" smtClean="0"/>
              <a:t>7/7/2023</a:t>
            </a:fld>
            <a:endParaRPr lang="en-US"/>
          </a:p>
        </p:txBody>
      </p:sp>
      <p:sp>
        <p:nvSpPr>
          <p:cNvPr id="5" name="Footer Placeholder 4">
            <a:extLst>
              <a:ext uri="{FF2B5EF4-FFF2-40B4-BE49-F238E27FC236}">
                <a16:creationId xmlns:a16="http://schemas.microsoft.com/office/drawing/2014/main" id="{572CE039-7889-4B4A-BA76-3F0A13150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1EDB3-581A-42E8-93FA-D0E8C282B709}"/>
              </a:ext>
            </a:extLst>
          </p:cNvPr>
          <p:cNvSpPr>
            <a:spLocks noGrp="1"/>
          </p:cNvSpPr>
          <p:nvPr>
            <p:ph type="sldNum" sz="quarter" idx="12"/>
          </p:nvPr>
        </p:nvSpPr>
        <p:spPr/>
        <p:txBody>
          <a:bodyPr/>
          <a:lstStyle/>
          <a:p>
            <a:fld id="{B5C6E7FC-FC47-412D-B369-0E7ACF82B2DF}" type="slidenum">
              <a:rPr lang="en-US" smtClean="0"/>
              <a:t>‹#›</a:t>
            </a:fld>
            <a:endParaRPr lang="en-US"/>
          </a:p>
        </p:txBody>
      </p:sp>
    </p:spTree>
    <p:extLst>
      <p:ext uri="{BB962C8B-B14F-4D97-AF65-F5344CB8AC3E}">
        <p14:creationId xmlns:p14="http://schemas.microsoft.com/office/powerpoint/2010/main" val="2775818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7D14-9826-6A50-869A-3FC48892C8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4EED00-A2CB-C212-E859-17690ED867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FDEEBC-A704-C562-5C72-E6985EE91F38}"/>
              </a:ext>
            </a:extLst>
          </p:cNvPr>
          <p:cNvSpPr>
            <a:spLocks noGrp="1"/>
          </p:cNvSpPr>
          <p:nvPr>
            <p:ph type="dt" sz="half" idx="10"/>
          </p:nvPr>
        </p:nvSpPr>
        <p:spPr/>
        <p:txBody>
          <a:bodyPr/>
          <a:lstStyle/>
          <a:p>
            <a:fld id="{6067F49E-5198-41D8-94A9-35814DF5B1A3}" type="datetimeFigureOut">
              <a:rPr lang="en-US" smtClean="0"/>
              <a:t>7/7/2023</a:t>
            </a:fld>
            <a:endParaRPr lang="en-US"/>
          </a:p>
        </p:txBody>
      </p:sp>
      <p:sp>
        <p:nvSpPr>
          <p:cNvPr id="5" name="Footer Placeholder 4">
            <a:extLst>
              <a:ext uri="{FF2B5EF4-FFF2-40B4-BE49-F238E27FC236}">
                <a16:creationId xmlns:a16="http://schemas.microsoft.com/office/drawing/2014/main" id="{E2326D87-3605-450E-3E53-A9EB639AD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53E05B-9B02-57F3-071F-EADF0DB4FDC6}"/>
              </a:ext>
            </a:extLst>
          </p:cNvPr>
          <p:cNvSpPr>
            <a:spLocks noGrp="1"/>
          </p:cNvSpPr>
          <p:nvPr>
            <p:ph type="sldNum" sz="quarter" idx="12"/>
          </p:nvPr>
        </p:nvSpPr>
        <p:spPr/>
        <p:txBody>
          <a:bodyPr/>
          <a:lstStyle/>
          <a:p>
            <a:fld id="{B5C6E7FC-FC47-412D-B369-0E7ACF82B2DF}" type="slidenum">
              <a:rPr lang="en-US" smtClean="0"/>
              <a:t>‹#›</a:t>
            </a:fld>
            <a:endParaRPr lang="en-US"/>
          </a:p>
        </p:txBody>
      </p:sp>
    </p:spTree>
    <p:extLst>
      <p:ext uri="{BB962C8B-B14F-4D97-AF65-F5344CB8AC3E}">
        <p14:creationId xmlns:p14="http://schemas.microsoft.com/office/powerpoint/2010/main" val="3091605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E54687-67D6-0295-F374-F6243308D9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549D34-BCB3-A66A-35CB-6E0BB5A99D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E2D07-DE96-D881-0FDE-DB38F7362E10}"/>
              </a:ext>
            </a:extLst>
          </p:cNvPr>
          <p:cNvSpPr>
            <a:spLocks noGrp="1"/>
          </p:cNvSpPr>
          <p:nvPr>
            <p:ph type="dt" sz="half" idx="10"/>
          </p:nvPr>
        </p:nvSpPr>
        <p:spPr/>
        <p:txBody>
          <a:bodyPr/>
          <a:lstStyle/>
          <a:p>
            <a:fld id="{6067F49E-5198-41D8-94A9-35814DF5B1A3}" type="datetimeFigureOut">
              <a:rPr lang="en-US" smtClean="0"/>
              <a:t>7/7/2023</a:t>
            </a:fld>
            <a:endParaRPr lang="en-US"/>
          </a:p>
        </p:txBody>
      </p:sp>
      <p:sp>
        <p:nvSpPr>
          <p:cNvPr id="5" name="Footer Placeholder 4">
            <a:extLst>
              <a:ext uri="{FF2B5EF4-FFF2-40B4-BE49-F238E27FC236}">
                <a16:creationId xmlns:a16="http://schemas.microsoft.com/office/drawing/2014/main" id="{AD9B852A-2429-8C65-5E78-EF62AE8C8C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B95B8-6B83-CBDF-CD75-281FAB92A082}"/>
              </a:ext>
            </a:extLst>
          </p:cNvPr>
          <p:cNvSpPr>
            <a:spLocks noGrp="1"/>
          </p:cNvSpPr>
          <p:nvPr>
            <p:ph type="sldNum" sz="quarter" idx="12"/>
          </p:nvPr>
        </p:nvSpPr>
        <p:spPr/>
        <p:txBody>
          <a:bodyPr/>
          <a:lstStyle/>
          <a:p>
            <a:fld id="{B5C6E7FC-FC47-412D-B369-0E7ACF82B2DF}" type="slidenum">
              <a:rPr lang="en-US" smtClean="0"/>
              <a:t>‹#›</a:t>
            </a:fld>
            <a:endParaRPr lang="en-US"/>
          </a:p>
        </p:txBody>
      </p:sp>
    </p:spTree>
    <p:extLst>
      <p:ext uri="{BB962C8B-B14F-4D97-AF65-F5344CB8AC3E}">
        <p14:creationId xmlns:p14="http://schemas.microsoft.com/office/powerpoint/2010/main" val="954672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AEEE-48AC-5C73-D377-A35D6810EC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07E464-B7E0-5506-D88F-6B8ED2E656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A04C8-009D-CCE6-0398-3A12E31A465A}"/>
              </a:ext>
            </a:extLst>
          </p:cNvPr>
          <p:cNvSpPr>
            <a:spLocks noGrp="1"/>
          </p:cNvSpPr>
          <p:nvPr>
            <p:ph type="dt" sz="half" idx="10"/>
          </p:nvPr>
        </p:nvSpPr>
        <p:spPr/>
        <p:txBody>
          <a:bodyPr/>
          <a:lstStyle/>
          <a:p>
            <a:fld id="{6067F49E-5198-41D8-94A9-35814DF5B1A3}" type="datetimeFigureOut">
              <a:rPr lang="en-US" smtClean="0"/>
              <a:t>7/7/2023</a:t>
            </a:fld>
            <a:endParaRPr lang="en-US"/>
          </a:p>
        </p:txBody>
      </p:sp>
      <p:sp>
        <p:nvSpPr>
          <p:cNvPr id="5" name="Footer Placeholder 4">
            <a:extLst>
              <a:ext uri="{FF2B5EF4-FFF2-40B4-BE49-F238E27FC236}">
                <a16:creationId xmlns:a16="http://schemas.microsoft.com/office/drawing/2014/main" id="{26B96C54-B6FF-064F-D0D0-0A9DE1B0B2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4B203-AEC7-FBB8-B5C4-F8B1626A974F}"/>
              </a:ext>
            </a:extLst>
          </p:cNvPr>
          <p:cNvSpPr>
            <a:spLocks noGrp="1"/>
          </p:cNvSpPr>
          <p:nvPr>
            <p:ph type="sldNum" sz="quarter" idx="12"/>
          </p:nvPr>
        </p:nvSpPr>
        <p:spPr/>
        <p:txBody>
          <a:bodyPr/>
          <a:lstStyle/>
          <a:p>
            <a:fld id="{B5C6E7FC-FC47-412D-B369-0E7ACF82B2DF}" type="slidenum">
              <a:rPr lang="en-US" smtClean="0"/>
              <a:t>‹#›</a:t>
            </a:fld>
            <a:endParaRPr lang="en-US"/>
          </a:p>
        </p:txBody>
      </p:sp>
    </p:spTree>
    <p:extLst>
      <p:ext uri="{BB962C8B-B14F-4D97-AF65-F5344CB8AC3E}">
        <p14:creationId xmlns:p14="http://schemas.microsoft.com/office/powerpoint/2010/main" val="278033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8F5BB-DA35-4CB8-E227-980834EF0F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51DC4E-312C-7065-F2B9-67E11D2BAE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4E279F-2CEA-D7A5-4403-A87E8E479740}"/>
              </a:ext>
            </a:extLst>
          </p:cNvPr>
          <p:cNvSpPr>
            <a:spLocks noGrp="1"/>
          </p:cNvSpPr>
          <p:nvPr>
            <p:ph type="dt" sz="half" idx="10"/>
          </p:nvPr>
        </p:nvSpPr>
        <p:spPr/>
        <p:txBody>
          <a:bodyPr/>
          <a:lstStyle/>
          <a:p>
            <a:fld id="{6067F49E-5198-41D8-94A9-35814DF5B1A3}" type="datetimeFigureOut">
              <a:rPr lang="en-US" smtClean="0"/>
              <a:t>7/7/2023</a:t>
            </a:fld>
            <a:endParaRPr lang="en-US"/>
          </a:p>
        </p:txBody>
      </p:sp>
      <p:sp>
        <p:nvSpPr>
          <p:cNvPr id="5" name="Footer Placeholder 4">
            <a:extLst>
              <a:ext uri="{FF2B5EF4-FFF2-40B4-BE49-F238E27FC236}">
                <a16:creationId xmlns:a16="http://schemas.microsoft.com/office/drawing/2014/main" id="{CC079F35-5970-F4BD-39D9-09E1076D6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5325C-B709-14C2-2BC0-88857E075EA2}"/>
              </a:ext>
            </a:extLst>
          </p:cNvPr>
          <p:cNvSpPr>
            <a:spLocks noGrp="1"/>
          </p:cNvSpPr>
          <p:nvPr>
            <p:ph type="sldNum" sz="quarter" idx="12"/>
          </p:nvPr>
        </p:nvSpPr>
        <p:spPr/>
        <p:txBody>
          <a:bodyPr/>
          <a:lstStyle/>
          <a:p>
            <a:fld id="{B5C6E7FC-FC47-412D-B369-0E7ACF82B2DF}" type="slidenum">
              <a:rPr lang="en-US" smtClean="0"/>
              <a:t>‹#›</a:t>
            </a:fld>
            <a:endParaRPr lang="en-US"/>
          </a:p>
        </p:txBody>
      </p:sp>
    </p:spTree>
    <p:extLst>
      <p:ext uri="{BB962C8B-B14F-4D97-AF65-F5344CB8AC3E}">
        <p14:creationId xmlns:p14="http://schemas.microsoft.com/office/powerpoint/2010/main" val="1478033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DFE0-B19A-88FE-182F-6FC836D478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5ED611-9C8B-7803-7716-20C677442A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3EF023-8362-0F95-2C4D-3C920644C0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DC5C50-C749-555C-033C-90296E53D479}"/>
              </a:ext>
            </a:extLst>
          </p:cNvPr>
          <p:cNvSpPr>
            <a:spLocks noGrp="1"/>
          </p:cNvSpPr>
          <p:nvPr>
            <p:ph type="dt" sz="half" idx="10"/>
          </p:nvPr>
        </p:nvSpPr>
        <p:spPr/>
        <p:txBody>
          <a:bodyPr/>
          <a:lstStyle/>
          <a:p>
            <a:fld id="{6067F49E-5198-41D8-94A9-35814DF5B1A3}" type="datetimeFigureOut">
              <a:rPr lang="en-US" smtClean="0"/>
              <a:t>7/7/2023</a:t>
            </a:fld>
            <a:endParaRPr lang="en-US"/>
          </a:p>
        </p:txBody>
      </p:sp>
      <p:sp>
        <p:nvSpPr>
          <p:cNvPr id="6" name="Footer Placeholder 5">
            <a:extLst>
              <a:ext uri="{FF2B5EF4-FFF2-40B4-BE49-F238E27FC236}">
                <a16:creationId xmlns:a16="http://schemas.microsoft.com/office/drawing/2014/main" id="{ED20886E-D12A-CA8F-EC38-785EAB6E1F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BDE0BB-3BEB-90E0-458F-329FB989897C}"/>
              </a:ext>
            </a:extLst>
          </p:cNvPr>
          <p:cNvSpPr>
            <a:spLocks noGrp="1"/>
          </p:cNvSpPr>
          <p:nvPr>
            <p:ph type="sldNum" sz="quarter" idx="12"/>
          </p:nvPr>
        </p:nvSpPr>
        <p:spPr/>
        <p:txBody>
          <a:bodyPr/>
          <a:lstStyle/>
          <a:p>
            <a:fld id="{B5C6E7FC-FC47-412D-B369-0E7ACF82B2DF}" type="slidenum">
              <a:rPr lang="en-US" smtClean="0"/>
              <a:t>‹#›</a:t>
            </a:fld>
            <a:endParaRPr lang="en-US"/>
          </a:p>
        </p:txBody>
      </p:sp>
    </p:spTree>
    <p:extLst>
      <p:ext uri="{BB962C8B-B14F-4D97-AF65-F5344CB8AC3E}">
        <p14:creationId xmlns:p14="http://schemas.microsoft.com/office/powerpoint/2010/main" val="3509649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87216-66B7-23EE-31D3-A41BA30967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705EC8-C76B-3087-DD3A-18DB4146DF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B6683C-3952-0B1F-1F39-51692F7E47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FD0888-07BD-DFF7-58E9-0726722D26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B463AB-B585-AFF3-08D6-CED5070B39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764843-43C2-0B9D-9814-21DE4D18257D}"/>
              </a:ext>
            </a:extLst>
          </p:cNvPr>
          <p:cNvSpPr>
            <a:spLocks noGrp="1"/>
          </p:cNvSpPr>
          <p:nvPr>
            <p:ph type="dt" sz="half" idx="10"/>
          </p:nvPr>
        </p:nvSpPr>
        <p:spPr/>
        <p:txBody>
          <a:bodyPr/>
          <a:lstStyle/>
          <a:p>
            <a:fld id="{6067F49E-5198-41D8-94A9-35814DF5B1A3}" type="datetimeFigureOut">
              <a:rPr lang="en-US" smtClean="0"/>
              <a:t>7/7/2023</a:t>
            </a:fld>
            <a:endParaRPr lang="en-US"/>
          </a:p>
        </p:txBody>
      </p:sp>
      <p:sp>
        <p:nvSpPr>
          <p:cNvPr id="8" name="Footer Placeholder 7">
            <a:extLst>
              <a:ext uri="{FF2B5EF4-FFF2-40B4-BE49-F238E27FC236}">
                <a16:creationId xmlns:a16="http://schemas.microsoft.com/office/drawing/2014/main" id="{68CF1EF4-4ED4-2351-3570-57882D1314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CACF42-4E1A-9191-186C-13E661949909}"/>
              </a:ext>
            </a:extLst>
          </p:cNvPr>
          <p:cNvSpPr>
            <a:spLocks noGrp="1"/>
          </p:cNvSpPr>
          <p:nvPr>
            <p:ph type="sldNum" sz="quarter" idx="12"/>
          </p:nvPr>
        </p:nvSpPr>
        <p:spPr/>
        <p:txBody>
          <a:bodyPr/>
          <a:lstStyle/>
          <a:p>
            <a:fld id="{B5C6E7FC-FC47-412D-B369-0E7ACF82B2DF}" type="slidenum">
              <a:rPr lang="en-US" smtClean="0"/>
              <a:t>‹#›</a:t>
            </a:fld>
            <a:endParaRPr lang="en-US"/>
          </a:p>
        </p:txBody>
      </p:sp>
    </p:spTree>
    <p:extLst>
      <p:ext uri="{BB962C8B-B14F-4D97-AF65-F5344CB8AC3E}">
        <p14:creationId xmlns:p14="http://schemas.microsoft.com/office/powerpoint/2010/main" val="1529755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B102-3003-EDF9-4974-27AFF3CB31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7BEFF1-B307-3BD4-36A9-7ADB89757CEB}"/>
              </a:ext>
            </a:extLst>
          </p:cNvPr>
          <p:cNvSpPr>
            <a:spLocks noGrp="1"/>
          </p:cNvSpPr>
          <p:nvPr>
            <p:ph type="dt" sz="half" idx="10"/>
          </p:nvPr>
        </p:nvSpPr>
        <p:spPr/>
        <p:txBody>
          <a:bodyPr/>
          <a:lstStyle/>
          <a:p>
            <a:fld id="{6067F49E-5198-41D8-94A9-35814DF5B1A3}" type="datetimeFigureOut">
              <a:rPr lang="en-US" smtClean="0"/>
              <a:t>7/7/2023</a:t>
            </a:fld>
            <a:endParaRPr lang="en-US"/>
          </a:p>
        </p:txBody>
      </p:sp>
      <p:sp>
        <p:nvSpPr>
          <p:cNvPr id="4" name="Footer Placeholder 3">
            <a:extLst>
              <a:ext uri="{FF2B5EF4-FFF2-40B4-BE49-F238E27FC236}">
                <a16:creationId xmlns:a16="http://schemas.microsoft.com/office/drawing/2014/main" id="{AD9CF675-B26E-20D8-C197-F87B9A77B4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70E4D7-5F00-A613-F199-0444C9B30183}"/>
              </a:ext>
            </a:extLst>
          </p:cNvPr>
          <p:cNvSpPr>
            <a:spLocks noGrp="1"/>
          </p:cNvSpPr>
          <p:nvPr>
            <p:ph type="sldNum" sz="quarter" idx="12"/>
          </p:nvPr>
        </p:nvSpPr>
        <p:spPr/>
        <p:txBody>
          <a:bodyPr/>
          <a:lstStyle/>
          <a:p>
            <a:fld id="{B5C6E7FC-FC47-412D-B369-0E7ACF82B2DF}" type="slidenum">
              <a:rPr lang="en-US" smtClean="0"/>
              <a:t>‹#›</a:t>
            </a:fld>
            <a:endParaRPr lang="en-US"/>
          </a:p>
        </p:txBody>
      </p:sp>
    </p:spTree>
    <p:extLst>
      <p:ext uri="{BB962C8B-B14F-4D97-AF65-F5344CB8AC3E}">
        <p14:creationId xmlns:p14="http://schemas.microsoft.com/office/powerpoint/2010/main" val="2347629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6129CB-6DCB-4435-8A45-E38D3087D8C2}"/>
              </a:ext>
            </a:extLst>
          </p:cNvPr>
          <p:cNvSpPr>
            <a:spLocks noGrp="1"/>
          </p:cNvSpPr>
          <p:nvPr>
            <p:ph type="dt" sz="half" idx="10"/>
          </p:nvPr>
        </p:nvSpPr>
        <p:spPr/>
        <p:txBody>
          <a:bodyPr/>
          <a:lstStyle/>
          <a:p>
            <a:fld id="{6067F49E-5198-41D8-94A9-35814DF5B1A3}" type="datetimeFigureOut">
              <a:rPr lang="en-US" smtClean="0"/>
              <a:t>7/7/2023</a:t>
            </a:fld>
            <a:endParaRPr lang="en-US"/>
          </a:p>
        </p:txBody>
      </p:sp>
      <p:sp>
        <p:nvSpPr>
          <p:cNvPr id="3" name="Footer Placeholder 2">
            <a:extLst>
              <a:ext uri="{FF2B5EF4-FFF2-40B4-BE49-F238E27FC236}">
                <a16:creationId xmlns:a16="http://schemas.microsoft.com/office/drawing/2014/main" id="{57652A04-6290-2304-3DC0-0D8647E402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6DB0DA-EFD2-2D99-F987-4F9789949C06}"/>
              </a:ext>
            </a:extLst>
          </p:cNvPr>
          <p:cNvSpPr>
            <a:spLocks noGrp="1"/>
          </p:cNvSpPr>
          <p:nvPr>
            <p:ph type="sldNum" sz="quarter" idx="12"/>
          </p:nvPr>
        </p:nvSpPr>
        <p:spPr/>
        <p:txBody>
          <a:bodyPr/>
          <a:lstStyle/>
          <a:p>
            <a:fld id="{B5C6E7FC-FC47-412D-B369-0E7ACF82B2DF}" type="slidenum">
              <a:rPr lang="en-US" smtClean="0"/>
              <a:t>‹#›</a:t>
            </a:fld>
            <a:endParaRPr lang="en-US"/>
          </a:p>
        </p:txBody>
      </p:sp>
    </p:spTree>
    <p:extLst>
      <p:ext uri="{BB962C8B-B14F-4D97-AF65-F5344CB8AC3E}">
        <p14:creationId xmlns:p14="http://schemas.microsoft.com/office/powerpoint/2010/main" val="312960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47E5-56C5-27E8-2B06-DCC1BF00AF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AC096-92AE-A84C-A507-65D02DB95A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261D34-0D85-7F35-9EE8-F093E3A692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CFAD56-0E74-EE7F-8743-58D3524788EB}"/>
              </a:ext>
            </a:extLst>
          </p:cNvPr>
          <p:cNvSpPr>
            <a:spLocks noGrp="1"/>
          </p:cNvSpPr>
          <p:nvPr>
            <p:ph type="dt" sz="half" idx="10"/>
          </p:nvPr>
        </p:nvSpPr>
        <p:spPr/>
        <p:txBody>
          <a:bodyPr/>
          <a:lstStyle/>
          <a:p>
            <a:fld id="{6067F49E-5198-41D8-94A9-35814DF5B1A3}" type="datetimeFigureOut">
              <a:rPr lang="en-US" smtClean="0"/>
              <a:t>7/7/2023</a:t>
            </a:fld>
            <a:endParaRPr lang="en-US"/>
          </a:p>
        </p:txBody>
      </p:sp>
      <p:sp>
        <p:nvSpPr>
          <p:cNvPr id="6" name="Footer Placeholder 5">
            <a:extLst>
              <a:ext uri="{FF2B5EF4-FFF2-40B4-BE49-F238E27FC236}">
                <a16:creationId xmlns:a16="http://schemas.microsoft.com/office/drawing/2014/main" id="{88C600E4-1E04-D0F4-E463-489B3D37A5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4EAD4E-898A-BD0D-2C35-3491AD0DFE7E}"/>
              </a:ext>
            </a:extLst>
          </p:cNvPr>
          <p:cNvSpPr>
            <a:spLocks noGrp="1"/>
          </p:cNvSpPr>
          <p:nvPr>
            <p:ph type="sldNum" sz="quarter" idx="12"/>
          </p:nvPr>
        </p:nvSpPr>
        <p:spPr/>
        <p:txBody>
          <a:bodyPr/>
          <a:lstStyle/>
          <a:p>
            <a:fld id="{B5C6E7FC-FC47-412D-B369-0E7ACF82B2DF}" type="slidenum">
              <a:rPr lang="en-US" smtClean="0"/>
              <a:t>‹#›</a:t>
            </a:fld>
            <a:endParaRPr lang="en-US"/>
          </a:p>
        </p:txBody>
      </p:sp>
    </p:spTree>
    <p:extLst>
      <p:ext uri="{BB962C8B-B14F-4D97-AF65-F5344CB8AC3E}">
        <p14:creationId xmlns:p14="http://schemas.microsoft.com/office/powerpoint/2010/main" val="259685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86689-82FA-3A51-C62E-756B1C1DD8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43E8E3-7F67-6167-DD40-73B20B3028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EB238-558F-EFCE-05B7-61C201AAF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779528-39C2-F291-E3A0-6B11138AB3C0}"/>
              </a:ext>
            </a:extLst>
          </p:cNvPr>
          <p:cNvSpPr>
            <a:spLocks noGrp="1"/>
          </p:cNvSpPr>
          <p:nvPr>
            <p:ph type="dt" sz="half" idx="10"/>
          </p:nvPr>
        </p:nvSpPr>
        <p:spPr/>
        <p:txBody>
          <a:bodyPr/>
          <a:lstStyle/>
          <a:p>
            <a:fld id="{6067F49E-5198-41D8-94A9-35814DF5B1A3}" type="datetimeFigureOut">
              <a:rPr lang="en-US" smtClean="0"/>
              <a:t>7/7/2023</a:t>
            </a:fld>
            <a:endParaRPr lang="en-US"/>
          </a:p>
        </p:txBody>
      </p:sp>
      <p:sp>
        <p:nvSpPr>
          <p:cNvPr id="6" name="Footer Placeholder 5">
            <a:extLst>
              <a:ext uri="{FF2B5EF4-FFF2-40B4-BE49-F238E27FC236}">
                <a16:creationId xmlns:a16="http://schemas.microsoft.com/office/drawing/2014/main" id="{64B793E7-E788-A5F2-0A91-0CA27B2669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E58FBE-11BF-0FAA-79A6-A4D326C53376}"/>
              </a:ext>
            </a:extLst>
          </p:cNvPr>
          <p:cNvSpPr>
            <a:spLocks noGrp="1"/>
          </p:cNvSpPr>
          <p:nvPr>
            <p:ph type="sldNum" sz="quarter" idx="12"/>
          </p:nvPr>
        </p:nvSpPr>
        <p:spPr/>
        <p:txBody>
          <a:bodyPr/>
          <a:lstStyle/>
          <a:p>
            <a:fld id="{B5C6E7FC-FC47-412D-B369-0E7ACF82B2DF}" type="slidenum">
              <a:rPr lang="en-US" smtClean="0"/>
              <a:t>‹#›</a:t>
            </a:fld>
            <a:endParaRPr lang="en-US"/>
          </a:p>
        </p:txBody>
      </p:sp>
    </p:spTree>
    <p:extLst>
      <p:ext uri="{BB962C8B-B14F-4D97-AF65-F5344CB8AC3E}">
        <p14:creationId xmlns:p14="http://schemas.microsoft.com/office/powerpoint/2010/main" val="3643501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A609B-52BD-E75D-8C9F-766F278846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BDBA6F-A003-C12E-9417-67AB0EFE7D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F0983-1F55-B0BD-CFF3-DA73599B05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7F49E-5198-41D8-94A9-35814DF5B1A3}" type="datetimeFigureOut">
              <a:rPr lang="en-US" smtClean="0"/>
              <a:t>7/7/2023</a:t>
            </a:fld>
            <a:endParaRPr lang="en-US"/>
          </a:p>
        </p:txBody>
      </p:sp>
      <p:sp>
        <p:nvSpPr>
          <p:cNvPr id="5" name="Footer Placeholder 4">
            <a:extLst>
              <a:ext uri="{FF2B5EF4-FFF2-40B4-BE49-F238E27FC236}">
                <a16:creationId xmlns:a16="http://schemas.microsoft.com/office/drawing/2014/main" id="{76A5FF50-D6D6-8A82-D324-E2A6CABC8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C0E707-EFDB-4595-58D4-64EDB275E4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6E7FC-FC47-412D-B369-0E7ACF82B2DF}" type="slidenum">
              <a:rPr lang="en-US" smtClean="0"/>
              <a:t>‹#›</a:t>
            </a:fld>
            <a:endParaRPr lang="en-US"/>
          </a:p>
        </p:txBody>
      </p:sp>
    </p:spTree>
    <p:extLst>
      <p:ext uri="{BB962C8B-B14F-4D97-AF65-F5344CB8AC3E}">
        <p14:creationId xmlns:p14="http://schemas.microsoft.com/office/powerpoint/2010/main" val="673530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2009-2B1F-4223-B708-A2D5050EB1DA}"/>
              </a:ext>
            </a:extLst>
          </p:cNvPr>
          <p:cNvSpPr>
            <a:spLocks noGrp="1"/>
          </p:cNvSpPr>
          <p:nvPr>
            <p:ph type="ctrTitle"/>
          </p:nvPr>
        </p:nvSpPr>
        <p:spPr/>
        <p:txBody>
          <a:bodyPr/>
          <a:lstStyle/>
          <a:p>
            <a:r>
              <a:rPr lang="en-US" dirty="0"/>
              <a:t>DATABASE MANAGEMENT</a:t>
            </a:r>
          </a:p>
        </p:txBody>
      </p:sp>
      <p:sp>
        <p:nvSpPr>
          <p:cNvPr id="3" name="Subtitle 2">
            <a:extLst>
              <a:ext uri="{FF2B5EF4-FFF2-40B4-BE49-F238E27FC236}">
                <a16:creationId xmlns:a16="http://schemas.microsoft.com/office/drawing/2014/main" id="{2A0AC8AD-8FC3-4097-AE9E-C32E1DF75EE9}"/>
              </a:ext>
            </a:extLst>
          </p:cNvPr>
          <p:cNvSpPr>
            <a:spLocks noGrp="1"/>
          </p:cNvSpPr>
          <p:nvPr>
            <p:ph type="subTitle" idx="1"/>
          </p:nvPr>
        </p:nvSpPr>
        <p:spPr>
          <a:xfrm>
            <a:off x="1524000" y="3583377"/>
            <a:ext cx="9144000" cy="1655762"/>
          </a:xfrm>
        </p:spPr>
        <p:txBody>
          <a:bodyPr>
            <a:normAutofit/>
          </a:bodyPr>
          <a:lstStyle/>
          <a:p>
            <a:r>
              <a:rPr lang="en-US" sz="3200" b="1" dirty="0">
                <a:latin typeface="+mj-lt"/>
              </a:rPr>
              <a:t>Chapter 9:</a:t>
            </a:r>
          </a:p>
          <a:p>
            <a:r>
              <a:rPr lang="en-US" sz="3200" b="1" dirty="0">
                <a:latin typeface="+mj-lt"/>
              </a:rPr>
              <a:t>Transaction Management</a:t>
            </a:r>
          </a:p>
          <a:p>
            <a:r>
              <a:rPr lang="en-US" i="1" dirty="0">
                <a:latin typeface="+mj-lt"/>
              </a:rPr>
              <a:t>9.2.4 Locking Protocols</a:t>
            </a:r>
          </a:p>
        </p:txBody>
      </p:sp>
      <p:sp>
        <p:nvSpPr>
          <p:cNvPr id="4" name="Slide Number Placeholder 3">
            <a:extLst>
              <a:ext uri="{FF2B5EF4-FFF2-40B4-BE49-F238E27FC236}">
                <a16:creationId xmlns:a16="http://schemas.microsoft.com/office/drawing/2014/main" id="{FA3D54D7-9290-EDF5-9FC4-4BF0DFD935D8}"/>
              </a:ext>
            </a:extLst>
          </p:cNvPr>
          <p:cNvSpPr>
            <a:spLocks noGrp="1"/>
          </p:cNvSpPr>
          <p:nvPr>
            <p:ph type="sldNum" sz="quarter" idx="12"/>
          </p:nvPr>
        </p:nvSpPr>
        <p:spPr/>
        <p:txBody>
          <a:bodyPr/>
          <a:lstStyle/>
          <a:p>
            <a:fld id="{4374820C-9253-4A5D-81F8-5500DFD04413}" type="slidenum">
              <a:rPr lang="en-US" smtClean="0"/>
              <a:t>1</a:t>
            </a:fld>
            <a:endParaRPr lang="en-US"/>
          </a:p>
        </p:txBody>
      </p:sp>
      <p:sp>
        <p:nvSpPr>
          <p:cNvPr id="5" name="Footer Placeholder 4">
            <a:extLst>
              <a:ext uri="{FF2B5EF4-FFF2-40B4-BE49-F238E27FC236}">
                <a16:creationId xmlns:a16="http://schemas.microsoft.com/office/drawing/2014/main" id="{08EEBC36-307D-E914-C2DF-0D0551CD44F9}"/>
              </a:ext>
            </a:extLst>
          </p:cNvPr>
          <p:cNvSpPr>
            <a:spLocks noGrp="1"/>
          </p:cNvSpPr>
          <p:nvPr>
            <p:ph type="ftr" sz="quarter" idx="11"/>
          </p:nvPr>
        </p:nvSpPr>
        <p:spPr/>
        <p:txBody>
          <a:bodyPr/>
          <a:lstStyle/>
          <a:p>
            <a:r>
              <a:rPr lang="en-US" dirty="0"/>
              <a:t>@CROSD</a:t>
            </a:r>
          </a:p>
        </p:txBody>
      </p:sp>
    </p:spTree>
    <p:extLst>
      <p:ext uri="{BB962C8B-B14F-4D97-AF65-F5344CB8AC3E}">
        <p14:creationId xmlns:p14="http://schemas.microsoft.com/office/powerpoint/2010/main" val="38436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12D2C-8129-97F4-75A4-C9CBCFCA0BB5}"/>
              </a:ext>
            </a:extLst>
          </p:cNvPr>
          <p:cNvSpPr>
            <a:spLocks noGrp="1"/>
          </p:cNvSpPr>
          <p:nvPr>
            <p:ph type="title"/>
          </p:nvPr>
        </p:nvSpPr>
        <p:spPr/>
        <p:txBody>
          <a:bodyPr/>
          <a:lstStyle/>
          <a:p>
            <a:endParaRPr lang="en-US" dirty="0"/>
          </a:p>
        </p:txBody>
      </p:sp>
      <p:sp>
        <p:nvSpPr>
          <p:cNvPr id="5" name="Content Placeholder 4">
            <a:extLst>
              <a:ext uri="{FF2B5EF4-FFF2-40B4-BE49-F238E27FC236}">
                <a16:creationId xmlns:a16="http://schemas.microsoft.com/office/drawing/2014/main" id="{B1A16A90-EA8D-22A8-E4C7-E23C631423F9}"/>
              </a:ext>
            </a:extLst>
          </p:cNvPr>
          <p:cNvSpPr>
            <a:spLocks noGrp="1" noChangeArrowheads="1"/>
          </p:cNvSpPr>
          <p:nvPr>
            <p:ph idx="1"/>
          </p:nvPr>
        </p:nvSpPr>
        <p:spPr bwMode="auto">
          <a:xfrm>
            <a:off x="5981701" y="2277745"/>
            <a:ext cx="6064120" cy="3447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mn-lt"/>
              </a:rPr>
              <a:t>The following way shows how unlocking and locking work with 2-PL.</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mn-lt"/>
              </a:rPr>
              <a:t>Transaction T1:</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mn-lt"/>
              </a:rPr>
              <a:t>Growing phase:</a:t>
            </a:r>
            <a:r>
              <a:rPr kumimoji="0" lang="en-US" altLang="en-US" sz="2000" b="0" i="0" u="none" strike="noStrike" cap="none" normalizeH="0" baseline="0" dirty="0">
                <a:ln>
                  <a:noFill/>
                </a:ln>
                <a:solidFill>
                  <a:srgbClr val="000000"/>
                </a:solidFill>
                <a:effectLst/>
                <a:latin typeface="+mn-lt"/>
              </a:rPr>
              <a:t> from step 1-3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mn-lt"/>
              </a:rPr>
              <a:t>Shrinking phase:</a:t>
            </a:r>
            <a:r>
              <a:rPr kumimoji="0" lang="en-US" altLang="en-US" sz="2000" b="0" i="0" u="none" strike="noStrike" cap="none" normalizeH="0" baseline="0" dirty="0">
                <a:ln>
                  <a:noFill/>
                </a:ln>
                <a:solidFill>
                  <a:srgbClr val="000000"/>
                </a:solidFill>
                <a:effectLst/>
                <a:latin typeface="+mn-lt"/>
              </a:rPr>
              <a:t> from step 5-7</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mn-lt"/>
              </a:rPr>
              <a:t>Lock point:</a:t>
            </a:r>
            <a:r>
              <a:rPr kumimoji="0" lang="en-US" altLang="en-US" sz="2000" b="0" i="0" u="none" strike="noStrike" cap="none" normalizeH="0" baseline="0" dirty="0">
                <a:ln>
                  <a:noFill/>
                </a:ln>
                <a:solidFill>
                  <a:srgbClr val="000000"/>
                </a:solidFill>
                <a:effectLst/>
                <a:latin typeface="+mn-lt"/>
              </a:rPr>
              <a:t> at 3</a:t>
            </a:r>
            <a:endParaRPr kumimoji="0" lang="en-US" altLang="en-US" sz="2000" b="0" i="0" u="none" strike="noStrike" cap="none" normalizeH="0" baseline="0" dirty="0">
              <a:ln>
                <a:noFill/>
              </a:ln>
              <a:solidFill>
                <a:srgbClr val="333333"/>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33333"/>
                </a:solidFill>
                <a:effectLst/>
                <a:latin typeface="+mn-lt"/>
              </a:rPr>
              <a:t>Transaction T2:</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mn-lt"/>
              </a:rPr>
              <a:t>Growing phase:</a:t>
            </a:r>
            <a:r>
              <a:rPr kumimoji="0" lang="en-US" altLang="en-US" sz="2000" b="0" i="0" u="none" strike="noStrike" cap="none" normalizeH="0" baseline="0" dirty="0">
                <a:ln>
                  <a:noFill/>
                </a:ln>
                <a:solidFill>
                  <a:srgbClr val="000000"/>
                </a:solidFill>
                <a:effectLst/>
                <a:latin typeface="+mn-lt"/>
              </a:rPr>
              <a:t> from step 2-6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mn-lt"/>
              </a:rPr>
              <a:t>Shrinking phase:</a:t>
            </a:r>
            <a:r>
              <a:rPr kumimoji="0" lang="en-US" altLang="en-US" sz="2000" b="0" i="0" u="none" strike="noStrike" cap="none" normalizeH="0" baseline="0" dirty="0">
                <a:ln>
                  <a:noFill/>
                </a:ln>
                <a:solidFill>
                  <a:srgbClr val="000000"/>
                </a:solidFill>
                <a:effectLst/>
                <a:latin typeface="+mn-lt"/>
              </a:rPr>
              <a:t> from step 8-9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0000"/>
                </a:solidFill>
                <a:effectLst/>
                <a:latin typeface="+mn-lt"/>
              </a:rPr>
              <a:t>Lock point:</a:t>
            </a:r>
            <a:r>
              <a:rPr kumimoji="0" lang="en-US" altLang="en-US" sz="2000" b="0" i="0" u="none" strike="noStrike" cap="none" normalizeH="0" baseline="0" dirty="0">
                <a:ln>
                  <a:noFill/>
                </a:ln>
                <a:solidFill>
                  <a:srgbClr val="000000"/>
                </a:solidFill>
                <a:effectLst/>
                <a:latin typeface="+mn-lt"/>
              </a:rPr>
              <a:t> at 6</a:t>
            </a:r>
            <a:endParaRPr kumimoji="0" lang="en-US" altLang="en-US" sz="2000" b="0" i="0" u="none" strike="noStrike" cap="none" normalizeH="0" baseline="0" dirty="0">
              <a:ln>
                <a:noFill/>
              </a:ln>
              <a:solidFill>
                <a:srgbClr val="333333"/>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p:txBody>
      </p:sp>
      <p:pic>
        <p:nvPicPr>
          <p:cNvPr id="3078" name="Picture 6" descr="DBMS Lock-Based Protocol">
            <a:extLst>
              <a:ext uri="{FF2B5EF4-FFF2-40B4-BE49-F238E27FC236}">
                <a16:creationId xmlns:a16="http://schemas.microsoft.com/office/drawing/2014/main" id="{40F6813B-FA59-793B-C6C0-378C5C5253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389" y="1843963"/>
            <a:ext cx="474345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29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AE3E-698F-60E6-F654-AF6D49F096FD}"/>
              </a:ext>
            </a:extLst>
          </p:cNvPr>
          <p:cNvSpPr>
            <a:spLocks noGrp="1"/>
          </p:cNvSpPr>
          <p:nvPr>
            <p:ph type="title"/>
          </p:nvPr>
        </p:nvSpPr>
        <p:spPr/>
        <p:txBody>
          <a:bodyPr/>
          <a:lstStyle/>
          <a:p>
            <a:r>
              <a:rPr lang="en-US" b="0" i="0" dirty="0">
                <a:effectLst/>
              </a:rPr>
              <a:t>Strict Two-phase locking (Strict-2PL)</a:t>
            </a:r>
            <a:endParaRPr lang="en-US" dirty="0"/>
          </a:p>
        </p:txBody>
      </p:sp>
      <p:sp>
        <p:nvSpPr>
          <p:cNvPr id="3" name="Content Placeholder 2">
            <a:extLst>
              <a:ext uri="{FF2B5EF4-FFF2-40B4-BE49-F238E27FC236}">
                <a16:creationId xmlns:a16="http://schemas.microsoft.com/office/drawing/2014/main" id="{1409C49F-CBA5-4012-B38B-6D5930CF69F2}"/>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rPr>
              <a:t>The first phase of Strict-2PL is similar to 2PL. In the first phase, after acquiring all the locks, the transaction continues to execute normally.</a:t>
            </a:r>
          </a:p>
          <a:p>
            <a:pPr algn="just">
              <a:buFont typeface="Arial" panose="020B0604020202020204" pitchFamily="34" charset="0"/>
              <a:buChar char="•"/>
            </a:pPr>
            <a:r>
              <a:rPr lang="en-US" b="0" i="0" dirty="0">
                <a:solidFill>
                  <a:srgbClr val="000000"/>
                </a:solidFill>
                <a:effectLst/>
              </a:rPr>
              <a:t>The only difference between 2PL and strict 2PL is that Strict-2PL does not release a lock after using it.</a:t>
            </a:r>
          </a:p>
          <a:p>
            <a:pPr algn="just">
              <a:buFont typeface="Arial" panose="020B0604020202020204" pitchFamily="34" charset="0"/>
              <a:buChar char="•"/>
            </a:pPr>
            <a:r>
              <a:rPr lang="en-US" b="0" i="0" dirty="0">
                <a:solidFill>
                  <a:srgbClr val="000000"/>
                </a:solidFill>
                <a:effectLst/>
              </a:rPr>
              <a:t>Strict-2PL waits until the whole transaction to commit, and then it releases all the locks at a time.</a:t>
            </a:r>
          </a:p>
          <a:p>
            <a:pPr algn="just">
              <a:buFont typeface="Arial" panose="020B0604020202020204" pitchFamily="34" charset="0"/>
              <a:buChar char="•"/>
            </a:pPr>
            <a:r>
              <a:rPr lang="en-US" b="0" i="0" dirty="0">
                <a:solidFill>
                  <a:srgbClr val="000000"/>
                </a:solidFill>
                <a:effectLst/>
              </a:rPr>
              <a:t>Strict-2PL protocol does not have shrinking phase of lock release.</a:t>
            </a:r>
          </a:p>
          <a:p>
            <a:endParaRPr lang="en-US" dirty="0"/>
          </a:p>
        </p:txBody>
      </p:sp>
    </p:spTree>
    <p:extLst>
      <p:ext uri="{BB962C8B-B14F-4D97-AF65-F5344CB8AC3E}">
        <p14:creationId xmlns:p14="http://schemas.microsoft.com/office/powerpoint/2010/main" val="4255722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FEF4C-8DE4-23BC-6D9E-79F41D04F77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1EF2A5E-9A2E-0A4D-4BA3-6DB1D49A0DEA}"/>
              </a:ext>
            </a:extLst>
          </p:cNvPr>
          <p:cNvPicPr>
            <a:picLocks noGrp="1" noChangeAspect="1"/>
          </p:cNvPicPr>
          <p:nvPr>
            <p:ph idx="1"/>
          </p:nvPr>
        </p:nvPicPr>
        <p:blipFill>
          <a:blip r:embed="rId2"/>
          <a:stretch>
            <a:fillRect/>
          </a:stretch>
        </p:blipFill>
        <p:spPr>
          <a:xfrm>
            <a:off x="2379164" y="1920833"/>
            <a:ext cx="6220693" cy="3153215"/>
          </a:xfrm>
        </p:spPr>
      </p:pic>
    </p:spTree>
    <p:extLst>
      <p:ext uri="{BB962C8B-B14F-4D97-AF65-F5344CB8AC3E}">
        <p14:creationId xmlns:p14="http://schemas.microsoft.com/office/powerpoint/2010/main" val="289598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37706-E21E-5CC1-128F-73BE7868853F}"/>
              </a:ext>
            </a:extLst>
          </p:cNvPr>
          <p:cNvSpPr>
            <a:spLocks noGrp="1"/>
          </p:cNvSpPr>
          <p:nvPr>
            <p:ph type="title"/>
          </p:nvPr>
        </p:nvSpPr>
        <p:spPr/>
        <p:txBody>
          <a:bodyPr/>
          <a:lstStyle/>
          <a:p>
            <a:r>
              <a:rPr lang="en-US" b="0" i="0" dirty="0">
                <a:effectLst/>
              </a:rPr>
              <a:t>Lock-Based Protocol</a:t>
            </a:r>
            <a:endParaRPr lang="en-US" dirty="0"/>
          </a:p>
        </p:txBody>
      </p:sp>
      <p:sp>
        <p:nvSpPr>
          <p:cNvPr id="3" name="Content Placeholder 2">
            <a:extLst>
              <a:ext uri="{FF2B5EF4-FFF2-40B4-BE49-F238E27FC236}">
                <a16:creationId xmlns:a16="http://schemas.microsoft.com/office/drawing/2014/main" id="{850EBB29-4F08-0AEA-5F2D-86E299A01390}"/>
              </a:ext>
            </a:extLst>
          </p:cNvPr>
          <p:cNvSpPr>
            <a:spLocks noGrp="1"/>
          </p:cNvSpPr>
          <p:nvPr>
            <p:ph idx="1"/>
          </p:nvPr>
        </p:nvSpPr>
        <p:spPr/>
        <p:txBody>
          <a:bodyPr>
            <a:normAutofit fontScale="85000" lnSpcReduction="20000"/>
          </a:bodyPr>
          <a:lstStyle/>
          <a:p>
            <a:pPr algn="just"/>
            <a:r>
              <a:rPr lang="en-US" b="0" i="0" dirty="0">
                <a:solidFill>
                  <a:srgbClr val="333333"/>
                </a:solidFill>
                <a:effectLst/>
              </a:rPr>
              <a:t>In this type of protocol, any transaction cannot read or write data until it acquires an appropriate lock on it. There are two types of lock:</a:t>
            </a:r>
          </a:p>
          <a:p>
            <a:pPr algn="just"/>
            <a:r>
              <a:rPr lang="en-US" b="1" i="0" dirty="0">
                <a:solidFill>
                  <a:srgbClr val="333333"/>
                </a:solidFill>
                <a:effectLst/>
              </a:rPr>
              <a:t>1. Shared lock:</a:t>
            </a:r>
            <a:endParaRPr lang="en-US" b="0" i="0" dirty="0">
              <a:solidFill>
                <a:srgbClr val="333333"/>
              </a:solidFill>
              <a:effectLst/>
            </a:endParaRPr>
          </a:p>
          <a:p>
            <a:pPr algn="just">
              <a:buFont typeface="Arial" panose="020B0604020202020204" pitchFamily="34" charset="0"/>
              <a:buChar char="•"/>
            </a:pPr>
            <a:r>
              <a:rPr lang="en-US" b="0" i="0" dirty="0">
                <a:solidFill>
                  <a:srgbClr val="000000"/>
                </a:solidFill>
                <a:effectLst/>
              </a:rPr>
              <a:t>It is also known as a Read-only lock. In a shared lock, the data item can only read by the transaction.</a:t>
            </a:r>
          </a:p>
          <a:p>
            <a:pPr algn="just">
              <a:buFont typeface="Arial" panose="020B0604020202020204" pitchFamily="34" charset="0"/>
              <a:buChar char="•"/>
            </a:pPr>
            <a:r>
              <a:rPr lang="en-US" b="0" i="0" dirty="0">
                <a:solidFill>
                  <a:srgbClr val="000000"/>
                </a:solidFill>
                <a:effectLst/>
              </a:rPr>
              <a:t>It can be shared between the transactions because when the transaction holds a lock, then it can't update the data on the data item.</a:t>
            </a:r>
          </a:p>
          <a:p>
            <a:pPr algn="just"/>
            <a:r>
              <a:rPr lang="en-US" b="1" i="0" dirty="0">
                <a:solidFill>
                  <a:srgbClr val="333333"/>
                </a:solidFill>
                <a:effectLst/>
              </a:rPr>
              <a:t>2. Exclusive lock:</a:t>
            </a:r>
            <a:endParaRPr lang="en-US" b="0" i="0" dirty="0">
              <a:solidFill>
                <a:srgbClr val="333333"/>
              </a:solidFill>
              <a:effectLst/>
            </a:endParaRPr>
          </a:p>
          <a:p>
            <a:pPr algn="just">
              <a:buFont typeface="Arial" panose="020B0604020202020204" pitchFamily="34" charset="0"/>
              <a:buChar char="•"/>
            </a:pPr>
            <a:r>
              <a:rPr lang="en-US" b="0" i="0" dirty="0">
                <a:solidFill>
                  <a:srgbClr val="000000"/>
                </a:solidFill>
                <a:effectLst/>
              </a:rPr>
              <a:t>In the exclusive lock, the data item can be both reads as well as written by the transaction.</a:t>
            </a:r>
          </a:p>
          <a:p>
            <a:pPr algn="just">
              <a:buFont typeface="Arial" panose="020B0604020202020204" pitchFamily="34" charset="0"/>
              <a:buChar char="•"/>
            </a:pPr>
            <a:r>
              <a:rPr lang="en-US" b="0" i="0" dirty="0">
                <a:solidFill>
                  <a:srgbClr val="000000"/>
                </a:solidFill>
                <a:effectLst/>
              </a:rPr>
              <a:t>This lock is exclusive, and in this lock, multiple transactions do not modify the same data simultaneously.</a:t>
            </a:r>
          </a:p>
          <a:p>
            <a:endParaRPr lang="en-US" dirty="0"/>
          </a:p>
        </p:txBody>
      </p:sp>
    </p:spTree>
    <p:extLst>
      <p:ext uri="{BB962C8B-B14F-4D97-AF65-F5344CB8AC3E}">
        <p14:creationId xmlns:p14="http://schemas.microsoft.com/office/powerpoint/2010/main" val="2274683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BF86-67CB-CDFC-9624-726DF45E2DD8}"/>
              </a:ext>
            </a:extLst>
          </p:cNvPr>
          <p:cNvSpPr>
            <a:spLocks noGrp="1"/>
          </p:cNvSpPr>
          <p:nvPr>
            <p:ph type="title"/>
          </p:nvPr>
        </p:nvSpPr>
        <p:spPr/>
        <p:txBody>
          <a:bodyPr>
            <a:normAutofit/>
          </a:bodyPr>
          <a:lstStyle/>
          <a:p>
            <a:r>
              <a:rPr lang="en-US" b="0" i="0" dirty="0">
                <a:effectLst/>
              </a:rPr>
              <a:t>There are four types of lock protocols available:</a:t>
            </a:r>
            <a:endParaRPr lang="en-US" dirty="0"/>
          </a:p>
        </p:txBody>
      </p:sp>
      <p:sp>
        <p:nvSpPr>
          <p:cNvPr id="3" name="Content Placeholder 2">
            <a:extLst>
              <a:ext uri="{FF2B5EF4-FFF2-40B4-BE49-F238E27FC236}">
                <a16:creationId xmlns:a16="http://schemas.microsoft.com/office/drawing/2014/main" id="{6FD09627-316C-0522-E2DF-5E008BC87CC9}"/>
              </a:ext>
            </a:extLst>
          </p:cNvPr>
          <p:cNvSpPr>
            <a:spLocks noGrp="1"/>
          </p:cNvSpPr>
          <p:nvPr>
            <p:ph idx="1"/>
          </p:nvPr>
        </p:nvSpPr>
        <p:spPr/>
        <p:txBody>
          <a:bodyPr/>
          <a:lstStyle/>
          <a:p>
            <a:r>
              <a:rPr lang="en-US" b="0" i="0" dirty="0">
                <a:effectLst/>
              </a:rPr>
              <a:t>1. Simplistic lock protocol</a:t>
            </a:r>
          </a:p>
          <a:p>
            <a:r>
              <a:rPr lang="en-US" b="0" i="0" dirty="0">
                <a:effectLst/>
              </a:rPr>
              <a:t>2. Pre-claiming Lock Protocol</a:t>
            </a:r>
          </a:p>
          <a:p>
            <a:r>
              <a:rPr lang="en-US" b="0" i="0" dirty="0">
                <a:effectLst/>
              </a:rPr>
              <a:t>3. Two-phase locking (2PL)</a:t>
            </a:r>
          </a:p>
          <a:p>
            <a:r>
              <a:rPr lang="en-US" b="0" i="0" dirty="0">
                <a:effectLst/>
              </a:rPr>
              <a:t>4. Strict Two-phase locking (Strict-2PL)</a:t>
            </a:r>
          </a:p>
          <a:p>
            <a:endParaRPr lang="en-US" dirty="0"/>
          </a:p>
        </p:txBody>
      </p:sp>
    </p:spTree>
    <p:extLst>
      <p:ext uri="{BB962C8B-B14F-4D97-AF65-F5344CB8AC3E}">
        <p14:creationId xmlns:p14="http://schemas.microsoft.com/office/powerpoint/2010/main" val="770356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6DF4C-17BC-7739-72B0-381A748321A1}"/>
              </a:ext>
            </a:extLst>
          </p:cNvPr>
          <p:cNvSpPr>
            <a:spLocks noGrp="1"/>
          </p:cNvSpPr>
          <p:nvPr>
            <p:ph type="title"/>
          </p:nvPr>
        </p:nvSpPr>
        <p:spPr/>
        <p:txBody>
          <a:bodyPr/>
          <a:lstStyle/>
          <a:p>
            <a:r>
              <a:rPr lang="en-US" b="0" i="0" dirty="0">
                <a:effectLst/>
              </a:rPr>
              <a:t>1. Simplistic lock protocol</a:t>
            </a:r>
            <a:endParaRPr lang="en-US" dirty="0"/>
          </a:p>
        </p:txBody>
      </p:sp>
      <p:sp>
        <p:nvSpPr>
          <p:cNvPr id="3" name="Content Placeholder 2">
            <a:extLst>
              <a:ext uri="{FF2B5EF4-FFF2-40B4-BE49-F238E27FC236}">
                <a16:creationId xmlns:a16="http://schemas.microsoft.com/office/drawing/2014/main" id="{63894457-4475-CA2B-9CA6-08ACAE53A4E4}"/>
              </a:ext>
            </a:extLst>
          </p:cNvPr>
          <p:cNvSpPr>
            <a:spLocks noGrp="1"/>
          </p:cNvSpPr>
          <p:nvPr>
            <p:ph idx="1"/>
          </p:nvPr>
        </p:nvSpPr>
        <p:spPr/>
        <p:txBody>
          <a:bodyPr/>
          <a:lstStyle/>
          <a:p>
            <a:pPr algn="just"/>
            <a:r>
              <a:rPr lang="en-US" b="0" i="0" dirty="0">
                <a:effectLst/>
              </a:rPr>
              <a:t>It is the simplest way of locking the data while transaction. Simplistic lock-based protocols allow all the transactions to get the lock on the data before insert or delete or update on it. It will unlock the data item after completing the transaction.</a:t>
            </a:r>
          </a:p>
          <a:p>
            <a:endParaRPr lang="en-US" dirty="0"/>
          </a:p>
        </p:txBody>
      </p:sp>
    </p:spTree>
    <p:extLst>
      <p:ext uri="{BB962C8B-B14F-4D97-AF65-F5344CB8AC3E}">
        <p14:creationId xmlns:p14="http://schemas.microsoft.com/office/powerpoint/2010/main" val="132738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577E-1213-27A3-1CA8-06BD9F3D2C75}"/>
              </a:ext>
            </a:extLst>
          </p:cNvPr>
          <p:cNvSpPr>
            <a:spLocks noGrp="1"/>
          </p:cNvSpPr>
          <p:nvPr>
            <p:ph type="title"/>
          </p:nvPr>
        </p:nvSpPr>
        <p:spPr/>
        <p:txBody>
          <a:bodyPr/>
          <a:lstStyle/>
          <a:p>
            <a:r>
              <a:rPr lang="en-US" b="0" i="0" dirty="0">
                <a:effectLst/>
              </a:rPr>
              <a:t>. Pre-claiming Lock Protocol</a:t>
            </a:r>
            <a:endParaRPr lang="en-US" dirty="0"/>
          </a:p>
        </p:txBody>
      </p:sp>
      <p:sp>
        <p:nvSpPr>
          <p:cNvPr id="3" name="Content Placeholder 2">
            <a:extLst>
              <a:ext uri="{FF2B5EF4-FFF2-40B4-BE49-F238E27FC236}">
                <a16:creationId xmlns:a16="http://schemas.microsoft.com/office/drawing/2014/main" id="{F5B0CFC5-119C-F713-919B-53C069E85261}"/>
              </a:ext>
            </a:extLst>
          </p:cNvPr>
          <p:cNvSpPr>
            <a:spLocks noGrp="1"/>
          </p:cNvSpPr>
          <p:nvPr>
            <p:ph idx="1"/>
          </p:nvPr>
        </p:nvSpPr>
        <p:spPr/>
        <p:txBody>
          <a:bodyPr/>
          <a:lstStyle/>
          <a:p>
            <a:pPr algn="just">
              <a:buFont typeface="Arial" panose="020B0604020202020204" pitchFamily="34" charset="0"/>
              <a:buChar char="•"/>
            </a:pPr>
            <a:r>
              <a:rPr lang="en-US" b="0" i="0" dirty="0">
                <a:effectLst/>
              </a:rPr>
              <a:t>Pre-claiming Lock Protocols evaluate the transaction to list all the data items on which they need locks.</a:t>
            </a:r>
          </a:p>
          <a:p>
            <a:pPr algn="just">
              <a:buFont typeface="Arial" panose="020B0604020202020204" pitchFamily="34" charset="0"/>
              <a:buChar char="•"/>
            </a:pPr>
            <a:r>
              <a:rPr lang="en-US" b="0" i="0" dirty="0">
                <a:effectLst/>
              </a:rPr>
              <a:t>Before initiating an execution of the transaction, it requests DBMS for all the lock on all those data items.</a:t>
            </a:r>
          </a:p>
          <a:p>
            <a:pPr algn="just">
              <a:buFont typeface="Arial" panose="020B0604020202020204" pitchFamily="34" charset="0"/>
              <a:buChar char="•"/>
            </a:pPr>
            <a:r>
              <a:rPr lang="en-US" b="0" i="0" dirty="0">
                <a:effectLst/>
              </a:rPr>
              <a:t>If all the locks are granted then this protocol allows the transaction to begin. When the transaction is completed then it releases all the lock.</a:t>
            </a:r>
          </a:p>
          <a:p>
            <a:pPr algn="just">
              <a:buFont typeface="Arial" panose="020B0604020202020204" pitchFamily="34" charset="0"/>
              <a:buChar char="•"/>
            </a:pPr>
            <a:r>
              <a:rPr lang="en-US" b="0" i="0" dirty="0">
                <a:effectLst/>
              </a:rPr>
              <a:t>If all the locks are not granted then this protocol allows the transaction to rolls back and waits until all the locks are granted.</a:t>
            </a:r>
          </a:p>
        </p:txBody>
      </p:sp>
    </p:spTree>
    <p:extLst>
      <p:ext uri="{BB962C8B-B14F-4D97-AF65-F5344CB8AC3E}">
        <p14:creationId xmlns:p14="http://schemas.microsoft.com/office/powerpoint/2010/main" val="371578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B633-F943-1316-DE8A-35FB80D3CB76}"/>
              </a:ext>
            </a:extLst>
          </p:cNvPr>
          <p:cNvSpPr>
            <a:spLocks noGrp="1"/>
          </p:cNvSpPr>
          <p:nvPr>
            <p:ph type="title"/>
          </p:nvPr>
        </p:nvSpPr>
        <p:spPr/>
        <p:txBody>
          <a:bodyPr/>
          <a:lstStyle/>
          <a:p>
            <a:endParaRPr lang="en-US"/>
          </a:p>
        </p:txBody>
      </p:sp>
      <p:pic>
        <p:nvPicPr>
          <p:cNvPr id="1026" name="Picture 2" descr="DBMS Lock-Based Protocol">
            <a:extLst>
              <a:ext uri="{FF2B5EF4-FFF2-40B4-BE49-F238E27FC236}">
                <a16:creationId xmlns:a16="http://schemas.microsoft.com/office/drawing/2014/main" id="{4408F30D-482D-C860-E4F9-F6BEE84721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9470" y="2364345"/>
            <a:ext cx="7262618" cy="2779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402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ABA1-5307-7A44-4DAC-4206AA060A3E}"/>
              </a:ext>
            </a:extLst>
          </p:cNvPr>
          <p:cNvSpPr>
            <a:spLocks noGrp="1"/>
          </p:cNvSpPr>
          <p:nvPr>
            <p:ph type="title"/>
          </p:nvPr>
        </p:nvSpPr>
        <p:spPr/>
        <p:txBody>
          <a:bodyPr/>
          <a:lstStyle/>
          <a:p>
            <a:r>
              <a:rPr lang="en-US" b="0" i="0" dirty="0">
                <a:effectLst/>
                <a:latin typeface="+mn-lt"/>
              </a:rPr>
              <a:t> Two-phase locking (2PL)</a:t>
            </a:r>
            <a:endParaRPr lang="en-US" dirty="0">
              <a:latin typeface="+mn-lt"/>
            </a:endParaRPr>
          </a:p>
        </p:txBody>
      </p:sp>
      <p:sp>
        <p:nvSpPr>
          <p:cNvPr id="3" name="Content Placeholder 2">
            <a:extLst>
              <a:ext uri="{FF2B5EF4-FFF2-40B4-BE49-F238E27FC236}">
                <a16:creationId xmlns:a16="http://schemas.microsoft.com/office/drawing/2014/main" id="{69ADAE5E-AA2F-DD09-7C9F-DD75623E3E17}"/>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rPr>
              <a:t>The two-phase locking protocol divides the execution phase of the transaction into three parts.</a:t>
            </a:r>
          </a:p>
          <a:p>
            <a:pPr algn="just">
              <a:buFont typeface="Arial" panose="020B0604020202020204" pitchFamily="34" charset="0"/>
              <a:buChar char="•"/>
            </a:pPr>
            <a:r>
              <a:rPr lang="en-US" b="0" i="0" dirty="0">
                <a:solidFill>
                  <a:srgbClr val="000000"/>
                </a:solidFill>
                <a:effectLst/>
              </a:rPr>
              <a:t>In the first part, when the execution of the transaction starts, it seeks permission for the lock it requires.</a:t>
            </a:r>
          </a:p>
          <a:p>
            <a:pPr algn="just">
              <a:buFont typeface="Arial" panose="020B0604020202020204" pitchFamily="34" charset="0"/>
              <a:buChar char="•"/>
            </a:pPr>
            <a:r>
              <a:rPr lang="en-US" b="0" i="0" dirty="0">
                <a:solidFill>
                  <a:srgbClr val="000000"/>
                </a:solidFill>
                <a:effectLst/>
              </a:rPr>
              <a:t>In the second part, the transaction acquires all the locks. The third phase is started as soon as the transaction releases its first lock.</a:t>
            </a:r>
          </a:p>
          <a:p>
            <a:pPr algn="just">
              <a:buFont typeface="Arial" panose="020B0604020202020204" pitchFamily="34" charset="0"/>
              <a:buChar char="•"/>
            </a:pPr>
            <a:r>
              <a:rPr lang="en-US" b="0" i="0" dirty="0">
                <a:solidFill>
                  <a:srgbClr val="000000"/>
                </a:solidFill>
                <a:effectLst/>
              </a:rPr>
              <a:t>In the third phase, the transaction cannot demand any new locks. It only releases the acquired locks.</a:t>
            </a:r>
          </a:p>
          <a:p>
            <a:endParaRPr lang="en-US" dirty="0"/>
          </a:p>
        </p:txBody>
      </p:sp>
    </p:spTree>
    <p:extLst>
      <p:ext uri="{BB962C8B-B14F-4D97-AF65-F5344CB8AC3E}">
        <p14:creationId xmlns:p14="http://schemas.microsoft.com/office/powerpoint/2010/main" val="78839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A427-73F5-B1E0-A043-FAF8DF3CBD49}"/>
              </a:ext>
            </a:extLst>
          </p:cNvPr>
          <p:cNvSpPr>
            <a:spLocks noGrp="1"/>
          </p:cNvSpPr>
          <p:nvPr>
            <p:ph type="title"/>
          </p:nvPr>
        </p:nvSpPr>
        <p:spPr/>
        <p:txBody>
          <a:bodyPr/>
          <a:lstStyle/>
          <a:p>
            <a:endParaRPr lang="en-US"/>
          </a:p>
        </p:txBody>
      </p:sp>
      <p:pic>
        <p:nvPicPr>
          <p:cNvPr id="2050" name="Picture 2" descr="DBMS Lock-Based Protocol">
            <a:extLst>
              <a:ext uri="{FF2B5EF4-FFF2-40B4-BE49-F238E27FC236}">
                <a16:creationId xmlns:a16="http://schemas.microsoft.com/office/drawing/2014/main" id="{6A6BC065-3C8B-A52B-B270-0A2405472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6284" y="2133211"/>
            <a:ext cx="8019432" cy="3558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625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AA2B-A12B-0406-6775-5DAA280D78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C82949-2FEA-CB10-92AF-29782CEA0561}"/>
              </a:ext>
            </a:extLst>
          </p:cNvPr>
          <p:cNvSpPr>
            <a:spLocks noGrp="1"/>
          </p:cNvSpPr>
          <p:nvPr>
            <p:ph idx="1"/>
          </p:nvPr>
        </p:nvSpPr>
        <p:spPr/>
        <p:txBody>
          <a:bodyPr>
            <a:normAutofit lnSpcReduction="10000"/>
          </a:bodyPr>
          <a:lstStyle/>
          <a:p>
            <a:pPr algn="just"/>
            <a:r>
              <a:rPr lang="en-US" b="0" i="0" dirty="0">
                <a:solidFill>
                  <a:srgbClr val="333333"/>
                </a:solidFill>
                <a:effectLst/>
              </a:rPr>
              <a:t>There are two phases of 2PL:</a:t>
            </a:r>
          </a:p>
          <a:p>
            <a:pPr algn="just"/>
            <a:r>
              <a:rPr lang="en-US" b="1" i="0" dirty="0">
                <a:solidFill>
                  <a:srgbClr val="333333"/>
                </a:solidFill>
                <a:effectLst/>
              </a:rPr>
              <a:t>Growing phase:</a:t>
            </a:r>
            <a:r>
              <a:rPr lang="en-US" b="0" i="0" dirty="0">
                <a:solidFill>
                  <a:srgbClr val="333333"/>
                </a:solidFill>
                <a:effectLst/>
              </a:rPr>
              <a:t> In the growing phase, a new lock on the data item may be acquired by the transaction, but none can be released.</a:t>
            </a:r>
          </a:p>
          <a:p>
            <a:pPr algn="just"/>
            <a:r>
              <a:rPr lang="en-US" b="1" i="0" dirty="0">
                <a:solidFill>
                  <a:srgbClr val="333333"/>
                </a:solidFill>
                <a:effectLst/>
              </a:rPr>
              <a:t>Shrinking phase:</a:t>
            </a:r>
            <a:r>
              <a:rPr lang="en-US" b="0" i="0" dirty="0">
                <a:solidFill>
                  <a:srgbClr val="333333"/>
                </a:solidFill>
                <a:effectLst/>
              </a:rPr>
              <a:t> In the shrinking phase, existing lock held by the transaction may be released, but no new locks can be acquired.</a:t>
            </a:r>
          </a:p>
          <a:p>
            <a:pPr marL="0" indent="0" algn="just">
              <a:buNone/>
            </a:pPr>
            <a:r>
              <a:rPr lang="en-US" b="0" i="1" dirty="0">
                <a:solidFill>
                  <a:srgbClr val="333333"/>
                </a:solidFill>
                <a:effectLst/>
              </a:rPr>
              <a:t>In the below example, if lock conversion is allowed then the following phase can happen:</a:t>
            </a:r>
          </a:p>
          <a:p>
            <a:pPr algn="just">
              <a:buFont typeface="+mj-lt"/>
              <a:buAutoNum type="arabicPeriod"/>
            </a:pPr>
            <a:r>
              <a:rPr lang="en-US" b="0" i="0" dirty="0">
                <a:solidFill>
                  <a:srgbClr val="000000"/>
                </a:solidFill>
                <a:effectLst/>
              </a:rPr>
              <a:t>Upgrading of lock (from S(a) to X (a)) is allowed in growing phase.</a:t>
            </a:r>
          </a:p>
          <a:p>
            <a:pPr algn="just">
              <a:buFont typeface="+mj-lt"/>
              <a:buAutoNum type="arabicPeriod"/>
            </a:pPr>
            <a:r>
              <a:rPr lang="en-US" b="0" i="0" dirty="0">
                <a:solidFill>
                  <a:srgbClr val="000000"/>
                </a:solidFill>
                <a:effectLst/>
              </a:rPr>
              <a:t>Downgrading of lock (from X(a) to S(a)) must be done in shrinking phase.</a:t>
            </a:r>
          </a:p>
          <a:p>
            <a:pPr marL="0" indent="0">
              <a:buNone/>
            </a:pPr>
            <a:endParaRPr lang="en-US" dirty="0"/>
          </a:p>
        </p:txBody>
      </p:sp>
    </p:spTree>
    <p:extLst>
      <p:ext uri="{BB962C8B-B14F-4D97-AF65-F5344CB8AC3E}">
        <p14:creationId xmlns:p14="http://schemas.microsoft.com/office/powerpoint/2010/main" val="413723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TotalTime>
  <Words>670</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DATABASE MANAGEMENT</vt:lpstr>
      <vt:lpstr>Lock-Based Protocol</vt:lpstr>
      <vt:lpstr>There are four types of lock protocols available:</vt:lpstr>
      <vt:lpstr>1. Simplistic lock protocol</vt:lpstr>
      <vt:lpstr>. Pre-claiming Lock Protocol</vt:lpstr>
      <vt:lpstr>PowerPoint Presentation</vt:lpstr>
      <vt:lpstr> Two-phase locking (2PL)</vt:lpstr>
      <vt:lpstr>PowerPoint Presentation</vt:lpstr>
      <vt:lpstr>PowerPoint Presentation</vt:lpstr>
      <vt:lpstr>PowerPoint Presentation</vt:lpstr>
      <vt:lpstr>Strict Two-phase locking (Strict-2PL)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crosd ojha</dc:creator>
  <cp:lastModifiedBy>crosd ojha</cp:lastModifiedBy>
  <cp:revision>3</cp:revision>
  <dcterms:created xsi:type="dcterms:W3CDTF">2023-07-02T02:12:01Z</dcterms:created>
  <dcterms:modified xsi:type="dcterms:W3CDTF">2023-07-07T00:59:22Z</dcterms:modified>
</cp:coreProperties>
</file>