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7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F1CB9-B63E-47E4-AF60-B0D7C81D56B8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1F04-42CA-42BD-90B0-46750944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1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9106-0D9F-42B3-B955-64D465C52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AD2E1-566F-4F45-A7BD-622FFA130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FB2BF-0717-4E67-970D-4CF8F65F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43EA-C49E-4A1C-9028-2E5C03E940EE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C6030-68FE-4C9F-86FE-8C824871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2284A-10B9-4E6A-9FD5-FA54A79C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0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ADDE-0F45-4E12-9D1C-A17E903B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6D01D-5A56-4FD8-B587-25AA97DB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EE09-2D7D-49E6-9CDA-4F827AF5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420A-1797-4729-AEFA-3B70F05414DB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F547F-C3D9-4378-A7E3-AB9BAAB5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13E1-C4C9-480E-9013-839657C5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3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5D4F1-9C0B-4481-89BD-7DDFD8EC8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B5357-4631-4029-98BF-B247293AF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9496C-D1DD-4828-B3FE-F0C68AFD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AC2C-62B1-4D82-84CE-E24428BE5065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6C1C2-4D1C-4283-A966-A1013F6E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B680-08DC-46D9-B14F-3DC9D923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A645-5628-486B-83D6-7BDF03A6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A8A7C-898E-44D4-A1E1-BB73E7625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ACF10-B0FA-4CA9-AA96-FFA7D680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0FE5-5F2A-442A-9902-207FF7D9338E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DD58-7965-40E5-A994-C194957F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4AB6-4647-453D-8A28-948B1589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A23E-ADA6-4082-865F-222D7A09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C3427-F491-47B5-BD4A-80DD3686E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48BE-DED2-4759-A6B5-AC0C4708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4826-06F2-4717-BC78-D69AC7B34AD0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C49EA-52AE-4576-9694-5E56ADBA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C885-DA71-4508-B95C-91463A0F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580F-0D0D-41AA-9353-AD2AD2D6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C403-0DA9-4580-9B98-062A30F21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092A7-B058-4D95-9D2B-FC3253EE7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7F7D8-3CA1-44D4-9D9C-AB1AEE30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F91F-92DD-4773-A07A-5DE8544C9C6C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EA629-B4C6-43AF-A09C-E2FA7D25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33673-7F70-4502-9AB1-3DDCCE73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6E21-F53B-4F81-849F-BC96C89D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24B0-DB38-448F-B35C-444AC1C6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3DBD1-ADE4-4C70-A6DD-728F1A67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673CA-C9DB-48B6-A73D-98E34EB46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16BF0-FAEE-4FFF-87EB-E337214DD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6F8C1-9676-4679-9B14-1FE11D8F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9415-DAA7-47F5-A170-89CA1325A7D4}" type="datetime1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9B180-CF90-4C3C-8B5C-3292FA32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4EEDA-6477-4119-9885-B4FF78E7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3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CE93-579C-4162-BF56-C6C212AC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0410D-836F-4433-A5C5-EF201C1B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F7F7-6B36-4EDC-A1B0-51B9B5450D96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AD48A-5598-4E1A-9325-EB07D7F0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3399E-4F52-4565-8795-A185675B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BDBD6-DA9F-4E06-AEBB-B73E0FE0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3C-578D-4E94-A1A9-B2D28283312D}" type="datetime1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68493-4AC2-4486-9837-8335AD56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78249-5AE7-4BFC-AA97-11577006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3816-E1E0-44A5-8C90-666FBA1C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9C441-8891-40D3-8193-3AFD1760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F2BC9-ABA9-4F4B-8F3E-8F2A0683C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FA5B-8357-4F25-B3E4-EE9D8AE2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4CAE-DF8E-4B94-8C59-90F8DF2C4E33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81125-2570-4B2C-8626-2C02247D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503AF-550D-48E2-B57D-7C8D9950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0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4F2F-E36B-4606-A871-7287309E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3ADEE-27DB-4023-A11B-58E3E70AF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F92D6-B946-4FB1-B3F2-B037694DC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B9715-C797-4BA5-8B81-A7A1C8B0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33BA-08D7-408A-9126-7983D8999A2C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54ADE-38E0-4694-8C20-C48DA066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D166C-B7DE-4FA3-BE9C-492DA3C0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9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DFCC9-54B5-4731-801A-58E1BA4F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D4F25-21B6-4569-AAA1-256BDE3A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FB06D-A5FA-4612-B3D3-63F5FBD6F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DF685-9F7A-4446-8E0E-64CFA657B20E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0D3B3-46D1-4C16-8158-5228D5D03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CF740-6AEA-41D7-AD5B-4156EA043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820C-9253-4A5D-81F8-5500DFD04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4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2009-2B1F-4223-B708-A2D5050EB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AC8AD-8FC3-4097-AE9E-C32E1DF75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  <a:p>
            <a:r>
              <a:rPr lang="en-US" dirty="0"/>
              <a:t>Introduction to DBMS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54D7-9290-EDF5-9FC4-4BF0DFD9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EBC36-307D-E914-C2DF-0D0551CD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843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CE76-26A8-33DE-6ED8-5FD25002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4F9A-2954-A9D0-CE1D-B8F6BB986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organizes data in a more complex manner than hierarchical DBMS by allowing each record to have multiple parent and child records. </a:t>
            </a:r>
          </a:p>
          <a:p>
            <a:r>
              <a:rPr lang="en-US" dirty="0">
                <a:latin typeface="+mj-lt"/>
              </a:rPr>
              <a:t>Examples of network DBMS include:</a:t>
            </a:r>
          </a:p>
          <a:p>
            <a:pPr lvl="1"/>
            <a:r>
              <a:rPr lang="en-US" dirty="0">
                <a:latin typeface="+mj-lt"/>
              </a:rPr>
              <a:t> Integrated Data Store (IDS) and</a:t>
            </a:r>
          </a:p>
          <a:p>
            <a:pPr lvl="1"/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UniData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EEB6B-0D13-CC50-2E0B-107A050D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9FBF-A769-498C-469B-1D26308B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21883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ACD6-AFA2-529C-D184-2896B1C2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BF12-3AFF-E465-3B9E-7F54027D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is designed to handle unstructured or semi-structured data, and provides a flexible schema. </a:t>
            </a:r>
          </a:p>
          <a:p>
            <a:r>
              <a:rPr lang="en-US" dirty="0">
                <a:latin typeface="+mj-lt"/>
              </a:rPr>
              <a:t>Examples of NoSQL DBMS include:</a:t>
            </a:r>
          </a:p>
          <a:p>
            <a:pPr lvl="1"/>
            <a:r>
              <a:rPr lang="en-US" dirty="0">
                <a:latin typeface="+mj-lt"/>
              </a:rPr>
              <a:t> MongoDB and </a:t>
            </a:r>
          </a:p>
          <a:p>
            <a:pPr lvl="1"/>
            <a:r>
              <a:rPr lang="en-US" dirty="0">
                <a:latin typeface="+mj-lt"/>
              </a:rPr>
              <a:t>Cassandra.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A3CC2-BF42-DB14-8A79-DDC29673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6F5C6-0E17-E5CE-2842-EFB2B500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11008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A8C1-5C5F-D619-0FF2-12FA0E84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DBMS: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1A61-3DF9-B4E5-97B5-73486332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is designed to manage data that consists of nodes and edges, and is used for data that has complex relationships.</a:t>
            </a:r>
          </a:p>
          <a:p>
            <a:r>
              <a:rPr lang="en-US" dirty="0">
                <a:latin typeface="+mj-lt"/>
              </a:rPr>
              <a:t>Examples of graph DBMS include:</a:t>
            </a:r>
          </a:p>
          <a:p>
            <a:pPr lvl="1"/>
            <a:r>
              <a:rPr lang="en-US" dirty="0">
                <a:latin typeface="+mj-lt"/>
              </a:rPr>
              <a:t> Neo4j and </a:t>
            </a:r>
          </a:p>
          <a:p>
            <a:pPr lvl="1"/>
            <a:r>
              <a:rPr lang="en-US" dirty="0" err="1">
                <a:latin typeface="+mj-lt"/>
              </a:rPr>
              <a:t>OrientDB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73BE9-AC18-B9FD-CEC9-2E46BE02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5356-9B0C-9135-43DF-4F96309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32762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01E6-15A2-8743-1A25-143E9D2C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Columnar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F1EE-AF91-9A80-8003-DB092763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stores data in columns instead of rows, which makes it more efficient for analytical queries. </a:t>
            </a:r>
          </a:p>
          <a:p>
            <a:r>
              <a:rPr lang="en-US" dirty="0">
                <a:latin typeface="+mj-lt"/>
              </a:rPr>
              <a:t>Examples of columnar DBMS include:</a:t>
            </a:r>
          </a:p>
          <a:p>
            <a:pPr lvl="1"/>
            <a:r>
              <a:rPr lang="en-US" dirty="0">
                <a:latin typeface="+mj-lt"/>
              </a:rPr>
              <a:t> Apache Cassandra and</a:t>
            </a:r>
          </a:p>
          <a:p>
            <a:pPr lvl="1"/>
            <a:r>
              <a:rPr lang="en-US" dirty="0">
                <a:latin typeface="+mj-lt"/>
              </a:rPr>
              <a:t> Google Bigtable.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890F3-6002-695D-D500-2D19A17C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888B9-F675-A22D-27C1-B0BF7525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240424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124A-77C3-F93E-F053-E253063D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DBMS: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0D9D-92E4-6021-C9B4-D8D5D3F7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is designed to store data in a document format, such as JSON or XML. </a:t>
            </a:r>
          </a:p>
          <a:p>
            <a:r>
              <a:rPr lang="en-US" dirty="0">
                <a:latin typeface="+mj-lt"/>
              </a:rPr>
              <a:t>Examples of document DBMS include:</a:t>
            </a:r>
          </a:p>
          <a:p>
            <a:pPr lvl="1"/>
            <a:r>
              <a:rPr lang="en-US" dirty="0">
                <a:latin typeface="+mj-lt"/>
              </a:rPr>
              <a:t> Couchbase and </a:t>
            </a:r>
          </a:p>
          <a:p>
            <a:pPr lvl="1"/>
            <a:r>
              <a:rPr lang="en-US" dirty="0" err="1">
                <a:latin typeface="+mj-lt"/>
              </a:rPr>
              <a:t>RavenDB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270E8-5F56-7157-3896-E776C34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A016-6A1A-D81D-BC23-C36CB7ED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215715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59-6C30-D546-DA87-4F644B0C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82161-E6DB-D253-3929-83CC3558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B9404-A843-798B-BF41-D1BF5614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55127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47BE-5914-4115-890F-50F3418F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6E4D-993C-462F-8997-9ED4635B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DBMS Buzz 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Database Management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DBMS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AA0CE-4EEB-DE5D-7A70-9909702A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58B9E-E80F-CF3E-5C6A-56E11B74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234857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740D-D97F-B7C6-14D0-3D5BF390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Buzz Words (Terminologies):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788B-2AC8-CA84-9DDE-462E32F1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+mj-lt"/>
              </a:rPr>
              <a:t>Data</a:t>
            </a:r>
            <a:r>
              <a:rPr lang="en-US" dirty="0">
                <a:latin typeface="+mj-lt"/>
              </a:rPr>
              <a:t>:</a:t>
            </a:r>
          </a:p>
          <a:p>
            <a:pPr marL="457200" lvl="1" indent="0" algn="just">
              <a:buNone/>
            </a:pPr>
            <a:r>
              <a:rPr lang="en-US" b="0" i="0" dirty="0">
                <a:effectLst/>
                <a:latin typeface="+mj-lt"/>
              </a:rPr>
              <a:t>Data is the raw material (fact) that can be processed for any computing machine.</a:t>
            </a:r>
          </a:p>
          <a:p>
            <a:pPr marL="457200" lvl="1" indent="0" algn="just">
              <a:buNone/>
            </a:pPr>
            <a:r>
              <a:rPr lang="en-US" b="0" i="0" dirty="0">
                <a:effectLst/>
                <a:latin typeface="+mj-lt"/>
              </a:rPr>
              <a:t>Example: Name of the student, Marks of the student, Mobile no., Image etc.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Information</a:t>
            </a:r>
            <a:r>
              <a:rPr lang="en-US" dirty="0">
                <a:latin typeface="+mj-lt"/>
              </a:rPr>
              <a:t>:</a:t>
            </a:r>
          </a:p>
          <a:p>
            <a:pPr marL="457200" lvl="1" indent="0" algn="just">
              <a:buNone/>
            </a:pPr>
            <a:r>
              <a:rPr lang="en-US" b="0" i="0" dirty="0">
                <a:effectLst/>
                <a:latin typeface="+mj-lt"/>
              </a:rPr>
              <a:t>Information is the data that has been converted into more useful or intelligent form. Example: Report card sheet.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Database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The database is a collection of inter-related data which is used to retrieve, insert and delete the data efficiently. It is also used to organize the data in the form of a table, schema, views, and reports, etc.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Database Management System</a:t>
            </a:r>
            <a:r>
              <a:rPr lang="en-US" dirty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+mj-lt"/>
              </a:rPr>
              <a:t>A Database Management System (DBMS) is a software system that allows users to create, organize, and manage data stored in a database.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A424F-95A5-EDAA-EB0D-D54EC2E3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4459-A536-3901-0B76-959A90C3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47759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8258-65A4-A5E8-889F-41AC593C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Management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C2CD-FEBD-BDEB-1865-83D06D16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j-lt"/>
              </a:rPr>
              <a:t>A Database Management System (DBMS) is a software system that allows users to create, organize, and manage data stored in a database. A database is a collection of data that is organized in a way that allows for efficient retrieval, updating, and management of the data.</a:t>
            </a:r>
          </a:p>
          <a:p>
            <a:r>
              <a:rPr lang="en-US" b="0" i="0" dirty="0">
                <a:effectLst/>
                <a:latin typeface="+mj-lt"/>
              </a:rPr>
              <a:t>Some popular DBMSs include MySQL, Oracle, Microsoft SQL Server, PostgreSQL, MongoDB, and Cassandra. </a:t>
            </a:r>
            <a:endParaRPr lang="en-US" dirty="0">
              <a:latin typeface="+mj-lt"/>
            </a:endParaRPr>
          </a:p>
          <a:p>
            <a:r>
              <a:rPr lang="en-US" b="0" i="0" dirty="0">
                <a:effectLst/>
                <a:latin typeface="+mj-lt"/>
              </a:rPr>
              <a:t>The choice of DBMS depends on the specific needs of an organization or individual, as each DBMS has its own strengths and weaknesses.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C20A1-1888-8FFF-451E-12926134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29887-9F14-8246-3A22-FD520248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9198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9D92-1CDE-DC16-135B-480ACA17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EA158-7EA6-B021-CD31-D218384D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Best Database Software - Top 25 Best Database Management Systems">
            <a:extLst>
              <a:ext uri="{FF2B5EF4-FFF2-40B4-BE49-F238E27FC236}">
                <a16:creationId xmlns:a16="http://schemas.microsoft.com/office/drawing/2014/main" id="{55D4D879-2F99-E518-220E-90A3F738F0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8" y="1841601"/>
            <a:ext cx="7749309" cy="45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280AA-04F0-C75B-AC87-991D4D42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193213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6A94-BCEA-AB63-EFD7-C866B55C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4EFA-2FC5-3C1B-61FC-F0BFE95F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There are several types of DBMS (database management system) available, including: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Relational DBMS (RDBMS)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Object-Oriented DBMS (OODBMS)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Hierarchical DBMS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Network DBMS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NoSQL DBMS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Graph DBMS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Columnar DBMS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Document DBMS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The choice of DBMS depends on the specific needs of an organization or individual, as each type has its own strengths and weaknesses.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8EC4-C3B6-739B-710C-209D5ED5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EFD1-CB75-C065-2DB5-D798418E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58384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6491-FFE3-FF74-C3B4-9EA5E982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DBMS (RDBMS)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45F2-064C-7DA7-A4A0-F00FBA50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is the most common type of DBMS and is based on the relational model.</a:t>
            </a:r>
          </a:p>
          <a:p>
            <a:r>
              <a:rPr lang="en-US" dirty="0">
                <a:latin typeface="+mj-lt"/>
              </a:rPr>
              <a:t> Examples of RDBMS include:</a:t>
            </a:r>
          </a:p>
          <a:p>
            <a:pPr lvl="1"/>
            <a:r>
              <a:rPr lang="en-US" dirty="0">
                <a:latin typeface="+mj-lt"/>
              </a:rPr>
              <a:t> MySQL, </a:t>
            </a:r>
          </a:p>
          <a:p>
            <a:pPr lvl="1"/>
            <a:r>
              <a:rPr lang="en-US" dirty="0">
                <a:latin typeface="+mj-lt"/>
              </a:rPr>
              <a:t>Oracle, and </a:t>
            </a:r>
          </a:p>
          <a:p>
            <a:pPr lvl="1"/>
            <a:r>
              <a:rPr lang="en-US" dirty="0">
                <a:latin typeface="+mj-lt"/>
              </a:rPr>
              <a:t>SQL Server.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21CCA-1592-EA80-5BE7-AE17F505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5CF4-3FC3-C237-456F-D8AF55B1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84898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E3EC-89C1-F03C-17EF-2C57B9C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DBMS (OODBMS)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9FAE-A8E0-AED8-0A7A-C4315E4F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This type of DBMS is based on the object-oriented programming paradigm and is designed to handle complex data structures.</a:t>
            </a:r>
          </a:p>
          <a:p>
            <a:r>
              <a:rPr lang="en-US" dirty="0">
                <a:latin typeface="+mj-lt"/>
              </a:rPr>
              <a:t>Examples of OODBMS include:</a:t>
            </a:r>
          </a:p>
          <a:p>
            <a:pPr lvl="1"/>
            <a:r>
              <a:rPr lang="en-US" sz="2800" dirty="0">
                <a:latin typeface="+mj-lt"/>
              </a:rPr>
              <a:t>Gemstone and </a:t>
            </a:r>
          </a:p>
          <a:p>
            <a:pPr lvl="1"/>
            <a:r>
              <a:rPr lang="en-US" sz="2800" dirty="0" err="1">
                <a:latin typeface="+mj-lt"/>
              </a:rPr>
              <a:t>ObjectStore</a:t>
            </a:r>
            <a:r>
              <a:rPr lang="en-US" sz="2800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DF777-506C-FA57-26AD-B3A953F6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852E-35EB-2D35-5155-1A24DD4A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121605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F287-EE86-473F-C7BB-C2880243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23AB-3C1A-E428-06E0-73A4B8E2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organizes data in a tree-like structure, where each record has one parent and one or more children. </a:t>
            </a:r>
          </a:p>
          <a:p>
            <a:r>
              <a:rPr lang="en-US" dirty="0">
                <a:latin typeface="+mj-lt"/>
              </a:rPr>
              <a:t>Examples of hierarchical DBMS include:</a:t>
            </a:r>
          </a:p>
          <a:p>
            <a:pPr lvl="1"/>
            <a:r>
              <a:rPr lang="en-US" dirty="0">
                <a:latin typeface="+mj-lt"/>
              </a:rPr>
              <a:t>IBM's Information Management System (IMS) and</a:t>
            </a:r>
          </a:p>
          <a:p>
            <a:pPr lvl="1"/>
            <a:r>
              <a:rPr lang="en-US" dirty="0">
                <a:latin typeface="+mj-lt"/>
              </a:rPr>
              <a:t> Raima's RDM Embedded.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FFED-E176-A708-53E1-601ECE2A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0BFF-1CCC-4C03-3864-34CE7D70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6036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686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DATABASE MANAGEMENT SYSTEM</vt:lpstr>
      <vt:lpstr>Table Of Content</vt:lpstr>
      <vt:lpstr>DBMS Buzz Words (Terminologies):</vt:lpstr>
      <vt:lpstr>What is Database Management System?</vt:lpstr>
      <vt:lpstr>Database Management System</vt:lpstr>
      <vt:lpstr>Types Of DBMS</vt:lpstr>
      <vt:lpstr>Relational DBMS (RDBMS)</vt:lpstr>
      <vt:lpstr>Object-Oriented DBMS (OODBMS)</vt:lpstr>
      <vt:lpstr>Hierarchical DBMS</vt:lpstr>
      <vt:lpstr>Network DBMS</vt:lpstr>
      <vt:lpstr>NoSQL DBMS</vt:lpstr>
      <vt:lpstr>Graph DBMS:</vt:lpstr>
      <vt:lpstr>Columnar DBMS</vt:lpstr>
      <vt:lpstr>Document DBMS: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crosd ojha</dc:creator>
  <cp:lastModifiedBy>crosd ojha</cp:lastModifiedBy>
  <cp:revision>12</cp:revision>
  <dcterms:created xsi:type="dcterms:W3CDTF">2023-03-06T04:39:52Z</dcterms:created>
  <dcterms:modified xsi:type="dcterms:W3CDTF">2023-03-31T06:47:19Z</dcterms:modified>
</cp:coreProperties>
</file>