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893C7C-B4B0-495A-8682-2E37CC939531}"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DA5D15-5443-4021-B0E2-8961168932C1}" type="slidenum">
              <a:rPr lang="en-US" smtClean="0"/>
              <a:t>‹#›</a:t>
            </a:fld>
            <a:endParaRPr lang="en-US"/>
          </a:p>
        </p:txBody>
      </p:sp>
    </p:spTree>
    <p:extLst>
      <p:ext uri="{BB962C8B-B14F-4D97-AF65-F5344CB8AC3E}">
        <p14:creationId xmlns:p14="http://schemas.microsoft.com/office/powerpoint/2010/main" val="660126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7F304-A651-87AB-40D2-9F88D250C4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6D8D18-A4C2-F838-9C33-32765383CD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7C7A4-8A98-602D-E375-FBE7599786C7}"/>
              </a:ext>
            </a:extLst>
          </p:cNvPr>
          <p:cNvSpPr>
            <a:spLocks noGrp="1"/>
          </p:cNvSpPr>
          <p:nvPr>
            <p:ph type="dt" sz="half" idx="10"/>
          </p:nvPr>
        </p:nvSpPr>
        <p:spPr/>
        <p:txBody>
          <a:bodyPr/>
          <a:lstStyle/>
          <a:p>
            <a:fld id="{39524086-E778-4C7B-9E89-178FE60B1F15}" type="datetime1">
              <a:rPr lang="en-US" smtClean="0"/>
              <a:t>4/10/2023</a:t>
            </a:fld>
            <a:endParaRPr lang="en-US"/>
          </a:p>
        </p:txBody>
      </p:sp>
      <p:sp>
        <p:nvSpPr>
          <p:cNvPr id="5" name="Footer Placeholder 4">
            <a:extLst>
              <a:ext uri="{FF2B5EF4-FFF2-40B4-BE49-F238E27FC236}">
                <a16:creationId xmlns:a16="http://schemas.microsoft.com/office/drawing/2014/main" id="{26DFAC46-F213-D44D-21C3-76AABD9A3590}"/>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84B5BD95-8AE6-68F4-312B-6662CBB62B97}"/>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283756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AE977-5FD1-3DF8-9BAB-83D53A00EE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0D8A48-8170-2AD6-7490-BE8021CD5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40F8A7-DA73-466D-0B0E-BB8F55242EB4}"/>
              </a:ext>
            </a:extLst>
          </p:cNvPr>
          <p:cNvSpPr>
            <a:spLocks noGrp="1"/>
          </p:cNvSpPr>
          <p:nvPr>
            <p:ph type="dt" sz="half" idx="10"/>
          </p:nvPr>
        </p:nvSpPr>
        <p:spPr/>
        <p:txBody>
          <a:bodyPr/>
          <a:lstStyle/>
          <a:p>
            <a:fld id="{5CEEB46B-BB9C-455F-B755-97505102D91A}" type="datetime1">
              <a:rPr lang="en-US" smtClean="0"/>
              <a:t>4/10/2023</a:t>
            </a:fld>
            <a:endParaRPr lang="en-US"/>
          </a:p>
        </p:txBody>
      </p:sp>
      <p:sp>
        <p:nvSpPr>
          <p:cNvPr id="5" name="Footer Placeholder 4">
            <a:extLst>
              <a:ext uri="{FF2B5EF4-FFF2-40B4-BE49-F238E27FC236}">
                <a16:creationId xmlns:a16="http://schemas.microsoft.com/office/drawing/2014/main" id="{12E7C0BD-D7BD-B657-A8F4-C6E1B88EE529}"/>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60D9E55F-8747-3A35-D6F7-2E17ACC7A370}"/>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277329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896937-9201-042D-E7E8-06E1999B2D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4A06E5-C852-826B-1EBA-3DFDD9D92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C537A-2D9C-C80F-F66F-E57D78CCBCE7}"/>
              </a:ext>
            </a:extLst>
          </p:cNvPr>
          <p:cNvSpPr>
            <a:spLocks noGrp="1"/>
          </p:cNvSpPr>
          <p:nvPr>
            <p:ph type="dt" sz="half" idx="10"/>
          </p:nvPr>
        </p:nvSpPr>
        <p:spPr/>
        <p:txBody>
          <a:bodyPr/>
          <a:lstStyle/>
          <a:p>
            <a:fld id="{7443217D-1DBD-4C6C-823F-E6249D097044}" type="datetime1">
              <a:rPr lang="en-US" smtClean="0"/>
              <a:t>4/10/2023</a:t>
            </a:fld>
            <a:endParaRPr lang="en-US"/>
          </a:p>
        </p:txBody>
      </p:sp>
      <p:sp>
        <p:nvSpPr>
          <p:cNvPr id="5" name="Footer Placeholder 4">
            <a:extLst>
              <a:ext uri="{FF2B5EF4-FFF2-40B4-BE49-F238E27FC236}">
                <a16:creationId xmlns:a16="http://schemas.microsoft.com/office/drawing/2014/main" id="{C9744435-0016-D0D0-81D8-B2FEBD204A3E}"/>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83F85FB8-1B4C-E951-ED01-51A25E9A4166}"/>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1977827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81D5-EFFE-C294-0CFB-1DCCCDE81C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0C002B-1DCC-4466-72B4-71535981C9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39F1DA-4373-4EAE-0A05-B7638E77C149}"/>
              </a:ext>
            </a:extLst>
          </p:cNvPr>
          <p:cNvSpPr>
            <a:spLocks noGrp="1"/>
          </p:cNvSpPr>
          <p:nvPr>
            <p:ph type="dt" sz="half" idx="10"/>
          </p:nvPr>
        </p:nvSpPr>
        <p:spPr/>
        <p:txBody>
          <a:bodyPr/>
          <a:lstStyle/>
          <a:p>
            <a:fld id="{7E7AA8C0-6811-4129-8E1A-622DA68DE3E1}" type="datetime1">
              <a:rPr lang="en-US" smtClean="0"/>
              <a:t>4/10/2023</a:t>
            </a:fld>
            <a:endParaRPr lang="en-US"/>
          </a:p>
        </p:txBody>
      </p:sp>
      <p:sp>
        <p:nvSpPr>
          <p:cNvPr id="5" name="Footer Placeholder 4">
            <a:extLst>
              <a:ext uri="{FF2B5EF4-FFF2-40B4-BE49-F238E27FC236}">
                <a16:creationId xmlns:a16="http://schemas.microsoft.com/office/drawing/2014/main" id="{27869E9D-54D1-526B-57D0-2685C639CB78}"/>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C0C9B0CA-BF0C-AF24-04A8-C608165D3820}"/>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4258496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3763D-A412-B182-242C-4F3ECCF39A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B76287-B6C5-7AAB-105C-4284A1341E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5EA1E0-4934-665C-6778-E06F52692829}"/>
              </a:ext>
            </a:extLst>
          </p:cNvPr>
          <p:cNvSpPr>
            <a:spLocks noGrp="1"/>
          </p:cNvSpPr>
          <p:nvPr>
            <p:ph type="dt" sz="half" idx="10"/>
          </p:nvPr>
        </p:nvSpPr>
        <p:spPr/>
        <p:txBody>
          <a:bodyPr/>
          <a:lstStyle/>
          <a:p>
            <a:fld id="{EFF14F6F-F09B-442D-82E6-AFCAEDB33926}" type="datetime1">
              <a:rPr lang="en-US" smtClean="0"/>
              <a:t>4/10/2023</a:t>
            </a:fld>
            <a:endParaRPr lang="en-US"/>
          </a:p>
        </p:txBody>
      </p:sp>
      <p:sp>
        <p:nvSpPr>
          <p:cNvPr id="5" name="Footer Placeholder 4">
            <a:extLst>
              <a:ext uri="{FF2B5EF4-FFF2-40B4-BE49-F238E27FC236}">
                <a16:creationId xmlns:a16="http://schemas.microsoft.com/office/drawing/2014/main" id="{5B1A03C3-998D-7BA3-57F3-B9155FCEDF76}"/>
              </a:ext>
            </a:extLst>
          </p:cNvPr>
          <p:cNvSpPr>
            <a:spLocks noGrp="1"/>
          </p:cNvSpPr>
          <p:nvPr>
            <p:ph type="ftr" sz="quarter" idx="11"/>
          </p:nvPr>
        </p:nvSpPr>
        <p:spPr/>
        <p:txBody>
          <a:bodyPr/>
          <a:lstStyle/>
          <a:p>
            <a:r>
              <a:rPr lang="en-US"/>
              <a:t>@CROSD</a:t>
            </a:r>
          </a:p>
        </p:txBody>
      </p:sp>
      <p:sp>
        <p:nvSpPr>
          <p:cNvPr id="6" name="Slide Number Placeholder 5">
            <a:extLst>
              <a:ext uri="{FF2B5EF4-FFF2-40B4-BE49-F238E27FC236}">
                <a16:creationId xmlns:a16="http://schemas.microsoft.com/office/drawing/2014/main" id="{E2996436-BC7D-0109-CF09-DE4FEEF3D930}"/>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4156410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01E7-DC5B-CD3A-F8DD-F8E1BAA11F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12C14F-695A-08E7-13F7-B698235CA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2D6EBC-AEE2-2433-478D-B1526B9ECF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BF0FB1-47B9-8FD5-BB89-20A07FFCD9E3}"/>
              </a:ext>
            </a:extLst>
          </p:cNvPr>
          <p:cNvSpPr>
            <a:spLocks noGrp="1"/>
          </p:cNvSpPr>
          <p:nvPr>
            <p:ph type="dt" sz="half" idx="10"/>
          </p:nvPr>
        </p:nvSpPr>
        <p:spPr/>
        <p:txBody>
          <a:bodyPr/>
          <a:lstStyle/>
          <a:p>
            <a:fld id="{B410F3DC-4F60-40A2-A76C-4295F3154133}" type="datetime1">
              <a:rPr lang="en-US" smtClean="0"/>
              <a:t>4/10/2023</a:t>
            </a:fld>
            <a:endParaRPr lang="en-US"/>
          </a:p>
        </p:txBody>
      </p:sp>
      <p:sp>
        <p:nvSpPr>
          <p:cNvPr id="6" name="Footer Placeholder 5">
            <a:extLst>
              <a:ext uri="{FF2B5EF4-FFF2-40B4-BE49-F238E27FC236}">
                <a16:creationId xmlns:a16="http://schemas.microsoft.com/office/drawing/2014/main" id="{889B4598-6939-325D-31B7-235EE6E7CA07}"/>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032D71BB-A7ED-408F-3193-A7A9D57341E5}"/>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166104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FBF68-B2DF-3DC9-5ADA-DFF0393BD6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58CA56-7303-7D45-0CB2-E0E6C879B5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2A5A79-2D0A-E402-EA8B-B3FBE831D2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476DE10-F7B4-9A7F-1D38-734F3A3B13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122CF5-AFAB-C221-5B54-59455AC71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E466F-70C3-64D9-A196-E739D452B2E0}"/>
              </a:ext>
            </a:extLst>
          </p:cNvPr>
          <p:cNvSpPr>
            <a:spLocks noGrp="1"/>
          </p:cNvSpPr>
          <p:nvPr>
            <p:ph type="dt" sz="half" idx="10"/>
          </p:nvPr>
        </p:nvSpPr>
        <p:spPr/>
        <p:txBody>
          <a:bodyPr/>
          <a:lstStyle/>
          <a:p>
            <a:fld id="{049D54F8-AD37-41F5-8A23-7FFCB21D9F8D}" type="datetime1">
              <a:rPr lang="en-US" smtClean="0"/>
              <a:t>4/10/2023</a:t>
            </a:fld>
            <a:endParaRPr lang="en-US"/>
          </a:p>
        </p:txBody>
      </p:sp>
      <p:sp>
        <p:nvSpPr>
          <p:cNvPr id="8" name="Footer Placeholder 7">
            <a:extLst>
              <a:ext uri="{FF2B5EF4-FFF2-40B4-BE49-F238E27FC236}">
                <a16:creationId xmlns:a16="http://schemas.microsoft.com/office/drawing/2014/main" id="{BDFDEAD9-26BA-1B78-8D5F-9D44E8614A1F}"/>
              </a:ext>
            </a:extLst>
          </p:cNvPr>
          <p:cNvSpPr>
            <a:spLocks noGrp="1"/>
          </p:cNvSpPr>
          <p:nvPr>
            <p:ph type="ftr" sz="quarter" idx="11"/>
          </p:nvPr>
        </p:nvSpPr>
        <p:spPr/>
        <p:txBody>
          <a:bodyPr/>
          <a:lstStyle/>
          <a:p>
            <a:r>
              <a:rPr lang="en-US"/>
              <a:t>@CROSD</a:t>
            </a:r>
          </a:p>
        </p:txBody>
      </p:sp>
      <p:sp>
        <p:nvSpPr>
          <p:cNvPr id="9" name="Slide Number Placeholder 8">
            <a:extLst>
              <a:ext uri="{FF2B5EF4-FFF2-40B4-BE49-F238E27FC236}">
                <a16:creationId xmlns:a16="http://schemas.microsoft.com/office/drawing/2014/main" id="{024555B1-8EAD-32BA-C669-5468346B2010}"/>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337991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934EA-ACDD-C2A7-0D9E-E5D35F1922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68BB3F-FE4B-9903-86E7-9C906980020E}"/>
              </a:ext>
            </a:extLst>
          </p:cNvPr>
          <p:cNvSpPr>
            <a:spLocks noGrp="1"/>
          </p:cNvSpPr>
          <p:nvPr>
            <p:ph type="dt" sz="half" idx="10"/>
          </p:nvPr>
        </p:nvSpPr>
        <p:spPr/>
        <p:txBody>
          <a:bodyPr/>
          <a:lstStyle/>
          <a:p>
            <a:fld id="{EB1E3AAA-85FA-451F-98CE-57E190645A3B}" type="datetime1">
              <a:rPr lang="en-US" smtClean="0"/>
              <a:t>4/10/2023</a:t>
            </a:fld>
            <a:endParaRPr lang="en-US"/>
          </a:p>
        </p:txBody>
      </p:sp>
      <p:sp>
        <p:nvSpPr>
          <p:cNvPr id="4" name="Footer Placeholder 3">
            <a:extLst>
              <a:ext uri="{FF2B5EF4-FFF2-40B4-BE49-F238E27FC236}">
                <a16:creationId xmlns:a16="http://schemas.microsoft.com/office/drawing/2014/main" id="{3DBF07FD-4860-870F-278B-9A8FCEB9D944}"/>
              </a:ext>
            </a:extLst>
          </p:cNvPr>
          <p:cNvSpPr>
            <a:spLocks noGrp="1"/>
          </p:cNvSpPr>
          <p:nvPr>
            <p:ph type="ftr" sz="quarter" idx="11"/>
          </p:nvPr>
        </p:nvSpPr>
        <p:spPr/>
        <p:txBody>
          <a:bodyPr/>
          <a:lstStyle/>
          <a:p>
            <a:r>
              <a:rPr lang="en-US"/>
              <a:t>@CROSD</a:t>
            </a:r>
          </a:p>
        </p:txBody>
      </p:sp>
      <p:sp>
        <p:nvSpPr>
          <p:cNvPr id="5" name="Slide Number Placeholder 4">
            <a:extLst>
              <a:ext uri="{FF2B5EF4-FFF2-40B4-BE49-F238E27FC236}">
                <a16:creationId xmlns:a16="http://schemas.microsoft.com/office/drawing/2014/main" id="{18EF6368-E185-8BE8-722B-1364EAB31A34}"/>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29773601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A914A1-2D6D-C158-F74A-932FA0E5C275}"/>
              </a:ext>
            </a:extLst>
          </p:cNvPr>
          <p:cNvSpPr>
            <a:spLocks noGrp="1"/>
          </p:cNvSpPr>
          <p:nvPr>
            <p:ph type="dt" sz="half" idx="10"/>
          </p:nvPr>
        </p:nvSpPr>
        <p:spPr/>
        <p:txBody>
          <a:bodyPr/>
          <a:lstStyle/>
          <a:p>
            <a:fld id="{84653790-FFC0-4645-8140-1E4662404F33}" type="datetime1">
              <a:rPr lang="en-US" smtClean="0"/>
              <a:t>4/10/2023</a:t>
            </a:fld>
            <a:endParaRPr lang="en-US"/>
          </a:p>
        </p:txBody>
      </p:sp>
      <p:sp>
        <p:nvSpPr>
          <p:cNvPr id="3" name="Footer Placeholder 2">
            <a:extLst>
              <a:ext uri="{FF2B5EF4-FFF2-40B4-BE49-F238E27FC236}">
                <a16:creationId xmlns:a16="http://schemas.microsoft.com/office/drawing/2014/main" id="{779EC983-41C8-A043-B8AA-79E4BEC06446}"/>
              </a:ext>
            </a:extLst>
          </p:cNvPr>
          <p:cNvSpPr>
            <a:spLocks noGrp="1"/>
          </p:cNvSpPr>
          <p:nvPr>
            <p:ph type="ftr" sz="quarter" idx="11"/>
          </p:nvPr>
        </p:nvSpPr>
        <p:spPr/>
        <p:txBody>
          <a:bodyPr/>
          <a:lstStyle/>
          <a:p>
            <a:r>
              <a:rPr lang="en-US"/>
              <a:t>@CROSD</a:t>
            </a:r>
          </a:p>
        </p:txBody>
      </p:sp>
      <p:sp>
        <p:nvSpPr>
          <p:cNvPr id="4" name="Slide Number Placeholder 3">
            <a:extLst>
              <a:ext uri="{FF2B5EF4-FFF2-40B4-BE49-F238E27FC236}">
                <a16:creationId xmlns:a16="http://schemas.microsoft.com/office/drawing/2014/main" id="{2A744491-A181-0EEE-47B5-A47035912583}"/>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944263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6CC2-BD98-61C3-934C-057C18F8BD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7C1D4AA-F08C-E1B3-7C50-F3299021A3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236E3A-790D-30AA-2389-E1935934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6DCCA7-2E26-3B0C-F558-27DCB4ECA885}"/>
              </a:ext>
            </a:extLst>
          </p:cNvPr>
          <p:cNvSpPr>
            <a:spLocks noGrp="1"/>
          </p:cNvSpPr>
          <p:nvPr>
            <p:ph type="dt" sz="half" idx="10"/>
          </p:nvPr>
        </p:nvSpPr>
        <p:spPr/>
        <p:txBody>
          <a:bodyPr/>
          <a:lstStyle/>
          <a:p>
            <a:fld id="{E17D8EF6-B6A0-41BE-8BB6-4172D5DECCFF}" type="datetime1">
              <a:rPr lang="en-US" smtClean="0"/>
              <a:t>4/10/2023</a:t>
            </a:fld>
            <a:endParaRPr lang="en-US"/>
          </a:p>
        </p:txBody>
      </p:sp>
      <p:sp>
        <p:nvSpPr>
          <p:cNvPr id="6" name="Footer Placeholder 5">
            <a:extLst>
              <a:ext uri="{FF2B5EF4-FFF2-40B4-BE49-F238E27FC236}">
                <a16:creationId xmlns:a16="http://schemas.microsoft.com/office/drawing/2014/main" id="{3F473588-5992-39F6-2B3A-50C672E1CA51}"/>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47AB7E0D-6563-823E-839A-0CFDDEE0B5AF}"/>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651979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7CC64-7852-65E3-C869-0222A116F8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6BA51A8-ECF8-36A3-BBB7-35C433A4BB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CC7486-89CE-B9E7-66E3-6EA6A4BFD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2C393B-F2A4-4BE6-23CA-22BC5457BA82}"/>
              </a:ext>
            </a:extLst>
          </p:cNvPr>
          <p:cNvSpPr>
            <a:spLocks noGrp="1"/>
          </p:cNvSpPr>
          <p:nvPr>
            <p:ph type="dt" sz="half" idx="10"/>
          </p:nvPr>
        </p:nvSpPr>
        <p:spPr/>
        <p:txBody>
          <a:bodyPr/>
          <a:lstStyle/>
          <a:p>
            <a:fld id="{A6540EB0-EA04-4274-96D3-6D8D52D091A5}" type="datetime1">
              <a:rPr lang="en-US" smtClean="0"/>
              <a:t>4/10/2023</a:t>
            </a:fld>
            <a:endParaRPr lang="en-US"/>
          </a:p>
        </p:txBody>
      </p:sp>
      <p:sp>
        <p:nvSpPr>
          <p:cNvPr id="6" name="Footer Placeholder 5">
            <a:extLst>
              <a:ext uri="{FF2B5EF4-FFF2-40B4-BE49-F238E27FC236}">
                <a16:creationId xmlns:a16="http://schemas.microsoft.com/office/drawing/2014/main" id="{3DA82A6C-1AC4-3364-D308-8533D9477973}"/>
              </a:ext>
            </a:extLst>
          </p:cNvPr>
          <p:cNvSpPr>
            <a:spLocks noGrp="1"/>
          </p:cNvSpPr>
          <p:nvPr>
            <p:ph type="ftr" sz="quarter" idx="11"/>
          </p:nvPr>
        </p:nvSpPr>
        <p:spPr/>
        <p:txBody>
          <a:bodyPr/>
          <a:lstStyle/>
          <a:p>
            <a:r>
              <a:rPr lang="en-US"/>
              <a:t>@CROSD</a:t>
            </a:r>
          </a:p>
        </p:txBody>
      </p:sp>
      <p:sp>
        <p:nvSpPr>
          <p:cNvPr id="7" name="Slide Number Placeholder 6">
            <a:extLst>
              <a:ext uri="{FF2B5EF4-FFF2-40B4-BE49-F238E27FC236}">
                <a16:creationId xmlns:a16="http://schemas.microsoft.com/office/drawing/2014/main" id="{655173B3-EFA5-A50D-0E1E-4F055546717F}"/>
              </a:ext>
            </a:extLst>
          </p:cNvPr>
          <p:cNvSpPr>
            <a:spLocks noGrp="1"/>
          </p:cNvSpPr>
          <p:nvPr>
            <p:ph type="sldNum" sz="quarter" idx="12"/>
          </p:nvPr>
        </p:nvSpPr>
        <p:spPr/>
        <p:txBody>
          <a:bodyPr/>
          <a:lstStyle/>
          <a:p>
            <a:fld id="{70E7CB45-A32F-479F-8C59-ADA888A40D3B}" type="slidenum">
              <a:rPr lang="en-US" smtClean="0"/>
              <a:t>‹#›</a:t>
            </a:fld>
            <a:endParaRPr lang="en-US"/>
          </a:p>
        </p:txBody>
      </p:sp>
    </p:spTree>
    <p:extLst>
      <p:ext uri="{BB962C8B-B14F-4D97-AF65-F5344CB8AC3E}">
        <p14:creationId xmlns:p14="http://schemas.microsoft.com/office/powerpoint/2010/main" val="2116990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321F80F-3652-DE9B-61F0-82724F1662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280A52-977D-DB51-EAAF-9784E6B954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36B669-C8B6-A977-80F3-5C0EC3B68A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45B1F-AFF1-44A3-99EE-79A1E514D078}" type="datetime1">
              <a:rPr lang="en-US" smtClean="0"/>
              <a:t>4/10/2023</a:t>
            </a:fld>
            <a:endParaRPr lang="en-US"/>
          </a:p>
        </p:txBody>
      </p:sp>
      <p:sp>
        <p:nvSpPr>
          <p:cNvPr id="5" name="Footer Placeholder 4">
            <a:extLst>
              <a:ext uri="{FF2B5EF4-FFF2-40B4-BE49-F238E27FC236}">
                <a16:creationId xmlns:a16="http://schemas.microsoft.com/office/drawing/2014/main" id="{1C2D7ED1-FAA7-889F-8BFC-DA37565253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p>
        </p:txBody>
      </p:sp>
      <p:sp>
        <p:nvSpPr>
          <p:cNvPr id="6" name="Slide Number Placeholder 5">
            <a:extLst>
              <a:ext uri="{FF2B5EF4-FFF2-40B4-BE49-F238E27FC236}">
                <a16:creationId xmlns:a16="http://schemas.microsoft.com/office/drawing/2014/main" id="{53192693-0258-B2CA-D05C-FBAD731F1A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7CB45-A32F-479F-8C59-ADA888A40D3B}" type="slidenum">
              <a:rPr lang="en-US" smtClean="0"/>
              <a:t>‹#›</a:t>
            </a:fld>
            <a:endParaRPr lang="en-US"/>
          </a:p>
        </p:txBody>
      </p:sp>
    </p:spTree>
    <p:extLst>
      <p:ext uri="{BB962C8B-B14F-4D97-AF65-F5344CB8AC3E}">
        <p14:creationId xmlns:p14="http://schemas.microsoft.com/office/powerpoint/2010/main" val="30385635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2009-2B1F-4223-B708-A2D5050EB1DA}"/>
              </a:ext>
            </a:extLst>
          </p:cNvPr>
          <p:cNvSpPr>
            <a:spLocks noGrp="1"/>
          </p:cNvSpPr>
          <p:nvPr>
            <p:ph type="ctrTitle"/>
          </p:nvPr>
        </p:nvSpPr>
        <p:spPr/>
        <p:txBody>
          <a:bodyPr/>
          <a:lstStyle/>
          <a:p>
            <a:r>
              <a:rPr lang="en-US" dirty="0"/>
              <a:t>DATABASE MANAGEMENT SYSTEM</a:t>
            </a:r>
          </a:p>
        </p:txBody>
      </p:sp>
      <p:sp>
        <p:nvSpPr>
          <p:cNvPr id="3" name="Subtitle 2">
            <a:extLst>
              <a:ext uri="{FF2B5EF4-FFF2-40B4-BE49-F238E27FC236}">
                <a16:creationId xmlns:a16="http://schemas.microsoft.com/office/drawing/2014/main" id="{2A0AC8AD-8FC3-4097-AE9E-C32E1DF75EE9}"/>
              </a:ext>
            </a:extLst>
          </p:cNvPr>
          <p:cNvSpPr>
            <a:spLocks noGrp="1"/>
          </p:cNvSpPr>
          <p:nvPr>
            <p:ph type="subTitle" idx="1"/>
          </p:nvPr>
        </p:nvSpPr>
        <p:spPr/>
        <p:txBody>
          <a:bodyPr/>
          <a:lstStyle/>
          <a:p>
            <a:r>
              <a:rPr lang="en-US" dirty="0"/>
              <a:t>Chapter 1</a:t>
            </a:r>
          </a:p>
          <a:p>
            <a:r>
              <a:rPr lang="en-US" dirty="0"/>
              <a:t>Importance of Database Management System</a:t>
            </a:r>
          </a:p>
          <a:p>
            <a:endParaRPr lang="en-US" dirty="0"/>
          </a:p>
        </p:txBody>
      </p:sp>
      <p:sp>
        <p:nvSpPr>
          <p:cNvPr id="4" name="Slide Number Placeholder 3">
            <a:extLst>
              <a:ext uri="{FF2B5EF4-FFF2-40B4-BE49-F238E27FC236}">
                <a16:creationId xmlns:a16="http://schemas.microsoft.com/office/drawing/2014/main" id="{FA3D54D7-9290-EDF5-9FC4-4BF0DFD935D8}"/>
              </a:ext>
            </a:extLst>
          </p:cNvPr>
          <p:cNvSpPr>
            <a:spLocks noGrp="1"/>
          </p:cNvSpPr>
          <p:nvPr>
            <p:ph type="sldNum" sz="quarter" idx="12"/>
          </p:nvPr>
        </p:nvSpPr>
        <p:spPr/>
        <p:txBody>
          <a:bodyPr/>
          <a:lstStyle/>
          <a:p>
            <a:fld id="{4374820C-9253-4A5D-81F8-5500DFD04413}" type="slidenum">
              <a:rPr lang="en-US" smtClean="0"/>
              <a:t>1</a:t>
            </a:fld>
            <a:endParaRPr lang="en-US"/>
          </a:p>
        </p:txBody>
      </p:sp>
      <p:sp>
        <p:nvSpPr>
          <p:cNvPr id="5" name="Footer Placeholder 4">
            <a:extLst>
              <a:ext uri="{FF2B5EF4-FFF2-40B4-BE49-F238E27FC236}">
                <a16:creationId xmlns:a16="http://schemas.microsoft.com/office/drawing/2014/main" id="{A879A9DF-C97A-0E01-71F6-88B570280CA7}"/>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8436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BEC1-F70F-031D-0F43-C40AED073126}"/>
              </a:ext>
            </a:extLst>
          </p:cNvPr>
          <p:cNvSpPr>
            <a:spLocks noGrp="1"/>
          </p:cNvSpPr>
          <p:nvPr>
            <p:ph type="title"/>
          </p:nvPr>
        </p:nvSpPr>
        <p:spPr/>
        <p:txBody>
          <a:bodyPr/>
          <a:lstStyle/>
          <a:p>
            <a:r>
              <a:rPr lang="en-US" dirty="0"/>
              <a:t>Outlines</a:t>
            </a:r>
          </a:p>
        </p:txBody>
      </p:sp>
      <p:sp>
        <p:nvSpPr>
          <p:cNvPr id="3" name="Content Placeholder 2">
            <a:extLst>
              <a:ext uri="{FF2B5EF4-FFF2-40B4-BE49-F238E27FC236}">
                <a16:creationId xmlns:a16="http://schemas.microsoft.com/office/drawing/2014/main" id="{5C303FB0-F41B-75FB-7E7E-86D858DC3071}"/>
              </a:ext>
            </a:extLst>
          </p:cNvPr>
          <p:cNvSpPr>
            <a:spLocks noGrp="1"/>
          </p:cNvSpPr>
          <p:nvPr>
            <p:ph idx="1"/>
          </p:nvPr>
        </p:nvSpPr>
        <p:spPr/>
        <p:txBody>
          <a:bodyPr/>
          <a:lstStyle/>
          <a:p>
            <a:r>
              <a:rPr lang="en-US" dirty="0"/>
              <a:t>Importance of DBMS</a:t>
            </a:r>
          </a:p>
          <a:p>
            <a:r>
              <a:rPr lang="en-US" dirty="0"/>
              <a:t>Importance of DBMS in Detail</a:t>
            </a:r>
          </a:p>
        </p:txBody>
      </p:sp>
      <p:sp>
        <p:nvSpPr>
          <p:cNvPr id="4" name="Slide Number Placeholder 3">
            <a:extLst>
              <a:ext uri="{FF2B5EF4-FFF2-40B4-BE49-F238E27FC236}">
                <a16:creationId xmlns:a16="http://schemas.microsoft.com/office/drawing/2014/main" id="{4AC7717C-053C-B011-DA91-1BD5536EAE17}"/>
              </a:ext>
            </a:extLst>
          </p:cNvPr>
          <p:cNvSpPr>
            <a:spLocks noGrp="1"/>
          </p:cNvSpPr>
          <p:nvPr>
            <p:ph type="sldNum" sz="quarter" idx="12"/>
          </p:nvPr>
        </p:nvSpPr>
        <p:spPr/>
        <p:txBody>
          <a:bodyPr/>
          <a:lstStyle/>
          <a:p>
            <a:fld id="{70E7CB45-A32F-479F-8C59-ADA888A40D3B}" type="slidenum">
              <a:rPr lang="en-US" smtClean="0"/>
              <a:t>2</a:t>
            </a:fld>
            <a:endParaRPr lang="en-US"/>
          </a:p>
        </p:txBody>
      </p:sp>
      <p:sp>
        <p:nvSpPr>
          <p:cNvPr id="5" name="Footer Placeholder 4">
            <a:extLst>
              <a:ext uri="{FF2B5EF4-FFF2-40B4-BE49-F238E27FC236}">
                <a16:creationId xmlns:a16="http://schemas.microsoft.com/office/drawing/2014/main" id="{A3AC7156-BB12-97DF-FBAE-8972641EAFDC}"/>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74394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54676-DBBD-A5E6-9C86-1306D97FEADF}"/>
              </a:ext>
            </a:extLst>
          </p:cNvPr>
          <p:cNvSpPr>
            <a:spLocks noGrp="1"/>
          </p:cNvSpPr>
          <p:nvPr>
            <p:ph type="title"/>
          </p:nvPr>
        </p:nvSpPr>
        <p:spPr/>
        <p:txBody>
          <a:bodyPr/>
          <a:lstStyle/>
          <a:p>
            <a:r>
              <a:rPr lang="en-US" dirty="0"/>
              <a:t>Importance of DBMS</a:t>
            </a:r>
          </a:p>
        </p:txBody>
      </p:sp>
      <p:sp>
        <p:nvSpPr>
          <p:cNvPr id="3" name="Content Placeholder 2">
            <a:extLst>
              <a:ext uri="{FF2B5EF4-FFF2-40B4-BE49-F238E27FC236}">
                <a16:creationId xmlns:a16="http://schemas.microsoft.com/office/drawing/2014/main" id="{CA9197B2-BECD-BB0D-0FAD-B2D432C1BA8A}"/>
              </a:ext>
            </a:extLst>
          </p:cNvPr>
          <p:cNvSpPr>
            <a:spLocks noGrp="1"/>
          </p:cNvSpPr>
          <p:nvPr>
            <p:ph idx="1"/>
          </p:nvPr>
        </p:nvSpPr>
        <p:spPr/>
        <p:txBody>
          <a:bodyPr/>
          <a:lstStyle/>
          <a:p>
            <a:pPr marL="0" indent="0">
              <a:buNone/>
            </a:pPr>
            <a:r>
              <a:rPr lang="en-US" dirty="0">
                <a:latin typeface="+mj-lt"/>
              </a:rPr>
              <a:t>Database Management System (DBMS) is an essential tool for managing data in organizations. Here are some of the reasons why DBMS is important:</a:t>
            </a:r>
          </a:p>
          <a:p>
            <a:pPr marL="971550" lvl="1" indent="-514350">
              <a:buFont typeface="+mj-lt"/>
              <a:buAutoNum type="arabicPeriod"/>
            </a:pPr>
            <a:r>
              <a:rPr lang="en-US" dirty="0">
                <a:latin typeface="+mj-lt"/>
              </a:rPr>
              <a:t>Data organization</a:t>
            </a:r>
          </a:p>
          <a:p>
            <a:pPr marL="971550" lvl="1" indent="-514350">
              <a:buFont typeface="+mj-lt"/>
              <a:buAutoNum type="arabicPeriod"/>
            </a:pPr>
            <a:r>
              <a:rPr lang="en-US" dirty="0">
                <a:latin typeface="+mj-lt"/>
              </a:rPr>
              <a:t>Data integrity</a:t>
            </a:r>
          </a:p>
          <a:p>
            <a:pPr marL="971550" lvl="1" indent="-514350">
              <a:buFont typeface="+mj-lt"/>
              <a:buAutoNum type="arabicPeriod"/>
            </a:pPr>
            <a:r>
              <a:rPr lang="en-US" dirty="0">
                <a:latin typeface="+mj-lt"/>
              </a:rPr>
              <a:t>Data security</a:t>
            </a:r>
          </a:p>
          <a:p>
            <a:pPr marL="971550" lvl="1" indent="-514350">
              <a:buFont typeface="+mj-lt"/>
              <a:buAutoNum type="arabicPeriod"/>
            </a:pPr>
            <a:r>
              <a:rPr lang="en-US" dirty="0">
                <a:latin typeface="+mj-lt"/>
              </a:rPr>
              <a:t>Data sharing</a:t>
            </a:r>
          </a:p>
          <a:p>
            <a:pPr marL="971550" lvl="1" indent="-514350">
              <a:buFont typeface="+mj-lt"/>
              <a:buAutoNum type="arabicPeriod"/>
            </a:pPr>
            <a:r>
              <a:rPr lang="en-US" dirty="0">
                <a:latin typeface="+mj-lt"/>
              </a:rPr>
              <a:t>Data backup and recovery</a:t>
            </a:r>
          </a:p>
          <a:p>
            <a:pPr marL="971550" lvl="1" indent="-514350">
              <a:buFont typeface="+mj-lt"/>
              <a:buAutoNum type="arabicPeriod"/>
            </a:pPr>
            <a:r>
              <a:rPr lang="en-US" dirty="0">
                <a:latin typeface="+mj-lt"/>
              </a:rPr>
              <a:t>Increased productivity</a:t>
            </a:r>
          </a:p>
        </p:txBody>
      </p:sp>
      <p:sp>
        <p:nvSpPr>
          <p:cNvPr id="4" name="Slide Number Placeholder 3">
            <a:extLst>
              <a:ext uri="{FF2B5EF4-FFF2-40B4-BE49-F238E27FC236}">
                <a16:creationId xmlns:a16="http://schemas.microsoft.com/office/drawing/2014/main" id="{7EC8B2A5-A50D-38CD-7D4A-067778BBCDE9}"/>
              </a:ext>
            </a:extLst>
          </p:cNvPr>
          <p:cNvSpPr>
            <a:spLocks noGrp="1"/>
          </p:cNvSpPr>
          <p:nvPr>
            <p:ph type="sldNum" sz="quarter" idx="12"/>
          </p:nvPr>
        </p:nvSpPr>
        <p:spPr/>
        <p:txBody>
          <a:bodyPr/>
          <a:lstStyle/>
          <a:p>
            <a:fld id="{70E7CB45-A32F-479F-8C59-ADA888A40D3B}" type="slidenum">
              <a:rPr lang="en-US" smtClean="0"/>
              <a:t>3</a:t>
            </a:fld>
            <a:endParaRPr lang="en-US"/>
          </a:p>
        </p:txBody>
      </p:sp>
      <p:sp>
        <p:nvSpPr>
          <p:cNvPr id="5" name="Footer Placeholder 4">
            <a:extLst>
              <a:ext uri="{FF2B5EF4-FFF2-40B4-BE49-F238E27FC236}">
                <a16:creationId xmlns:a16="http://schemas.microsoft.com/office/drawing/2014/main" id="{BCC5C6E2-6E78-0C18-EC64-B4FC4DFB8779}"/>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1347112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60372-F529-EA46-2987-36F2EAAA4BFD}"/>
              </a:ext>
            </a:extLst>
          </p:cNvPr>
          <p:cNvSpPr>
            <a:spLocks noGrp="1"/>
          </p:cNvSpPr>
          <p:nvPr>
            <p:ph type="title"/>
          </p:nvPr>
        </p:nvSpPr>
        <p:spPr/>
        <p:txBody>
          <a:bodyPr/>
          <a:lstStyle/>
          <a:p>
            <a:r>
              <a:rPr lang="en-US" dirty="0"/>
              <a:t>Importance of DBMS in Detail</a:t>
            </a:r>
          </a:p>
        </p:txBody>
      </p:sp>
      <p:sp>
        <p:nvSpPr>
          <p:cNvPr id="3" name="Content Placeholder 2">
            <a:extLst>
              <a:ext uri="{FF2B5EF4-FFF2-40B4-BE49-F238E27FC236}">
                <a16:creationId xmlns:a16="http://schemas.microsoft.com/office/drawing/2014/main" id="{17C0B61F-B31F-1CAF-4C49-970CC31307A2}"/>
              </a:ext>
            </a:extLst>
          </p:cNvPr>
          <p:cNvSpPr>
            <a:spLocks noGrp="1"/>
          </p:cNvSpPr>
          <p:nvPr>
            <p:ph idx="1"/>
          </p:nvPr>
        </p:nvSpPr>
        <p:spPr/>
        <p:txBody>
          <a:bodyPr/>
          <a:lstStyle/>
          <a:p>
            <a:r>
              <a:rPr lang="en-US" dirty="0">
                <a:latin typeface="+mj-lt"/>
              </a:rPr>
              <a:t>Data organization:</a:t>
            </a:r>
          </a:p>
          <a:p>
            <a:pPr marL="457200" lvl="1" indent="0">
              <a:buNone/>
            </a:pPr>
            <a:r>
              <a:rPr lang="en-US" dirty="0">
                <a:latin typeface="+mj-lt"/>
              </a:rPr>
              <a:t>DBMS provides a structured way of organizing and storing data. This makes it easy to search and retrieve specific information when needed.</a:t>
            </a:r>
          </a:p>
          <a:p>
            <a:r>
              <a:rPr lang="en-US" dirty="0">
                <a:latin typeface="+mj-lt"/>
              </a:rPr>
              <a:t>Data integrity: </a:t>
            </a:r>
          </a:p>
          <a:p>
            <a:pPr marL="457200" lvl="1" indent="0">
              <a:buNone/>
            </a:pPr>
            <a:r>
              <a:rPr lang="en-US" dirty="0">
                <a:latin typeface="+mj-lt"/>
              </a:rPr>
              <a:t>DBMS ensures that the data stored in the system is accurate and consistent. It also helps to maintain the integrity of the data by enforcing constraints, such as unique keys and data types.</a:t>
            </a:r>
          </a:p>
        </p:txBody>
      </p:sp>
      <p:sp>
        <p:nvSpPr>
          <p:cNvPr id="4" name="Slide Number Placeholder 3">
            <a:extLst>
              <a:ext uri="{FF2B5EF4-FFF2-40B4-BE49-F238E27FC236}">
                <a16:creationId xmlns:a16="http://schemas.microsoft.com/office/drawing/2014/main" id="{DCB94C2C-F33F-6A19-2CF6-D9228D4FF51C}"/>
              </a:ext>
            </a:extLst>
          </p:cNvPr>
          <p:cNvSpPr>
            <a:spLocks noGrp="1"/>
          </p:cNvSpPr>
          <p:nvPr>
            <p:ph type="sldNum" sz="quarter" idx="12"/>
          </p:nvPr>
        </p:nvSpPr>
        <p:spPr/>
        <p:txBody>
          <a:bodyPr/>
          <a:lstStyle/>
          <a:p>
            <a:fld id="{70E7CB45-A32F-479F-8C59-ADA888A40D3B}" type="slidenum">
              <a:rPr lang="en-US" smtClean="0"/>
              <a:t>4</a:t>
            </a:fld>
            <a:endParaRPr lang="en-US"/>
          </a:p>
        </p:txBody>
      </p:sp>
      <p:sp>
        <p:nvSpPr>
          <p:cNvPr id="5" name="Footer Placeholder 4">
            <a:extLst>
              <a:ext uri="{FF2B5EF4-FFF2-40B4-BE49-F238E27FC236}">
                <a16:creationId xmlns:a16="http://schemas.microsoft.com/office/drawing/2014/main" id="{856A8BE3-C0C4-9265-6018-6A708FE88300}"/>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3098422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3CA3-A5D4-5003-AB39-9B9BC707B2D3}"/>
              </a:ext>
            </a:extLst>
          </p:cNvPr>
          <p:cNvSpPr>
            <a:spLocks noGrp="1"/>
          </p:cNvSpPr>
          <p:nvPr>
            <p:ph type="title"/>
          </p:nvPr>
        </p:nvSpPr>
        <p:spPr/>
        <p:txBody>
          <a:bodyPr>
            <a:normAutofit/>
          </a:bodyPr>
          <a:lstStyle/>
          <a:p>
            <a:r>
              <a:rPr lang="en-US" kern="1200" dirty="0">
                <a:solidFill>
                  <a:srgbClr val="000000"/>
                </a:solidFill>
                <a:effectLst/>
                <a:ea typeface="+mn-ea"/>
                <a:cs typeface="+mn-cs"/>
              </a:rPr>
              <a:t>Importance of DBMS in Detail</a:t>
            </a:r>
            <a:r>
              <a:rPr lang="en-US" kern="1200" dirty="0">
                <a:solidFill>
                  <a:srgbClr val="000000"/>
                </a:solidFill>
                <a:ea typeface="+mn-ea"/>
                <a:cs typeface="+mn-cs"/>
              </a:rPr>
              <a:t>…</a:t>
            </a:r>
            <a:endParaRPr lang="en-US" dirty="0"/>
          </a:p>
        </p:txBody>
      </p:sp>
      <p:sp>
        <p:nvSpPr>
          <p:cNvPr id="3" name="Content Placeholder 2">
            <a:extLst>
              <a:ext uri="{FF2B5EF4-FFF2-40B4-BE49-F238E27FC236}">
                <a16:creationId xmlns:a16="http://schemas.microsoft.com/office/drawing/2014/main" id="{55FC746F-ACE2-0F02-F43F-01B7A3C5C0FB}"/>
              </a:ext>
            </a:extLst>
          </p:cNvPr>
          <p:cNvSpPr>
            <a:spLocks noGrp="1"/>
          </p:cNvSpPr>
          <p:nvPr>
            <p:ph idx="1"/>
          </p:nvPr>
        </p:nvSpPr>
        <p:spPr/>
        <p:txBody>
          <a:bodyPr/>
          <a:lstStyle/>
          <a:p>
            <a:r>
              <a:rPr lang="en-US" dirty="0">
                <a:latin typeface="+mj-lt"/>
              </a:rPr>
              <a:t>Data security: </a:t>
            </a:r>
          </a:p>
          <a:p>
            <a:pPr marL="457200" lvl="1" indent="0">
              <a:buNone/>
            </a:pPr>
            <a:r>
              <a:rPr lang="en-US" dirty="0">
                <a:latin typeface="+mj-lt"/>
              </a:rPr>
              <a:t>DBMS provides a way to control access to data and ensure that sensitive information is protected. This is done through user authentication and authorization, encryption, and other security measures.</a:t>
            </a:r>
          </a:p>
          <a:p>
            <a:r>
              <a:rPr lang="en-US" dirty="0">
                <a:latin typeface="+mj-lt"/>
              </a:rPr>
              <a:t>Data sharing: </a:t>
            </a:r>
          </a:p>
          <a:p>
            <a:pPr marL="457200" lvl="1" indent="0">
              <a:buNone/>
            </a:pPr>
            <a:r>
              <a:rPr lang="en-US" dirty="0">
                <a:latin typeface="+mj-lt"/>
              </a:rPr>
              <a:t>DBMS enables multiple users to access and modify data simultaneously. This allows for collaborative work and efficient sharing of data across different departments and locations.</a:t>
            </a:r>
          </a:p>
          <a:p>
            <a:endParaRPr lang="en-US" dirty="0">
              <a:latin typeface="+mj-lt"/>
            </a:endParaRPr>
          </a:p>
        </p:txBody>
      </p:sp>
      <p:sp>
        <p:nvSpPr>
          <p:cNvPr id="4" name="Slide Number Placeholder 3">
            <a:extLst>
              <a:ext uri="{FF2B5EF4-FFF2-40B4-BE49-F238E27FC236}">
                <a16:creationId xmlns:a16="http://schemas.microsoft.com/office/drawing/2014/main" id="{B43B1EE5-3C10-5482-C029-2258F0CAEA89}"/>
              </a:ext>
            </a:extLst>
          </p:cNvPr>
          <p:cNvSpPr>
            <a:spLocks noGrp="1"/>
          </p:cNvSpPr>
          <p:nvPr>
            <p:ph type="sldNum" sz="quarter" idx="12"/>
          </p:nvPr>
        </p:nvSpPr>
        <p:spPr/>
        <p:txBody>
          <a:bodyPr/>
          <a:lstStyle/>
          <a:p>
            <a:fld id="{70E7CB45-A32F-479F-8C59-ADA888A40D3B}" type="slidenum">
              <a:rPr lang="en-US" smtClean="0"/>
              <a:t>5</a:t>
            </a:fld>
            <a:endParaRPr lang="en-US"/>
          </a:p>
        </p:txBody>
      </p:sp>
      <p:sp>
        <p:nvSpPr>
          <p:cNvPr id="5" name="Footer Placeholder 4">
            <a:extLst>
              <a:ext uri="{FF2B5EF4-FFF2-40B4-BE49-F238E27FC236}">
                <a16:creationId xmlns:a16="http://schemas.microsoft.com/office/drawing/2014/main" id="{20D7186A-CA4A-C1F0-C824-B8DFA92AE4F7}"/>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41179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969D7-45CE-0232-61EF-606CE846286B}"/>
              </a:ext>
            </a:extLst>
          </p:cNvPr>
          <p:cNvSpPr>
            <a:spLocks noGrp="1"/>
          </p:cNvSpPr>
          <p:nvPr>
            <p:ph type="title"/>
          </p:nvPr>
        </p:nvSpPr>
        <p:spPr/>
        <p:txBody>
          <a:bodyPr/>
          <a:lstStyle/>
          <a:p>
            <a:r>
              <a:rPr lang="en-US" dirty="0"/>
              <a:t>Importance of DBMS in Detail…</a:t>
            </a:r>
          </a:p>
        </p:txBody>
      </p:sp>
      <p:sp>
        <p:nvSpPr>
          <p:cNvPr id="3" name="Content Placeholder 2">
            <a:extLst>
              <a:ext uri="{FF2B5EF4-FFF2-40B4-BE49-F238E27FC236}">
                <a16:creationId xmlns:a16="http://schemas.microsoft.com/office/drawing/2014/main" id="{1CA1B122-8B03-8550-A2E2-8E67647F70A6}"/>
              </a:ext>
            </a:extLst>
          </p:cNvPr>
          <p:cNvSpPr>
            <a:spLocks noGrp="1"/>
          </p:cNvSpPr>
          <p:nvPr>
            <p:ph idx="1"/>
          </p:nvPr>
        </p:nvSpPr>
        <p:spPr/>
        <p:txBody>
          <a:bodyPr>
            <a:normAutofit lnSpcReduction="10000"/>
          </a:bodyPr>
          <a:lstStyle/>
          <a:p>
            <a:r>
              <a:rPr lang="en-US" dirty="0">
                <a:latin typeface="+mj-lt"/>
              </a:rPr>
              <a:t>Data backup and recovery: </a:t>
            </a:r>
          </a:p>
          <a:p>
            <a:pPr marL="457200" lvl="1" indent="0">
              <a:buNone/>
            </a:pPr>
            <a:r>
              <a:rPr lang="en-US" dirty="0">
                <a:latin typeface="+mj-lt"/>
              </a:rPr>
              <a:t>DBMS provides a way to backup and restore data in case of data loss or system failure. This ensures that data is always available and can be recovered in case of disaster.</a:t>
            </a:r>
          </a:p>
          <a:p>
            <a:r>
              <a:rPr lang="en-US" dirty="0">
                <a:latin typeface="+mj-lt"/>
              </a:rPr>
              <a:t>Increased productivity:</a:t>
            </a:r>
          </a:p>
          <a:p>
            <a:pPr marL="457200" lvl="1" indent="0">
              <a:buNone/>
            </a:pPr>
            <a:r>
              <a:rPr lang="en-US" dirty="0">
                <a:latin typeface="+mj-lt"/>
              </a:rPr>
              <a:t>DBMS automates many tasks, such as data entry, validation, and reporting, which reduces manual labor and increases productivity.</a:t>
            </a:r>
          </a:p>
          <a:p>
            <a:pPr marL="457200" lvl="1" indent="0">
              <a:buNone/>
            </a:pPr>
            <a:endParaRPr lang="en-US" dirty="0">
              <a:latin typeface="+mj-lt"/>
            </a:endParaRPr>
          </a:p>
          <a:p>
            <a:pPr marL="0" indent="0">
              <a:buNone/>
            </a:pPr>
            <a:r>
              <a:rPr lang="en-US" i="1" dirty="0">
                <a:latin typeface="+mj-lt"/>
              </a:rPr>
              <a:t>Overall, DBMS is an essential tool for managing data in organizations. It provides a way to organize, store, secure, and share data efficiently, which helps organizations make informed decisions and achieve their goals.</a:t>
            </a:r>
          </a:p>
        </p:txBody>
      </p:sp>
      <p:sp>
        <p:nvSpPr>
          <p:cNvPr id="4" name="Slide Number Placeholder 3">
            <a:extLst>
              <a:ext uri="{FF2B5EF4-FFF2-40B4-BE49-F238E27FC236}">
                <a16:creationId xmlns:a16="http://schemas.microsoft.com/office/drawing/2014/main" id="{AF4BE2E1-72EE-A656-F159-B32B495BAC4C}"/>
              </a:ext>
            </a:extLst>
          </p:cNvPr>
          <p:cNvSpPr>
            <a:spLocks noGrp="1"/>
          </p:cNvSpPr>
          <p:nvPr>
            <p:ph type="sldNum" sz="quarter" idx="12"/>
          </p:nvPr>
        </p:nvSpPr>
        <p:spPr/>
        <p:txBody>
          <a:bodyPr/>
          <a:lstStyle/>
          <a:p>
            <a:fld id="{70E7CB45-A32F-479F-8C59-ADA888A40D3B}" type="slidenum">
              <a:rPr lang="en-US" smtClean="0"/>
              <a:t>6</a:t>
            </a:fld>
            <a:endParaRPr lang="en-US"/>
          </a:p>
        </p:txBody>
      </p:sp>
      <p:sp>
        <p:nvSpPr>
          <p:cNvPr id="5" name="Footer Placeholder 4">
            <a:extLst>
              <a:ext uri="{FF2B5EF4-FFF2-40B4-BE49-F238E27FC236}">
                <a16:creationId xmlns:a16="http://schemas.microsoft.com/office/drawing/2014/main" id="{FCAFE857-C7AB-A6AC-CDBB-F89FB878E1E4}"/>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841864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4363-8D40-DF23-36F6-954A044749D1}"/>
              </a:ext>
            </a:extLst>
          </p:cNvPr>
          <p:cNvSpPr>
            <a:spLocks noGrp="1"/>
          </p:cNvSpPr>
          <p:nvPr>
            <p:ph type="title"/>
          </p:nvPr>
        </p:nvSpPr>
        <p:spPr>
          <a:xfrm>
            <a:off x="945776" y="2767432"/>
            <a:ext cx="10515600" cy="1323135"/>
          </a:xfrm>
        </p:spPr>
        <p:txBody>
          <a:bodyPr/>
          <a:lstStyle/>
          <a:p>
            <a:pPr algn="ctr"/>
            <a:r>
              <a:rPr lang="en-US" dirty="0"/>
              <a:t>END</a:t>
            </a:r>
          </a:p>
        </p:txBody>
      </p:sp>
      <p:sp>
        <p:nvSpPr>
          <p:cNvPr id="4" name="Slide Number Placeholder 3">
            <a:extLst>
              <a:ext uri="{FF2B5EF4-FFF2-40B4-BE49-F238E27FC236}">
                <a16:creationId xmlns:a16="http://schemas.microsoft.com/office/drawing/2014/main" id="{2FBAD72B-85BB-77CB-673B-F02F4387165E}"/>
              </a:ext>
            </a:extLst>
          </p:cNvPr>
          <p:cNvSpPr>
            <a:spLocks noGrp="1"/>
          </p:cNvSpPr>
          <p:nvPr>
            <p:ph type="sldNum" sz="quarter" idx="12"/>
          </p:nvPr>
        </p:nvSpPr>
        <p:spPr/>
        <p:txBody>
          <a:bodyPr/>
          <a:lstStyle/>
          <a:p>
            <a:fld id="{70E7CB45-A32F-479F-8C59-ADA888A40D3B}" type="slidenum">
              <a:rPr lang="en-US" smtClean="0"/>
              <a:t>7</a:t>
            </a:fld>
            <a:endParaRPr lang="en-US"/>
          </a:p>
        </p:txBody>
      </p:sp>
      <p:sp>
        <p:nvSpPr>
          <p:cNvPr id="3" name="Footer Placeholder 2">
            <a:extLst>
              <a:ext uri="{FF2B5EF4-FFF2-40B4-BE49-F238E27FC236}">
                <a16:creationId xmlns:a16="http://schemas.microsoft.com/office/drawing/2014/main" id="{75D23656-6601-6C4D-8E64-BA1CC50B22BA}"/>
              </a:ext>
            </a:extLst>
          </p:cNvPr>
          <p:cNvSpPr>
            <a:spLocks noGrp="1"/>
          </p:cNvSpPr>
          <p:nvPr>
            <p:ph type="ftr" sz="quarter" idx="11"/>
          </p:nvPr>
        </p:nvSpPr>
        <p:spPr/>
        <p:txBody>
          <a:bodyPr/>
          <a:lstStyle/>
          <a:p>
            <a:r>
              <a:rPr lang="en-US"/>
              <a:t>@CROSD</a:t>
            </a:r>
          </a:p>
        </p:txBody>
      </p:sp>
    </p:spTree>
    <p:extLst>
      <p:ext uri="{BB962C8B-B14F-4D97-AF65-F5344CB8AC3E}">
        <p14:creationId xmlns:p14="http://schemas.microsoft.com/office/powerpoint/2010/main" val="4136172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339</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DATABASE MANAGEMENT SYSTEM</vt:lpstr>
      <vt:lpstr>Outlines</vt:lpstr>
      <vt:lpstr>Importance of DBMS</vt:lpstr>
      <vt:lpstr>Importance of DBMS in Detail</vt:lpstr>
      <vt:lpstr>Importance of DBMS in Detail…</vt:lpstr>
      <vt:lpstr>Importance of DBMS in Detail…</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 SYSTEM</dc:title>
  <dc:creator>crosd ojha</dc:creator>
  <cp:lastModifiedBy>crosd ojha</cp:lastModifiedBy>
  <cp:revision>5</cp:revision>
  <dcterms:created xsi:type="dcterms:W3CDTF">2023-03-31T05:24:07Z</dcterms:created>
  <dcterms:modified xsi:type="dcterms:W3CDTF">2023-04-10T15:04:31Z</dcterms:modified>
</cp:coreProperties>
</file>