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01"/>
    <a:srgbClr val="F1C700"/>
    <a:srgbClr val="FAD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C95A-C786-615E-6320-03E329721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22E57-569B-DCDF-F61A-6E8CD2202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75C64-DEC8-AEAE-A4B8-264C194A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A24-6804-4EF5-8B02-21823223793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AD2D8-7327-339A-4469-9B0BF53E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7BE4C-3ED8-3994-CAF9-3B0AA16F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04BF-0982-45A3-AE69-215D2258A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5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C95F-E5E7-0D1F-19EE-C82C25AB9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0EA45-E73B-2819-2028-DDEC75C35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8FF85-E53E-9258-1E5F-9CC5F9998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A24-6804-4EF5-8B02-21823223793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93647-391B-B922-3B54-16C3D88E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5758-9DE3-2DB0-1648-1E332A10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04BF-0982-45A3-AE69-215D2258A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23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427168-9B6F-F078-0A19-FFEB2BE2D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41D82-6706-04D9-2302-DD212AB59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8F581-DDC7-2566-DF68-09C1BB58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A24-6804-4EF5-8B02-21823223793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8A34F-0D3B-9E43-EB27-3855A1A2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FF565-D6C3-32B1-849E-9D1D59F6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04BF-0982-45A3-AE69-215D2258A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15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34FB-8646-8077-484D-13A8178D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5F3FD-5E61-9E38-5E0C-FDD7E8C4F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2043-1C3F-C4D1-FB07-2503F4FB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A24-6804-4EF5-8B02-21823223793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D2118-FD57-6712-7A63-C2910C18B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CEABC-8898-11F1-785E-CD33995E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04BF-0982-45A3-AE69-215D2258A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45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0646-375F-9FE1-93EC-BBE17A3A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365FB-8A9E-9401-81D3-9F6F37F1A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EDE56-C17A-A920-8FCB-04991342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A24-6804-4EF5-8B02-21823223793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3A31B-99BF-B9C6-C843-5AA133D9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3C21D-91C8-900C-5467-89C31102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04BF-0982-45A3-AE69-215D2258A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35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123A-9B4B-1F01-6351-50DABCD2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8FAAC-2042-9578-DDFA-AE120DBD8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B08FA-A1F8-6794-1D29-7D0DF15FF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C7446-154B-A7CB-E102-D6BDEE394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A24-6804-4EF5-8B02-21823223793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47B48-457C-4777-CA3B-5B0EB45D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5F0DD-D5C8-929D-74A4-59AED95D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04BF-0982-45A3-AE69-215D2258A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66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49F1-43C8-5397-C844-1792162E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995CD-7AA0-39D8-AEC3-256D4DB83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425FC-E618-B54E-8D1C-85777D529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629204-3FC9-78A4-339A-796375788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CB2A29-7DCD-2022-9E68-C324823A9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8F890C-4AA4-BB02-0DFB-8D9C21D7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A24-6804-4EF5-8B02-21823223793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E988B-8D72-7559-232D-F997C2D3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A0B060-E789-FD2B-947A-329C05EB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04BF-0982-45A3-AE69-215D2258A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72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A118-13F4-6D17-71DC-98DC37368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7B1DAF-814A-6003-2E42-A9951D1A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A24-6804-4EF5-8B02-21823223793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58739-2742-D668-157E-88244FED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73032-FA61-BF39-607E-5BBAE7CF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04BF-0982-45A3-AE69-215D2258A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25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0AEF4-DFE6-84A1-F59E-438623CCC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A24-6804-4EF5-8B02-21823223793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C136C-1B9A-1E5C-BF8F-C394E7D3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0B289-7AC2-FE6F-BD86-D7B514B7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04BF-0982-45A3-AE69-215D2258A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40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3875-C7AA-BD2F-FB77-BC71D645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3CF5-AA68-8828-3389-8EE9124A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C8B0C-E91F-AE34-77A8-BBCF418D1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B3E96-2901-4A82-800C-2EC9FFB7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A24-6804-4EF5-8B02-21823223793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CDEF0-B720-1D1A-FFC7-D34DFE3E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E8C59-8B6B-E752-DCA5-D89895A1A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04BF-0982-45A3-AE69-215D2258A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67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C0C6-B6D1-0BF7-0824-7CCFCC3F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80DEC-A9E6-A534-EF4B-5137DEC8B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46A26-45F0-51AB-9E6F-920125B88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20B28-053F-C985-0B00-7BF65BFF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A24-6804-4EF5-8B02-21823223793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A03B3-7B1B-A3DC-7F46-42A87DD8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14CC4-E6B4-C43E-3B1C-F87ED04C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04BF-0982-45A3-AE69-215D2258A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70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5EA86-566C-5589-7BCB-66FA08F88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20D89-0BA8-FC8A-AA9E-F9A630CE0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8304-E349-2A1E-EFC6-3D3B18092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49A24-6804-4EF5-8B02-21823223793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76723-F90B-65F6-9D85-64899E247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26F9B-A9B1-A7E0-9CF7-65C144CF4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F04BF-0982-45A3-AE69-215D2258A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5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C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3D6207-D4A4-6AF1-D9DF-970161311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4402"/>
            <a:ext cx="12192000" cy="49859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F14A03-7369-54E7-EE8F-2ACAF2688BBD}"/>
              </a:ext>
            </a:extLst>
          </p:cNvPr>
          <p:cNvSpPr txBox="1"/>
          <p:nvPr/>
        </p:nvSpPr>
        <p:spPr>
          <a:xfrm>
            <a:off x="3544558" y="282971"/>
            <a:ext cx="5102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err="1">
                <a:latin typeface="Arial Black" panose="020B0A04020102020204" pitchFamily="34" charset="0"/>
                <a:cs typeface="Aharoni" panose="02010803020104030203" pitchFamily="2" charset="-79"/>
              </a:rPr>
              <a:t>Blink</a:t>
            </a:r>
            <a:r>
              <a:rPr lang="en-IN" sz="4400" dirty="0" err="1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it</a:t>
            </a:r>
            <a:r>
              <a:rPr lang="en-IN" sz="440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r>
              <a:rPr lang="en-IN" sz="44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Analysis</a:t>
            </a:r>
          </a:p>
        </p:txBody>
      </p:sp>
      <p:pic>
        <p:nvPicPr>
          <p:cNvPr id="1028" name="Picture 4" descr="Blinkit Dark Store Franchise Cost, Profit &amp; How To Start In 2024">
            <a:extLst>
              <a:ext uri="{FF2B5EF4-FFF2-40B4-BE49-F238E27FC236}">
                <a16:creationId xmlns:a16="http://schemas.microsoft.com/office/drawing/2014/main" id="{ECE6B778-AECC-3DBB-5ED3-B33BBA42F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611" y="0"/>
            <a:ext cx="2300946" cy="120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30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7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BA0594-8219-98A1-8ABC-EE7993372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A2FF76-B289-A02E-32AC-AEF666D3E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4402"/>
            <a:ext cx="12192000" cy="52812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B24414-83F9-4545-CE61-AA68309B2C41}"/>
              </a:ext>
            </a:extLst>
          </p:cNvPr>
          <p:cNvSpPr txBox="1"/>
          <p:nvPr/>
        </p:nvSpPr>
        <p:spPr>
          <a:xfrm>
            <a:off x="3544558" y="282971"/>
            <a:ext cx="5102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err="1">
                <a:latin typeface="Arial Black" panose="020B0A04020102020204" pitchFamily="34" charset="0"/>
                <a:cs typeface="Aharoni" panose="02010803020104030203" pitchFamily="2" charset="-79"/>
              </a:rPr>
              <a:t>Blink</a:t>
            </a:r>
            <a:r>
              <a:rPr lang="en-IN" sz="4400" dirty="0" err="1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it</a:t>
            </a:r>
            <a:r>
              <a:rPr lang="en-IN" sz="440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r>
              <a:rPr lang="en-IN" sz="44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Analysis</a:t>
            </a:r>
          </a:p>
        </p:txBody>
      </p:sp>
      <p:pic>
        <p:nvPicPr>
          <p:cNvPr id="6" name="Picture 4" descr="Blinkit Dark Store Franchise Cost, Profit &amp; How To Start In 2024">
            <a:extLst>
              <a:ext uri="{FF2B5EF4-FFF2-40B4-BE49-F238E27FC236}">
                <a16:creationId xmlns:a16="http://schemas.microsoft.com/office/drawing/2014/main" id="{13C0227F-C6D6-384C-58DE-3714FDE74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611" y="0"/>
            <a:ext cx="2300946" cy="120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60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3C58E2-8306-F23F-87B5-2BE02364C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926F55-D146-A5E3-C007-1BB26945A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4402"/>
            <a:ext cx="12192000" cy="50086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854D2A-5FD6-FAEE-B61E-B08818D7406A}"/>
              </a:ext>
            </a:extLst>
          </p:cNvPr>
          <p:cNvSpPr txBox="1"/>
          <p:nvPr/>
        </p:nvSpPr>
        <p:spPr>
          <a:xfrm>
            <a:off x="3544558" y="282971"/>
            <a:ext cx="5102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err="1">
                <a:latin typeface="Arial Black" panose="020B0A04020102020204" pitchFamily="34" charset="0"/>
                <a:cs typeface="Aharoni" panose="02010803020104030203" pitchFamily="2" charset="-79"/>
              </a:rPr>
              <a:t>Blink</a:t>
            </a:r>
            <a:r>
              <a:rPr lang="en-IN" sz="4400" dirty="0" err="1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it</a:t>
            </a:r>
            <a:r>
              <a:rPr lang="en-IN" sz="440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r>
              <a:rPr lang="en-IN" sz="44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Analysis</a:t>
            </a:r>
          </a:p>
        </p:txBody>
      </p:sp>
      <p:pic>
        <p:nvPicPr>
          <p:cNvPr id="6" name="Picture 4" descr="Blinkit Dark Store Franchise Cost, Profit &amp; How To Start In 2024">
            <a:extLst>
              <a:ext uri="{FF2B5EF4-FFF2-40B4-BE49-F238E27FC236}">
                <a16:creationId xmlns:a16="http://schemas.microsoft.com/office/drawing/2014/main" id="{EDF73444-C9D4-9E70-79D2-5C207FF35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611" y="0"/>
            <a:ext cx="2300946" cy="120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5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F7C2BE-2833-E5F4-A6E0-3799F3733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9EF87A-2038-FE25-93AE-1D77FC0D8073}"/>
              </a:ext>
            </a:extLst>
          </p:cNvPr>
          <p:cNvSpPr txBox="1"/>
          <p:nvPr/>
        </p:nvSpPr>
        <p:spPr>
          <a:xfrm>
            <a:off x="3544557" y="323863"/>
            <a:ext cx="5102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err="1">
                <a:latin typeface="Arial Black" panose="020B0A04020102020204" pitchFamily="34" charset="0"/>
                <a:cs typeface="Aharoni" panose="02010803020104030203" pitchFamily="2" charset="-79"/>
              </a:rPr>
              <a:t>Blink</a:t>
            </a:r>
            <a:r>
              <a:rPr lang="en-IN" sz="4400" dirty="0" err="1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it</a:t>
            </a:r>
            <a:r>
              <a:rPr lang="en-IN" sz="440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r>
              <a:rPr lang="en-IN" sz="44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Analysis</a:t>
            </a:r>
          </a:p>
        </p:txBody>
      </p:sp>
      <p:pic>
        <p:nvPicPr>
          <p:cNvPr id="4" name="Picture 4" descr="Blinkit Dark Store Franchise Cost, Profit &amp; How To Start In 2024">
            <a:extLst>
              <a:ext uri="{FF2B5EF4-FFF2-40B4-BE49-F238E27FC236}">
                <a16:creationId xmlns:a16="http://schemas.microsoft.com/office/drawing/2014/main" id="{2F548E19-3129-93DD-6C27-10FBEDAF4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308" y="2872409"/>
            <a:ext cx="4215376" cy="220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4E8409-72AD-B66A-D903-CB2175F440CF}"/>
              </a:ext>
            </a:extLst>
          </p:cNvPr>
          <p:cNvSpPr txBox="1"/>
          <p:nvPr/>
        </p:nvSpPr>
        <p:spPr>
          <a:xfrm>
            <a:off x="4397135" y="6204299"/>
            <a:ext cx="3397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Sankalp Gupta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066BA-6532-BDF5-70B7-EDA136881F04}"/>
              </a:ext>
            </a:extLst>
          </p:cNvPr>
          <p:cNvSpPr txBox="1"/>
          <p:nvPr/>
        </p:nvSpPr>
        <p:spPr>
          <a:xfrm>
            <a:off x="4323221" y="2102968"/>
            <a:ext cx="3545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5259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 laptop</dc:creator>
  <cp:lastModifiedBy>sankalp gupta</cp:lastModifiedBy>
  <cp:revision>2</cp:revision>
  <dcterms:created xsi:type="dcterms:W3CDTF">2024-12-19T17:22:25Z</dcterms:created>
  <dcterms:modified xsi:type="dcterms:W3CDTF">2025-01-15T13:35:54Z</dcterms:modified>
</cp:coreProperties>
</file>