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1/17/2025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1/17/2025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3" name="Text Placeholder 2"/>
          <p:cNvSpPr>
            <a:spLocks noGrp="1"/>
          </p:cNvSpPr>
          <p:nvPr>
            <p:ph type="body" idx="1"/>
          </p:nvPr>
        </p:nvSpPr>
        <p:spPr>
          <a:xfrm>
            <a:off x="680322" y="4232171"/>
            <a:ext cx="9613860" cy="457395"/>
          </a:xfrm>
        </p:spPr>
        <p:txBody>
          <a:bodyPr/>
          <a:lstStyle/>
          <a:p>
            <a:r>
              <a:rPr lang="en-US" dirty="0"/>
              <a:t>- Sankalp Gupta</a:t>
            </a:r>
            <a:endParaRPr lang="en-IN" dirty="0"/>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925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4002403"/>
            <a:ext cx="8268790" cy="759788"/>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794</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Berlin</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sankalp gupta</cp:lastModifiedBy>
  <cp:revision>29</cp:revision>
  <dcterms:created xsi:type="dcterms:W3CDTF">2024-04-13T05:54:36Z</dcterms:created>
  <dcterms:modified xsi:type="dcterms:W3CDTF">2025-01-17T05:39:41Z</dcterms:modified>
</cp:coreProperties>
</file>