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7772" y="2221297"/>
            <a:ext cx="4775075" cy="1630907"/>
          </a:xfrm>
        </p:spPr>
        <p:txBody>
          <a:bodyPr>
            <a:normAutofit/>
          </a:bodyPr>
          <a:lstStyle/>
          <a:p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Insurance brokerage and consulting</a:t>
            </a:r>
          </a:p>
        </p:txBody>
      </p:sp>
      <p:pic>
        <p:nvPicPr>
          <p:cNvPr id="1026" name="Picture 2" descr="Insurance Brokerage and Consulting | NFP">
            <a:extLst>
              <a:ext uri="{FF2B5EF4-FFF2-40B4-BE49-F238E27FC236}">
                <a16:creationId xmlns:a16="http://schemas.microsoft.com/office/drawing/2014/main" id="{8BF1B7DA-32B7-46CD-9799-D14050F7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10" y="1975104"/>
            <a:ext cx="5120640" cy="187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C77F3F-FC60-4D7F-9AF5-904A8CF6A6B0}"/>
              </a:ext>
            </a:extLst>
          </p:cNvPr>
          <p:cNvSpPr txBox="1"/>
          <p:nvPr/>
        </p:nvSpPr>
        <p:spPr>
          <a:xfrm>
            <a:off x="9789633" y="4625665"/>
            <a:ext cx="1739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Sankalp Thakur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7807-70F1-41E1-97F6-0B37EBC6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Initiative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394F9-646E-4410-822A-BDF35DD27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Business Strategy </a:t>
            </a:r>
          </a:p>
          <a:p>
            <a:pPr lvl="1"/>
            <a:r>
              <a:rPr lang="en-US" dirty="0"/>
              <a:t>Tailor made insurance policies</a:t>
            </a:r>
          </a:p>
          <a:p>
            <a:pPr lvl="1"/>
            <a:r>
              <a:rPr lang="en-US" dirty="0"/>
              <a:t>Involves building personal relationships</a:t>
            </a:r>
          </a:p>
          <a:p>
            <a:r>
              <a:rPr lang="en-US" dirty="0"/>
              <a:t>Current State</a:t>
            </a:r>
          </a:p>
          <a:p>
            <a:pPr lvl="1"/>
            <a:r>
              <a:rPr lang="en-US" dirty="0"/>
              <a:t>No automation</a:t>
            </a:r>
          </a:p>
          <a:p>
            <a:pPr lvl="1"/>
            <a:r>
              <a:rPr lang="en-US" dirty="0"/>
              <a:t>Extensive data records (Catalyst </a:t>
            </a:r>
            <a:r>
              <a:rPr lang="en-US"/>
              <a:t>and Salesforce)</a:t>
            </a:r>
            <a:endParaRPr lang="en-US" dirty="0"/>
          </a:p>
          <a:p>
            <a:r>
              <a:rPr lang="en-US" dirty="0"/>
              <a:t>Future state</a:t>
            </a:r>
          </a:p>
          <a:p>
            <a:pPr lvl="1"/>
            <a:r>
              <a:rPr lang="en-US" dirty="0"/>
              <a:t>AI enabled marketing campaigns to reach out to perfect customer</a:t>
            </a:r>
          </a:p>
          <a:p>
            <a:pPr lvl="1"/>
            <a:r>
              <a:rPr lang="en-US" dirty="0"/>
              <a:t>Personalized chat bots trained on salesforce data to solve generic issues</a:t>
            </a:r>
          </a:p>
          <a:p>
            <a:r>
              <a:rPr lang="en-US" dirty="0"/>
              <a:t>Business outcomes</a:t>
            </a:r>
          </a:p>
          <a:p>
            <a:pPr lvl="1"/>
            <a:r>
              <a:rPr lang="en-US" dirty="0"/>
              <a:t>Reduce mechanical workload</a:t>
            </a:r>
          </a:p>
          <a:p>
            <a:pPr lvl="1"/>
            <a:r>
              <a:rPr lang="en-US" dirty="0"/>
              <a:t>Solve unique problems innovatively</a:t>
            </a:r>
          </a:p>
          <a:p>
            <a:pPr lvl="1"/>
            <a:r>
              <a:rPr lang="en-US" dirty="0"/>
              <a:t>Reach out to high end customers</a:t>
            </a:r>
          </a:p>
          <a:p>
            <a:pPr lvl="1"/>
            <a:r>
              <a:rPr lang="en-US" dirty="0"/>
              <a:t>Faster problem-solving capability</a:t>
            </a:r>
          </a:p>
        </p:txBody>
      </p:sp>
    </p:spTree>
    <p:extLst>
      <p:ext uri="{BB962C8B-B14F-4D97-AF65-F5344CB8AC3E}">
        <p14:creationId xmlns:p14="http://schemas.microsoft.com/office/powerpoint/2010/main" val="2383136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{CA415E43-1A3B-4C75-B219-8852B479B3FC}tf78438558</Template>
  <TotalTime>0</TotalTime>
  <Words>71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Garamond</vt:lpstr>
      <vt:lpstr>SavonVTI</vt:lpstr>
      <vt:lpstr>PowerPoint Presentation</vt:lpstr>
      <vt:lpstr>Automation Initiative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2020-04-27T23:52:25Z</dcterms:created>
  <dcterms:modified xsi:type="dcterms:W3CDTF">2020-04-28T01:19:40Z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