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ca75d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ca75d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ca75df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ca75df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ca75df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ca75df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ca75df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ca75df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https://en.wikipedia.org/wiki/Cybersecurity_standards#/media/File:ISA-62443_Standard_Series_2012.png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business functions impacted?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Product and Engineering/R&amp;D- to come up with a unique solution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Legal- to file patents to the products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Human Resources (HR) - to hire new talent or to acquire starups with solutions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Finance- to evaluate ROI on the transformation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Customer Success, Service and Support - to get customer feedback on new features</a:t>
            </a:r>
            <a:r>
              <a:rPr lang="en" sz="1000"/>
              <a:t> hr to hire engineers(if required), vendors to hire store staff(if </a:t>
            </a:r>
            <a:r>
              <a:rPr lang="en" sz="1000"/>
              <a:t>required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Technological innovationis the single mostimportant driver of competitive success in manyindustries. Many firms earn over one-third of saleson products developed within last five years.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operating model and capabilities required by Function? (Process, System, Organizational)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28925"/>
            <a:ext cx="85206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- </a:t>
            </a:r>
            <a:r>
              <a:rPr lang="en" sz="2050">
                <a:solidFill>
                  <a:schemeClr val="dk1"/>
                </a:solidFill>
              </a:rPr>
              <a:t>Key activities required to execute on business strategy will need the organization to define the process capabilities by business function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</a:rPr>
              <a:t>S - Process capabilities require digital / system capabilities to be designed and built or developed/configured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50">
                <a:solidFill>
                  <a:schemeClr val="dk1"/>
                </a:solidFill>
              </a:rPr>
              <a:t>O - Process and System capabilities require organizational capabilities around people, process and governance to be designed and deployed</a:t>
            </a:r>
            <a:endParaRPr sz="2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should own the program roadmap?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guy under the leadership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guy above someone who owns the deliverables and leads individual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Policies: Privacy, Data, Security, integration, etc.?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40875"/>
            <a:ext cx="85206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theoretical</a:t>
            </a:r>
            <a:r>
              <a:rPr lang="en"/>
              <a:t> knowledge from slides about policies and integrate with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2015400"/>
            <a:ext cx="7768800" cy="31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