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A974A-6293-4D8F-B700-316E885FE86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C2831-05C2-4399-9CF2-5D118E645805}">
      <dgm:prSet phldrT="[Text]"/>
      <dgm:spPr/>
      <dgm:t>
        <a:bodyPr/>
        <a:lstStyle/>
        <a:p>
          <a:r>
            <a:rPr lang="en-US" dirty="0"/>
            <a:t>Selection of the useful features from the downloaded data </a:t>
          </a:r>
        </a:p>
      </dgm:t>
    </dgm:pt>
    <dgm:pt modelId="{700B8CBA-F200-47DF-91A6-2D2BDF8B1CA1}" type="parTrans" cxnId="{1358E720-CF76-4822-8A1A-BF2BBEA8E807}">
      <dgm:prSet/>
      <dgm:spPr/>
      <dgm:t>
        <a:bodyPr/>
        <a:lstStyle/>
        <a:p>
          <a:endParaRPr lang="en-US"/>
        </a:p>
      </dgm:t>
    </dgm:pt>
    <dgm:pt modelId="{B98BA0F4-99C3-43E2-AD9B-59EBB27744C7}" type="sibTrans" cxnId="{1358E720-CF76-4822-8A1A-BF2BBEA8E807}">
      <dgm:prSet/>
      <dgm:spPr/>
      <dgm:t>
        <a:bodyPr/>
        <a:lstStyle/>
        <a:p>
          <a:endParaRPr lang="en-US"/>
        </a:p>
      </dgm:t>
    </dgm:pt>
    <dgm:pt modelId="{8E1F07CB-1429-41AD-974C-70E8746D8ED2}">
      <dgm:prSet phldrT="[Text]"/>
      <dgm:spPr/>
      <dgm:t>
        <a:bodyPr/>
        <a:lstStyle/>
        <a:p>
          <a:r>
            <a:rPr lang="en-US" dirty="0"/>
            <a:t>Data is stored in csv files</a:t>
          </a:r>
        </a:p>
      </dgm:t>
    </dgm:pt>
    <dgm:pt modelId="{6076F601-AA25-4B93-97DE-00BD0FA066C5}" type="parTrans" cxnId="{B7697DCE-DC02-496B-AAF2-75FD14D9AEE3}">
      <dgm:prSet/>
      <dgm:spPr/>
      <dgm:t>
        <a:bodyPr/>
        <a:lstStyle/>
        <a:p>
          <a:endParaRPr lang="en-US"/>
        </a:p>
      </dgm:t>
    </dgm:pt>
    <dgm:pt modelId="{FD90918B-A3BF-4EBD-BD10-6114BF9FD919}" type="sibTrans" cxnId="{B7697DCE-DC02-496B-AAF2-75FD14D9AEE3}">
      <dgm:prSet/>
      <dgm:spPr/>
      <dgm:t>
        <a:bodyPr/>
        <a:lstStyle/>
        <a:p>
          <a:endParaRPr lang="en-US"/>
        </a:p>
      </dgm:t>
    </dgm:pt>
    <dgm:pt modelId="{CAA27094-CAAB-4785-B510-90FC3BFE7BBC}">
      <dgm:prSet phldrT="[Text]"/>
      <dgm:spPr/>
      <dgm:t>
        <a:bodyPr/>
        <a:lstStyle/>
        <a:p>
          <a:r>
            <a:rPr lang="en-US" dirty="0"/>
            <a:t>Custom program to create RDF ontology from the features in csv files</a:t>
          </a:r>
        </a:p>
      </dgm:t>
    </dgm:pt>
    <dgm:pt modelId="{4415B279-B12B-4268-9A62-4D9D23E2B6C8}" type="parTrans" cxnId="{C8DE0D43-FF0F-4051-829F-87ACA438DC8D}">
      <dgm:prSet/>
      <dgm:spPr/>
      <dgm:t>
        <a:bodyPr/>
        <a:lstStyle/>
        <a:p>
          <a:endParaRPr lang="en-US"/>
        </a:p>
      </dgm:t>
    </dgm:pt>
    <dgm:pt modelId="{15C247A8-DA1D-409B-BD05-79A3F9F2A736}" type="sibTrans" cxnId="{C8DE0D43-FF0F-4051-829F-87ACA438DC8D}">
      <dgm:prSet/>
      <dgm:spPr/>
      <dgm:t>
        <a:bodyPr/>
        <a:lstStyle/>
        <a:p>
          <a:endParaRPr lang="en-US"/>
        </a:p>
      </dgm:t>
    </dgm:pt>
    <dgm:pt modelId="{FF50A6E9-13A6-4046-A792-031285444233}">
      <dgm:prSet phldrT="[Text]"/>
      <dgm:spPr/>
      <dgm:t>
        <a:bodyPr/>
        <a:lstStyle/>
        <a:p>
          <a:r>
            <a:rPr lang="en-US" dirty="0"/>
            <a:t>Create SPARQL endpoint</a:t>
          </a:r>
        </a:p>
      </dgm:t>
    </dgm:pt>
    <dgm:pt modelId="{A08E1F4F-3D6F-4260-95DF-07D4AAFCD035}" type="parTrans" cxnId="{6ADABB19-3855-462E-AF2F-C1761ED9E64B}">
      <dgm:prSet/>
      <dgm:spPr/>
      <dgm:t>
        <a:bodyPr/>
        <a:lstStyle/>
        <a:p>
          <a:endParaRPr lang="en-US"/>
        </a:p>
      </dgm:t>
    </dgm:pt>
    <dgm:pt modelId="{7B82AECA-FEF9-4A09-9468-5F1589F98CE2}" type="sibTrans" cxnId="{6ADABB19-3855-462E-AF2F-C1761ED9E64B}">
      <dgm:prSet/>
      <dgm:spPr/>
      <dgm:t>
        <a:bodyPr/>
        <a:lstStyle/>
        <a:p>
          <a:endParaRPr lang="en-US"/>
        </a:p>
      </dgm:t>
    </dgm:pt>
    <dgm:pt modelId="{01ED981F-93C7-4216-A6F3-DF431EE2910F}">
      <dgm:prSet phldrT="[Text]"/>
      <dgm:spPr/>
      <dgm:t>
        <a:bodyPr/>
        <a:lstStyle/>
        <a:p>
          <a:r>
            <a:rPr lang="en-US" dirty="0"/>
            <a:t>Query the SPARQL endpoint from the website</a:t>
          </a:r>
        </a:p>
      </dgm:t>
    </dgm:pt>
    <dgm:pt modelId="{747F8417-5A0C-42CB-B340-611CF42E05E9}" type="parTrans" cxnId="{221BE18D-CC9E-468E-B000-37ACF2C0F9B1}">
      <dgm:prSet/>
      <dgm:spPr/>
      <dgm:t>
        <a:bodyPr/>
        <a:lstStyle/>
        <a:p>
          <a:endParaRPr lang="en-US"/>
        </a:p>
      </dgm:t>
    </dgm:pt>
    <dgm:pt modelId="{4FFC7EFF-6CDC-4C5A-BB02-2B27A00D623C}" type="sibTrans" cxnId="{221BE18D-CC9E-468E-B000-37ACF2C0F9B1}">
      <dgm:prSet/>
      <dgm:spPr/>
      <dgm:t>
        <a:bodyPr/>
        <a:lstStyle/>
        <a:p>
          <a:endParaRPr lang="en-US"/>
        </a:p>
      </dgm:t>
    </dgm:pt>
    <dgm:pt modelId="{47C2208E-0E00-47E7-931D-BCA58EA1F5B2}">
      <dgm:prSet phldrT="[Text]"/>
      <dgm:spPr/>
      <dgm:t>
        <a:bodyPr/>
        <a:lstStyle/>
        <a:p>
          <a:r>
            <a:rPr lang="en-US" dirty="0"/>
            <a:t>Process response to show in the form of chart</a:t>
          </a:r>
        </a:p>
      </dgm:t>
    </dgm:pt>
    <dgm:pt modelId="{F734F820-E331-4268-857F-2390978BCD34}" type="parTrans" cxnId="{97A572D0-B01E-42D5-87E1-120FC291F8DB}">
      <dgm:prSet/>
      <dgm:spPr/>
      <dgm:t>
        <a:bodyPr/>
        <a:lstStyle/>
        <a:p>
          <a:endParaRPr lang="en-US"/>
        </a:p>
      </dgm:t>
    </dgm:pt>
    <dgm:pt modelId="{039DADE8-D884-459E-8490-3CE4F3CC8469}" type="sibTrans" cxnId="{97A572D0-B01E-42D5-87E1-120FC291F8DB}">
      <dgm:prSet/>
      <dgm:spPr/>
      <dgm:t>
        <a:bodyPr/>
        <a:lstStyle/>
        <a:p>
          <a:endParaRPr lang="en-US"/>
        </a:p>
      </dgm:t>
    </dgm:pt>
    <dgm:pt modelId="{50652925-FC80-4091-A4F7-7A5FFC6D393B}" type="pres">
      <dgm:prSet presAssocID="{0DFA974A-6293-4D8F-B700-316E885FE864}" presName="diagram" presStyleCnt="0">
        <dgm:presLayoutVars>
          <dgm:dir/>
          <dgm:resizeHandles val="exact"/>
        </dgm:presLayoutVars>
      </dgm:prSet>
      <dgm:spPr/>
    </dgm:pt>
    <dgm:pt modelId="{69FD80C7-01E2-4837-AA53-750607CC4167}" type="pres">
      <dgm:prSet presAssocID="{F82C2831-05C2-4399-9CF2-5D118E645805}" presName="node" presStyleLbl="node1" presStyleIdx="0" presStyleCnt="6">
        <dgm:presLayoutVars>
          <dgm:bulletEnabled val="1"/>
        </dgm:presLayoutVars>
      </dgm:prSet>
      <dgm:spPr/>
    </dgm:pt>
    <dgm:pt modelId="{F1C2813A-2D82-48BB-8A32-5DE3853AD5DD}" type="pres">
      <dgm:prSet presAssocID="{B98BA0F4-99C3-43E2-AD9B-59EBB27744C7}" presName="sibTrans" presStyleLbl="sibTrans2D1" presStyleIdx="0" presStyleCnt="5"/>
      <dgm:spPr/>
    </dgm:pt>
    <dgm:pt modelId="{CF701FBB-A1C2-4C0B-9348-5F1662D50C80}" type="pres">
      <dgm:prSet presAssocID="{B98BA0F4-99C3-43E2-AD9B-59EBB27744C7}" presName="connectorText" presStyleLbl="sibTrans2D1" presStyleIdx="0" presStyleCnt="5"/>
      <dgm:spPr/>
    </dgm:pt>
    <dgm:pt modelId="{384C236E-6D38-4BCB-8DDF-129C6E4895FE}" type="pres">
      <dgm:prSet presAssocID="{8E1F07CB-1429-41AD-974C-70E8746D8ED2}" presName="node" presStyleLbl="node1" presStyleIdx="1" presStyleCnt="6">
        <dgm:presLayoutVars>
          <dgm:bulletEnabled val="1"/>
        </dgm:presLayoutVars>
      </dgm:prSet>
      <dgm:spPr/>
    </dgm:pt>
    <dgm:pt modelId="{96F4A38B-F86E-4906-B199-513B27593424}" type="pres">
      <dgm:prSet presAssocID="{FD90918B-A3BF-4EBD-BD10-6114BF9FD919}" presName="sibTrans" presStyleLbl="sibTrans2D1" presStyleIdx="1" presStyleCnt="5"/>
      <dgm:spPr/>
    </dgm:pt>
    <dgm:pt modelId="{468A166C-E729-412C-A017-31A813DF176E}" type="pres">
      <dgm:prSet presAssocID="{FD90918B-A3BF-4EBD-BD10-6114BF9FD919}" presName="connectorText" presStyleLbl="sibTrans2D1" presStyleIdx="1" presStyleCnt="5"/>
      <dgm:spPr/>
    </dgm:pt>
    <dgm:pt modelId="{8584438B-BCB7-4F66-A799-DF5E7019F2D8}" type="pres">
      <dgm:prSet presAssocID="{CAA27094-CAAB-4785-B510-90FC3BFE7BBC}" presName="node" presStyleLbl="node1" presStyleIdx="2" presStyleCnt="6">
        <dgm:presLayoutVars>
          <dgm:bulletEnabled val="1"/>
        </dgm:presLayoutVars>
      </dgm:prSet>
      <dgm:spPr/>
    </dgm:pt>
    <dgm:pt modelId="{BCF3A503-6A41-40D5-A807-AD396E6D0DC1}" type="pres">
      <dgm:prSet presAssocID="{15C247A8-DA1D-409B-BD05-79A3F9F2A736}" presName="sibTrans" presStyleLbl="sibTrans2D1" presStyleIdx="2" presStyleCnt="5"/>
      <dgm:spPr/>
    </dgm:pt>
    <dgm:pt modelId="{76ED9F5A-F39A-41A9-9498-BED68A4C0084}" type="pres">
      <dgm:prSet presAssocID="{15C247A8-DA1D-409B-BD05-79A3F9F2A736}" presName="connectorText" presStyleLbl="sibTrans2D1" presStyleIdx="2" presStyleCnt="5"/>
      <dgm:spPr/>
    </dgm:pt>
    <dgm:pt modelId="{CD710BC6-6521-43C8-96DD-ABB4BB513769}" type="pres">
      <dgm:prSet presAssocID="{FF50A6E9-13A6-4046-A792-031285444233}" presName="node" presStyleLbl="node1" presStyleIdx="3" presStyleCnt="6">
        <dgm:presLayoutVars>
          <dgm:bulletEnabled val="1"/>
        </dgm:presLayoutVars>
      </dgm:prSet>
      <dgm:spPr/>
    </dgm:pt>
    <dgm:pt modelId="{7E3A73DB-790C-4039-A823-30E831441F17}" type="pres">
      <dgm:prSet presAssocID="{7B82AECA-FEF9-4A09-9468-5F1589F98CE2}" presName="sibTrans" presStyleLbl="sibTrans2D1" presStyleIdx="3" presStyleCnt="5"/>
      <dgm:spPr/>
    </dgm:pt>
    <dgm:pt modelId="{B2B4F455-14FE-45F9-A015-2DA13AD77947}" type="pres">
      <dgm:prSet presAssocID="{7B82AECA-FEF9-4A09-9468-5F1589F98CE2}" presName="connectorText" presStyleLbl="sibTrans2D1" presStyleIdx="3" presStyleCnt="5"/>
      <dgm:spPr/>
    </dgm:pt>
    <dgm:pt modelId="{046F4D14-FB83-4571-9AFD-5DECE9FC708B}" type="pres">
      <dgm:prSet presAssocID="{01ED981F-93C7-4216-A6F3-DF431EE2910F}" presName="node" presStyleLbl="node1" presStyleIdx="4" presStyleCnt="6">
        <dgm:presLayoutVars>
          <dgm:bulletEnabled val="1"/>
        </dgm:presLayoutVars>
      </dgm:prSet>
      <dgm:spPr/>
    </dgm:pt>
    <dgm:pt modelId="{4EEE907D-BD23-445B-9290-F69FFE1DEE0B}" type="pres">
      <dgm:prSet presAssocID="{4FFC7EFF-6CDC-4C5A-BB02-2B27A00D623C}" presName="sibTrans" presStyleLbl="sibTrans2D1" presStyleIdx="4" presStyleCnt="5"/>
      <dgm:spPr/>
    </dgm:pt>
    <dgm:pt modelId="{438ACE28-3A65-40B2-A9DD-EB0EE5A88D8A}" type="pres">
      <dgm:prSet presAssocID="{4FFC7EFF-6CDC-4C5A-BB02-2B27A00D623C}" presName="connectorText" presStyleLbl="sibTrans2D1" presStyleIdx="4" presStyleCnt="5"/>
      <dgm:spPr/>
    </dgm:pt>
    <dgm:pt modelId="{8BEF285B-0CA3-4369-B7F1-E8DD1EE2CFBF}" type="pres">
      <dgm:prSet presAssocID="{47C2208E-0E00-47E7-931D-BCA58EA1F5B2}" presName="node" presStyleLbl="node1" presStyleIdx="5" presStyleCnt="6">
        <dgm:presLayoutVars>
          <dgm:bulletEnabled val="1"/>
        </dgm:presLayoutVars>
      </dgm:prSet>
      <dgm:spPr/>
    </dgm:pt>
  </dgm:ptLst>
  <dgm:cxnLst>
    <dgm:cxn modelId="{6F370E0B-C479-4BCD-AB7F-508080DA9B0F}" type="presOf" srcId="{F82C2831-05C2-4399-9CF2-5D118E645805}" destId="{69FD80C7-01E2-4837-AA53-750607CC4167}" srcOrd="0" destOrd="0" presId="urn:microsoft.com/office/officeart/2005/8/layout/process5"/>
    <dgm:cxn modelId="{8B6F2216-938A-4DC5-9290-3DFE5C4094D9}" type="presOf" srcId="{FF50A6E9-13A6-4046-A792-031285444233}" destId="{CD710BC6-6521-43C8-96DD-ABB4BB513769}" srcOrd="0" destOrd="0" presId="urn:microsoft.com/office/officeart/2005/8/layout/process5"/>
    <dgm:cxn modelId="{6ADABB19-3855-462E-AF2F-C1761ED9E64B}" srcId="{0DFA974A-6293-4D8F-B700-316E885FE864}" destId="{FF50A6E9-13A6-4046-A792-031285444233}" srcOrd="3" destOrd="0" parTransId="{A08E1F4F-3D6F-4260-95DF-07D4AAFCD035}" sibTransId="{7B82AECA-FEF9-4A09-9468-5F1589F98CE2}"/>
    <dgm:cxn modelId="{1358E720-CF76-4822-8A1A-BF2BBEA8E807}" srcId="{0DFA974A-6293-4D8F-B700-316E885FE864}" destId="{F82C2831-05C2-4399-9CF2-5D118E645805}" srcOrd="0" destOrd="0" parTransId="{700B8CBA-F200-47DF-91A6-2D2BDF8B1CA1}" sibTransId="{B98BA0F4-99C3-43E2-AD9B-59EBB27744C7}"/>
    <dgm:cxn modelId="{C59A6137-63ED-4299-92E1-F1466A170F1D}" type="presOf" srcId="{7B82AECA-FEF9-4A09-9468-5F1589F98CE2}" destId="{B2B4F455-14FE-45F9-A015-2DA13AD77947}" srcOrd="1" destOrd="0" presId="urn:microsoft.com/office/officeart/2005/8/layout/process5"/>
    <dgm:cxn modelId="{C8DE0D43-FF0F-4051-829F-87ACA438DC8D}" srcId="{0DFA974A-6293-4D8F-B700-316E885FE864}" destId="{CAA27094-CAAB-4785-B510-90FC3BFE7BBC}" srcOrd="2" destOrd="0" parTransId="{4415B279-B12B-4268-9A62-4D9D23E2B6C8}" sibTransId="{15C247A8-DA1D-409B-BD05-79A3F9F2A736}"/>
    <dgm:cxn modelId="{BADED747-39AD-411D-888C-EF0039801B13}" type="presOf" srcId="{47C2208E-0E00-47E7-931D-BCA58EA1F5B2}" destId="{8BEF285B-0CA3-4369-B7F1-E8DD1EE2CFBF}" srcOrd="0" destOrd="0" presId="urn:microsoft.com/office/officeart/2005/8/layout/process5"/>
    <dgm:cxn modelId="{38C33548-D1E2-4634-9A5F-14AFA51DCCA6}" type="presOf" srcId="{CAA27094-CAAB-4785-B510-90FC3BFE7BBC}" destId="{8584438B-BCB7-4F66-A799-DF5E7019F2D8}" srcOrd="0" destOrd="0" presId="urn:microsoft.com/office/officeart/2005/8/layout/process5"/>
    <dgm:cxn modelId="{043B558B-5651-4111-A1D4-22888473C671}" type="presOf" srcId="{B98BA0F4-99C3-43E2-AD9B-59EBB27744C7}" destId="{F1C2813A-2D82-48BB-8A32-5DE3853AD5DD}" srcOrd="0" destOrd="0" presId="urn:microsoft.com/office/officeart/2005/8/layout/process5"/>
    <dgm:cxn modelId="{6A308B8B-7A07-4757-A8ED-A97B61EF6A1E}" type="presOf" srcId="{15C247A8-DA1D-409B-BD05-79A3F9F2A736}" destId="{76ED9F5A-F39A-41A9-9498-BED68A4C0084}" srcOrd="1" destOrd="0" presId="urn:microsoft.com/office/officeart/2005/8/layout/process5"/>
    <dgm:cxn modelId="{221BE18D-CC9E-468E-B000-37ACF2C0F9B1}" srcId="{0DFA974A-6293-4D8F-B700-316E885FE864}" destId="{01ED981F-93C7-4216-A6F3-DF431EE2910F}" srcOrd="4" destOrd="0" parTransId="{747F8417-5A0C-42CB-B340-611CF42E05E9}" sibTransId="{4FFC7EFF-6CDC-4C5A-BB02-2B27A00D623C}"/>
    <dgm:cxn modelId="{EEC5B892-EB01-4405-8A33-B9C44F7FF81B}" type="presOf" srcId="{4FFC7EFF-6CDC-4C5A-BB02-2B27A00D623C}" destId="{4EEE907D-BD23-445B-9290-F69FFE1DEE0B}" srcOrd="0" destOrd="0" presId="urn:microsoft.com/office/officeart/2005/8/layout/process5"/>
    <dgm:cxn modelId="{B30D16A5-1790-4CA5-BEDA-089DD3970E80}" type="presOf" srcId="{4FFC7EFF-6CDC-4C5A-BB02-2B27A00D623C}" destId="{438ACE28-3A65-40B2-A9DD-EB0EE5A88D8A}" srcOrd="1" destOrd="0" presId="urn:microsoft.com/office/officeart/2005/8/layout/process5"/>
    <dgm:cxn modelId="{FB2BE9B8-3980-4847-8AA1-209DF6285D7F}" type="presOf" srcId="{0DFA974A-6293-4D8F-B700-316E885FE864}" destId="{50652925-FC80-4091-A4F7-7A5FFC6D393B}" srcOrd="0" destOrd="0" presId="urn:microsoft.com/office/officeart/2005/8/layout/process5"/>
    <dgm:cxn modelId="{6EF1B5BE-3F4B-4C24-965A-8064D4DAA5DB}" type="presOf" srcId="{FD90918B-A3BF-4EBD-BD10-6114BF9FD919}" destId="{468A166C-E729-412C-A017-31A813DF176E}" srcOrd="1" destOrd="0" presId="urn:microsoft.com/office/officeart/2005/8/layout/process5"/>
    <dgm:cxn modelId="{B7697DCE-DC02-496B-AAF2-75FD14D9AEE3}" srcId="{0DFA974A-6293-4D8F-B700-316E885FE864}" destId="{8E1F07CB-1429-41AD-974C-70E8746D8ED2}" srcOrd="1" destOrd="0" parTransId="{6076F601-AA25-4B93-97DE-00BD0FA066C5}" sibTransId="{FD90918B-A3BF-4EBD-BD10-6114BF9FD919}"/>
    <dgm:cxn modelId="{97A572D0-B01E-42D5-87E1-120FC291F8DB}" srcId="{0DFA974A-6293-4D8F-B700-316E885FE864}" destId="{47C2208E-0E00-47E7-931D-BCA58EA1F5B2}" srcOrd="5" destOrd="0" parTransId="{F734F820-E331-4268-857F-2390978BCD34}" sibTransId="{039DADE8-D884-459E-8490-3CE4F3CC8469}"/>
    <dgm:cxn modelId="{F28549DF-8CF4-402A-9EF2-545652535AEA}" type="presOf" srcId="{15C247A8-DA1D-409B-BD05-79A3F9F2A736}" destId="{BCF3A503-6A41-40D5-A807-AD396E6D0DC1}" srcOrd="0" destOrd="0" presId="urn:microsoft.com/office/officeart/2005/8/layout/process5"/>
    <dgm:cxn modelId="{C90B4CE0-1D3F-4720-9A27-920F5E36F1B5}" type="presOf" srcId="{8E1F07CB-1429-41AD-974C-70E8746D8ED2}" destId="{384C236E-6D38-4BCB-8DDF-129C6E4895FE}" srcOrd="0" destOrd="0" presId="urn:microsoft.com/office/officeart/2005/8/layout/process5"/>
    <dgm:cxn modelId="{9F9064E6-46BE-4052-B0B3-678C862063BE}" type="presOf" srcId="{01ED981F-93C7-4216-A6F3-DF431EE2910F}" destId="{046F4D14-FB83-4571-9AFD-5DECE9FC708B}" srcOrd="0" destOrd="0" presId="urn:microsoft.com/office/officeart/2005/8/layout/process5"/>
    <dgm:cxn modelId="{52BBAAEE-DABF-4BE8-83E8-6DA5E42BE22B}" type="presOf" srcId="{7B82AECA-FEF9-4A09-9468-5F1589F98CE2}" destId="{7E3A73DB-790C-4039-A823-30E831441F17}" srcOrd="0" destOrd="0" presId="urn:microsoft.com/office/officeart/2005/8/layout/process5"/>
    <dgm:cxn modelId="{9552BCF7-E6FF-46FF-9076-CDF3FF2F4B36}" type="presOf" srcId="{B98BA0F4-99C3-43E2-AD9B-59EBB27744C7}" destId="{CF701FBB-A1C2-4C0B-9348-5F1662D50C80}" srcOrd="1" destOrd="0" presId="urn:microsoft.com/office/officeart/2005/8/layout/process5"/>
    <dgm:cxn modelId="{8DAA45FE-4E01-4195-9200-F5EFD9B0EB24}" type="presOf" srcId="{FD90918B-A3BF-4EBD-BD10-6114BF9FD919}" destId="{96F4A38B-F86E-4906-B199-513B27593424}" srcOrd="0" destOrd="0" presId="urn:microsoft.com/office/officeart/2005/8/layout/process5"/>
    <dgm:cxn modelId="{40B3A4E6-1E7D-46FF-86A0-205104F0ACD9}" type="presParOf" srcId="{50652925-FC80-4091-A4F7-7A5FFC6D393B}" destId="{69FD80C7-01E2-4837-AA53-750607CC4167}" srcOrd="0" destOrd="0" presId="urn:microsoft.com/office/officeart/2005/8/layout/process5"/>
    <dgm:cxn modelId="{ACA21339-93A9-44C0-9EE6-AA32D94FAC03}" type="presParOf" srcId="{50652925-FC80-4091-A4F7-7A5FFC6D393B}" destId="{F1C2813A-2D82-48BB-8A32-5DE3853AD5DD}" srcOrd="1" destOrd="0" presId="urn:microsoft.com/office/officeart/2005/8/layout/process5"/>
    <dgm:cxn modelId="{23D43E05-8466-49A8-9E85-CF5DDD91C975}" type="presParOf" srcId="{F1C2813A-2D82-48BB-8A32-5DE3853AD5DD}" destId="{CF701FBB-A1C2-4C0B-9348-5F1662D50C80}" srcOrd="0" destOrd="0" presId="urn:microsoft.com/office/officeart/2005/8/layout/process5"/>
    <dgm:cxn modelId="{E912B077-8FD1-4882-91E9-AE4F04D63008}" type="presParOf" srcId="{50652925-FC80-4091-A4F7-7A5FFC6D393B}" destId="{384C236E-6D38-4BCB-8DDF-129C6E4895FE}" srcOrd="2" destOrd="0" presId="urn:microsoft.com/office/officeart/2005/8/layout/process5"/>
    <dgm:cxn modelId="{4450E8DE-0D87-4115-BCE7-210D2126D78E}" type="presParOf" srcId="{50652925-FC80-4091-A4F7-7A5FFC6D393B}" destId="{96F4A38B-F86E-4906-B199-513B27593424}" srcOrd="3" destOrd="0" presId="urn:microsoft.com/office/officeart/2005/8/layout/process5"/>
    <dgm:cxn modelId="{A042637A-4DA5-4990-922C-6EA847BD3C4C}" type="presParOf" srcId="{96F4A38B-F86E-4906-B199-513B27593424}" destId="{468A166C-E729-412C-A017-31A813DF176E}" srcOrd="0" destOrd="0" presId="urn:microsoft.com/office/officeart/2005/8/layout/process5"/>
    <dgm:cxn modelId="{45C7FBCC-C83D-41B7-99ED-BCE088EA68D8}" type="presParOf" srcId="{50652925-FC80-4091-A4F7-7A5FFC6D393B}" destId="{8584438B-BCB7-4F66-A799-DF5E7019F2D8}" srcOrd="4" destOrd="0" presId="urn:microsoft.com/office/officeart/2005/8/layout/process5"/>
    <dgm:cxn modelId="{4C8A5B30-7909-451E-985D-8301BCFD4F98}" type="presParOf" srcId="{50652925-FC80-4091-A4F7-7A5FFC6D393B}" destId="{BCF3A503-6A41-40D5-A807-AD396E6D0DC1}" srcOrd="5" destOrd="0" presId="urn:microsoft.com/office/officeart/2005/8/layout/process5"/>
    <dgm:cxn modelId="{572F0B75-CF1D-4352-9771-EA8893AB2C3A}" type="presParOf" srcId="{BCF3A503-6A41-40D5-A807-AD396E6D0DC1}" destId="{76ED9F5A-F39A-41A9-9498-BED68A4C0084}" srcOrd="0" destOrd="0" presId="urn:microsoft.com/office/officeart/2005/8/layout/process5"/>
    <dgm:cxn modelId="{EFE3B3ED-CB65-4FA8-8798-7EC4D415D304}" type="presParOf" srcId="{50652925-FC80-4091-A4F7-7A5FFC6D393B}" destId="{CD710BC6-6521-43C8-96DD-ABB4BB513769}" srcOrd="6" destOrd="0" presId="urn:microsoft.com/office/officeart/2005/8/layout/process5"/>
    <dgm:cxn modelId="{27B22DD9-6701-4C6E-A30D-A1EF9F1ED004}" type="presParOf" srcId="{50652925-FC80-4091-A4F7-7A5FFC6D393B}" destId="{7E3A73DB-790C-4039-A823-30E831441F17}" srcOrd="7" destOrd="0" presId="urn:microsoft.com/office/officeart/2005/8/layout/process5"/>
    <dgm:cxn modelId="{5C185EC5-924C-42D6-8253-16B656D354D7}" type="presParOf" srcId="{7E3A73DB-790C-4039-A823-30E831441F17}" destId="{B2B4F455-14FE-45F9-A015-2DA13AD77947}" srcOrd="0" destOrd="0" presId="urn:microsoft.com/office/officeart/2005/8/layout/process5"/>
    <dgm:cxn modelId="{03420A05-1E30-4F94-98E9-98FC39D8138E}" type="presParOf" srcId="{50652925-FC80-4091-A4F7-7A5FFC6D393B}" destId="{046F4D14-FB83-4571-9AFD-5DECE9FC708B}" srcOrd="8" destOrd="0" presId="urn:microsoft.com/office/officeart/2005/8/layout/process5"/>
    <dgm:cxn modelId="{79A3AC39-EF18-4CC9-85A8-91A5BDC1CA7E}" type="presParOf" srcId="{50652925-FC80-4091-A4F7-7A5FFC6D393B}" destId="{4EEE907D-BD23-445B-9290-F69FFE1DEE0B}" srcOrd="9" destOrd="0" presId="urn:microsoft.com/office/officeart/2005/8/layout/process5"/>
    <dgm:cxn modelId="{E3DCA87B-7B06-42A0-99BE-1BD9F03A1BC8}" type="presParOf" srcId="{4EEE907D-BD23-445B-9290-F69FFE1DEE0B}" destId="{438ACE28-3A65-40B2-A9DD-EB0EE5A88D8A}" srcOrd="0" destOrd="0" presId="urn:microsoft.com/office/officeart/2005/8/layout/process5"/>
    <dgm:cxn modelId="{D05DD452-B455-4A5E-BE71-CDE470C37912}" type="presParOf" srcId="{50652925-FC80-4091-A4F7-7A5FFC6D393B}" destId="{8BEF285B-0CA3-4369-B7F1-E8DD1EE2CFB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D80C7-01E2-4837-AA53-750607CC4167}">
      <dsp:nvSpPr>
        <dsp:cNvPr id="0" name=""/>
        <dsp:cNvSpPr/>
      </dsp:nvSpPr>
      <dsp:spPr>
        <a:xfrm>
          <a:off x="1295876" y="2103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Selection of the useful features from the downloaded data </a:t>
          </a:r>
        </a:p>
      </dsp:txBody>
      <dsp:txXfrm>
        <a:off x="1330462" y="36689"/>
        <a:ext cx="1898931" cy="1111689"/>
      </dsp:txXfrm>
    </dsp:sp>
    <dsp:sp modelId="{F1C2813A-2D82-48BB-8A32-5DE3853AD5DD}">
      <dsp:nvSpPr>
        <dsp:cNvPr id="0" name=""/>
        <dsp:cNvSpPr/>
      </dsp:nvSpPr>
      <dsp:spPr>
        <a:xfrm>
          <a:off x="3437172" y="348489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7172" y="446107"/>
        <a:ext cx="292066" cy="292853"/>
      </dsp:txXfrm>
    </dsp:sp>
    <dsp:sp modelId="{384C236E-6D38-4BCB-8DDF-129C6E4895FE}">
      <dsp:nvSpPr>
        <dsp:cNvPr id="0" name=""/>
        <dsp:cNvSpPr/>
      </dsp:nvSpPr>
      <dsp:spPr>
        <a:xfrm>
          <a:off x="4051220" y="2103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is stored in csv files</a:t>
          </a:r>
        </a:p>
      </dsp:txBody>
      <dsp:txXfrm>
        <a:off x="4085806" y="36689"/>
        <a:ext cx="1898931" cy="1111689"/>
      </dsp:txXfrm>
    </dsp:sp>
    <dsp:sp modelId="{96F4A38B-F86E-4906-B199-513B27593424}">
      <dsp:nvSpPr>
        <dsp:cNvPr id="0" name=""/>
        <dsp:cNvSpPr/>
      </dsp:nvSpPr>
      <dsp:spPr>
        <a:xfrm rot="5400000">
          <a:off x="4826653" y="1320732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888846" y="1356158"/>
        <a:ext cx="292853" cy="292066"/>
      </dsp:txXfrm>
    </dsp:sp>
    <dsp:sp modelId="{8584438B-BCB7-4F66-A799-DF5E7019F2D8}">
      <dsp:nvSpPr>
        <dsp:cNvPr id="0" name=""/>
        <dsp:cNvSpPr/>
      </dsp:nvSpPr>
      <dsp:spPr>
        <a:xfrm>
          <a:off x="4051220" y="1970206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 program to create RDF ontology from the features in csv files</a:t>
          </a:r>
        </a:p>
      </dsp:txBody>
      <dsp:txXfrm>
        <a:off x="4085806" y="2004792"/>
        <a:ext cx="1898931" cy="1111689"/>
      </dsp:txXfrm>
    </dsp:sp>
    <dsp:sp modelId="{BCF3A503-6A41-40D5-A807-AD396E6D0DC1}">
      <dsp:nvSpPr>
        <dsp:cNvPr id="0" name=""/>
        <dsp:cNvSpPr/>
      </dsp:nvSpPr>
      <dsp:spPr>
        <a:xfrm rot="10800000">
          <a:off x="3460789" y="2316592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585960" y="2414210"/>
        <a:ext cx="292066" cy="292853"/>
      </dsp:txXfrm>
    </dsp:sp>
    <dsp:sp modelId="{CD710BC6-6521-43C8-96DD-ABB4BB513769}">
      <dsp:nvSpPr>
        <dsp:cNvPr id="0" name=""/>
        <dsp:cNvSpPr/>
      </dsp:nvSpPr>
      <dsp:spPr>
        <a:xfrm>
          <a:off x="1295876" y="1970206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SPARQL endpoint</a:t>
          </a:r>
        </a:p>
      </dsp:txBody>
      <dsp:txXfrm>
        <a:off x="1330462" y="2004792"/>
        <a:ext cx="1898931" cy="1111689"/>
      </dsp:txXfrm>
    </dsp:sp>
    <dsp:sp modelId="{7E3A73DB-790C-4039-A823-30E831441F17}">
      <dsp:nvSpPr>
        <dsp:cNvPr id="0" name=""/>
        <dsp:cNvSpPr/>
      </dsp:nvSpPr>
      <dsp:spPr>
        <a:xfrm rot="5400000">
          <a:off x="2071308" y="3288835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33501" y="3324261"/>
        <a:ext cx="292853" cy="292066"/>
      </dsp:txXfrm>
    </dsp:sp>
    <dsp:sp modelId="{046F4D14-FB83-4571-9AFD-5DECE9FC708B}">
      <dsp:nvSpPr>
        <dsp:cNvPr id="0" name=""/>
        <dsp:cNvSpPr/>
      </dsp:nvSpPr>
      <dsp:spPr>
        <a:xfrm>
          <a:off x="1295876" y="3938309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Query the SPARQL endpoint from the website</a:t>
          </a:r>
        </a:p>
      </dsp:txBody>
      <dsp:txXfrm>
        <a:off x="1330462" y="3972895"/>
        <a:ext cx="1898931" cy="1111689"/>
      </dsp:txXfrm>
    </dsp:sp>
    <dsp:sp modelId="{4EEE907D-BD23-445B-9290-F69FFE1DEE0B}">
      <dsp:nvSpPr>
        <dsp:cNvPr id="0" name=""/>
        <dsp:cNvSpPr/>
      </dsp:nvSpPr>
      <dsp:spPr>
        <a:xfrm>
          <a:off x="3437172" y="4284695"/>
          <a:ext cx="417237" cy="4880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37172" y="4382313"/>
        <a:ext cx="292066" cy="292853"/>
      </dsp:txXfrm>
    </dsp:sp>
    <dsp:sp modelId="{8BEF285B-0CA3-4369-B7F1-E8DD1EE2CFBF}">
      <dsp:nvSpPr>
        <dsp:cNvPr id="0" name=""/>
        <dsp:cNvSpPr/>
      </dsp:nvSpPr>
      <dsp:spPr>
        <a:xfrm>
          <a:off x="4051220" y="3938309"/>
          <a:ext cx="1968103" cy="1180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 response to show in the form of chart</a:t>
          </a:r>
        </a:p>
      </dsp:txBody>
      <dsp:txXfrm>
        <a:off x="4085806" y="3972895"/>
        <a:ext cx="1898931" cy="1111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2003-national-assessment-of-adult-literacy" TargetMode="External"/><Relationship Id="rId2" Type="http://schemas.openxmlformats.org/officeDocument/2006/relationships/hyperlink" Target="https://catalog.data.gov/dataset/campus-based-program-data-for-federal-student-ai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ssb170006/SWProjec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CB9-F2F5-4DFF-930B-2071F7F17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Interrelation between Federal Student Aid and Adult Literacy Rate for a 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2A29-EA2B-4A59-B91D-B3CDF74AA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Name: Krishna Arjun</a:t>
            </a:r>
          </a:p>
          <a:p>
            <a:r>
              <a:rPr lang="en-US" dirty="0"/>
              <a:t>Sankalp Bhandari(SSB170006)</a:t>
            </a:r>
          </a:p>
          <a:p>
            <a:r>
              <a:rPr lang="en-US" dirty="0"/>
              <a:t>Shraddha Bang(SXB180041)</a:t>
            </a:r>
          </a:p>
        </p:txBody>
      </p:sp>
    </p:spTree>
    <p:extLst>
      <p:ext uri="{BB962C8B-B14F-4D97-AF65-F5344CB8AC3E}">
        <p14:creationId xmlns:p14="http://schemas.microsoft.com/office/powerpoint/2010/main" val="199634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ABA-E0C8-4025-8F56-91EE1628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project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029C-81BC-4794-A200-95226635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Different source of data </a:t>
            </a:r>
            <a:r>
              <a:rPr lang="en-US" dirty="0"/>
              <a:t>– We extracted the data which was relevant to us and did not use the data as it is.</a:t>
            </a:r>
          </a:p>
          <a:p>
            <a:pPr lvl="0"/>
            <a:r>
              <a:rPr lang="en-US" b="1" dirty="0"/>
              <a:t>SPARQL Endpoint</a:t>
            </a:r>
            <a:r>
              <a:rPr lang="en-US" dirty="0"/>
              <a:t>: We have created our own SPARQL endpoint using the data which we query from our website in Realtime.</a:t>
            </a:r>
          </a:p>
          <a:p>
            <a:pPr lvl="0"/>
            <a:r>
              <a:rPr lang="en-US" b="1" dirty="0"/>
              <a:t>Custom Ontology </a:t>
            </a:r>
            <a:r>
              <a:rPr lang="en-US" dirty="0"/>
              <a:t>– A custom ontology was defined to model and structure the data and the results displayed were structured using this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E2A9-67F2-48CF-BC27-BA52BC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BD6B-3D70-4E34-B44B-869F80D5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figures, these relations in the data and successfully displayed on a website for the user to derive meaningful information from</a:t>
            </a:r>
          </a:p>
          <a:p>
            <a:r>
              <a:rPr lang="en-US" dirty="0"/>
              <a:t>The charts will give government officials a single glance at data to identify problems and they can take related measures to overcome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810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A580-2E0E-40E3-9BF3-F41B9C869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84B1-9719-45B8-8DE2-4152BBE9A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9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A8BF-445D-406A-BCF2-22DBB98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D1B9-D585-47F3-82AF-90971379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Target Audience</a:t>
            </a:r>
          </a:p>
          <a:p>
            <a:r>
              <a:rPr lang="en-US" sz="4000" dirty="0"/>
              <a:t>Description of Data Sources</a:t>
            </a:r>
          </a:p>
          <a:p>
            <a:r>
              <a:rPr lang="en-US" sz="4000" dirty="0"/>
              <a:t>Data Integration</a:t>
            </a:r>
          </a:p>
          <a:p>
            <a:r>
              <a:rPr lang="en-US" sz="4000" dirty="0"/>
              <a:t>Demo</a:t>
            </a:r>
          </a:p>
          <a:p>
            <a:r>
              <a:rPr lang="en-US" sz="4000" dirty="0"/>
              <a:t>Custom Project Justification</a:t>
            </a:r>
          </a:p>
          <a:p>
            <a:r>
              <a:rPr lang="en-US" sz="4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100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513C-773D-49D7-84FC-949F6A48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A975-64B4-4C40-8054-3AC56EF1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relation between funding provided to the states and their direct effect on the literacy of that sate.</a:t>
            </a:r>
          </a:p>
          <a:p>
            <a:r>
              <a:rPr lang="en-US" dirty="0"/>
              <a:t>Extracted entities and features are modelled into a semantic ontology and organized in structured format</a:t>
            </a:r>
          </a:p>
          <a:p>
            <a:r>
              <a:rPr lang="en-US" dirty="0"/>
              <a:t>Created  a website which shows different charts and show relations between different entities and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B35B-4BC1-4C45-9DDC-BFB1662D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C79-1E31-4648-942B-AF9D4756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information will be useful for government officials to identify the areas which directly affected by lack of funds and hence, work on improving the condition.</a:t>
            </a:r>
          </a:p>
          <a:p>
            <a:pPr lvl="0"/>
            <a:r>
              <a:rPr lang="en-US" dirty="0"/>
              <a:t>This information may also be used by parents/students to identify developed areas which will ensure a quality education with better facilities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151F-7C11-487C-844E-B505C6D9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Description of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C0B2-850B-4E3E-9B51-256F25A0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Datasets: Campus Based Program Data for Federal Student Aid</a:t>
            </a:r>
          </a:p>
          <a:p>
            <a:r>
              <a:rPr lang="en-US" dirty="0"/>
              <a:t>Provides annual recipient, disbursement and federal award information for the Campus-Based Programs by postsecondary school.</a:t>
            </a:r>
          </a:p>
          <a:p>
            <a:r>
              <a:rPr lang="en-US" u="sng" dirty="0">
                <a:hlinkClick r:id="rId2"/>
              </a:rPr>
              <a:t>https://catalog.data.gov/dataset/campus-based-program-data-for-federal-student-aid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Datasets: 2003 National Assessment of Adult Literacy</a:t>
            </a:r>
          </a:p>
          <a:p>
            <a:r>
              <a:rPr lang="en-US" dirty="0"/>
              <a:t>This data by NAAL is a cross-sectional assessment that collected information about English literacy among American adults age 16 and older.</a:t>
            </a:r>
          </a:p>
          <a:p>
            <a:r>
              <a:rPr lang="en-US" dirty="0"/>
              <a:t>                </a:t>
            </a:r>
            <a:r>
              <a:rPr lang="en-US" u="sng" dirty="0">
                <a:hlinkClick r:id="rId3"/>
              </a:rPr>
              <a:t>https://catalog.data.gov/dataset/2003-national-assessment-of-adult-literacy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1D82-A54D-42A9-AC92-80B56A26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Custom Ontology Description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935551-CB91-4678-B375-90B3589477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60" y="1012054"/>
            <a:ext cx="6711519" cy="4712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6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408-487B-4779-8DAF-2B8EDCF2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Integration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462B2-C56E-4012-AD0F-EF02F6FD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5941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6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DC2B-D003-4C5E-A014-70D06DF7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SPARQL</a:t>
            </a:r>
            <a:br>
              <a:rPr lang="en-US" spc="-100"/>
            </a:br>
            <a:r>
              <a:rPr lang="en-US" spc="-100"/>
              <a:t>Queries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D3760-C15E-4E7B-B92B-5C0753C131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781051"/>
            <a:ext cx="7435052" cy="256294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131BF0-8238-4F8B-8F94-421E34FA6F1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514006"/>
            <a:ext cx="7435052" cy="2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6806-FCD2-40F0-B6E7-B3CBD4A8E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AD620-5780-4DA9-8178-03CD9B510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https://personal.utdallas.edu/~ssb170006/SWProject/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917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Interrelation between Federal Student Aid and Adult Literacy Rate for a State </vt:lpstr>
      <vt:lpstr>Agenda </vt:lpstr>
      <vt:lpstr>Introduction</vt:lpstr>
      <vt:lpstr>Target Audience</vt:lpstr>
      <vt:lpstr>Description of Data Sources</vt:lpstr>
      <vt:lpstr>Custom Ontology Description</vt:lpstr>
      <vt:lpstr>Data Integration </vt:lpstr>
      <vt:lpstr>SPARQL Queries</vt:lpstr>
      <vt:lpstr>DEMO</vt:lpstr>
      <vt:lpstr>Custom project Justification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Interrelation between Federal Student Aid and Adult Literacy Rate for a State </dc:title>
  <dc:creator>Bang, Shraddha</dc:creator>
  <cp:lastModifiedBy>Bang, Shraddha</cp:lastModifiedBy>
  <cp:revision>9</cp:revision>
  <dcterms:created xsi:type="dcterms:W3CDTF">2019-11-14T01:47:17Z</dcterms:created>
  <dcterms:modified xsi:type="dcterms:W3CDTF">2019-11-14T02:02:15Z</dcterms:modified>
</cp:coreProperties>
</file>