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8AEE-B970-4245-B229-D9D17B34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77049"/>
            <a:ext cx="8825658" cy="199747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Sudo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C2712-4CD4-4900-8F5C-720107C32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33313"/>
            <a:ext cx="9995398" cy="2105487"/>
          </a:xfrm>
        </p:spPr>
        <p:txBody>
          <a:bodyPr>
            <a:noAutofit/>
          </a:bodyPr>
          <a:lstStyle/>
          <a:p>
            <a:r>
              <a:rPr lang="en-US" sz="2800" dirty="0"/>
              <a:t>Vishal </a:t>
            </a:r>
            <a:r>
              <a:rPr lang="en-US" sz="2800" dirty="0" err="1"/>
              <a:t>Bachchas</a:t>
            </a:r>
            <a:r>
              <a:rPr lang="en-US" sz="2800" dirty="0"/>
              <a:t> (UI And UX developer)</a:t>
            </a:r>
            <a:br>
              <a:rPr lang="en-US" sz="2800" dirty="0"/>
            </a:br>
            <a:r>
              <a:rPr lang="en-US" sz="2800" dirty="0"/>
              <a:t>Sankalp Chauhan(Mobile Application developer)</a:t>
            </a:r>
            <a:br>
              <a:rPr lang="en-US" sz="2800" dirty="0"/>
            </a:br>
            <a:r>
              <a:rPr lang="en-US" sz="2800" dirty="0"/>
              <a:t>Kapil Chaudhary(Android)</a:t>
            </a: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347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53BE-F6FE-4F35-BB6C-353854F6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926"/>
            <a:ext cx="8761413" cy="1094706"/>
          </a:xfrm>
        </p:spPr>
        <p:txBody>
          <a:bodyPr/>
          <a:lstStyle/>
          <a:p>
            <a:r>
              <a:rPr lang="en-US" dirty="0" err="1"/>
              <a:t>IncubateInd</a:t>
            </a:r>
            <a:r>
              <a:rPr lang="en-US" dirty="0"/>
              <a:t> Campus Ambassador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034D-F213-4D9A-B87A-19A6A247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did great effort whole to complete the problem statement and we have made it possible</a:t>
            </a:r>
          </a:p>
          <a:p>
            <a:r>
              <a:rPr lang="en-US" dirty="0"/>
              <a:t>Our Application is for campus Ambassadors where </a:t>
            </a:r>
            <a:r>
              <a:rPr lang="en-US" dirty="0" err="1"/>
              <a:t>He/She</a:t>
            </a:r>
            <a:r>
              <a:rPr lang="en-US" dirty="0"/>
              <a:t> Can perform the task assigned to him/her.</a:t>
            </a:r>
          </a:p>
          <a:p>
            <a:r>
              <a:rPr lang="en-US" dirty="0"/>
              <a:t>Share the posts on the platform where another ambassador can </a:t>
            </a:r>
            <a:r>
              <a:rPr lang="en-US" dirty="0" err="1"/>
              <a:t>like,comment,share</a:t>
            </a:r>
            <a:r>
              <a:rPr lang="en-US" dirty="0"/>
              <a:t> and connect.</a:t>
            </a:r>
          </a:p>
          <a:p>
            <a:r>
              <a:rPr lang="en-US" dirty="0"/>
              <a:t>O</a:t>
            </a:r>
            <a:r>
              <a:rPr lang="en-IN" dirty="0" err="1"/>
              <a:t>ur</a:t>
            </a:r>
            <a:r>
              <a:rPr lang="en-IN" dirty="0"/>
              <a:t> Application Includes real time discussion about Coming </a:t>
            </a:r>
            <a:r>
              <a:rPr lang="en-IN" dirty="0" err="1"/>
              <a:t>Hackthons</a:t>
            </a:r>
            <a:r>
              <a:rPr lang="en-IN" dirty="0"/>
              <a:t> and </a:t>
            </a:r>
            <a:r>
              <a:rPr lang="en-IN" dirty="0" err="1"/>
              <a:t>Confrences</a:t>
            </a:r>
            <a:r>
              <a:rPr lang="en-IN" dirty="0"/>
              <a:t> etc.</a:t>
            </a:r>
          </a:p>
          <a:p>
            <a:r>
              <a:rPr lang="en-US" dirty="0"/>
              <a:t>O</a:t>
            </a:r>
            <a:r>
              <a:rPr lang="en-IN" dirty="0" err="1"/>
              <a:t>ur</a:t>
            </a:r>
            <a:r>
              <a:rPr lang="en-IN" dirty="0"/>
              <a:t> Application has great UI and 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FCBC-ED30-465D-B18B-1C5492FE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and Business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F3EE-F9FD-4852-B1F8-EB509670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of content between all the </a:t>
            </a:r>
            <a:r>
              <a:rPr lang="en-US" dirty="0" err="1"/>
              <a:t>Campusaddor</a:t>
            </a:r>
            <a:r>
              <a:rPr lang="en-US" dirty="0"/>
              <a:t> about the tasks and workshops happened in the college and it will help creating the more user base and thus promotes digital marketing.</a:t>
            </a:r>
          </a:p>
          <a:p>
            <a:r>
              <a:rPr lang="en-US" dirty="0"/>
              <a:t>For digital marketing purpose we will also include various social media platforms to share the application.</a:t>
            </a:r>
          </a:p>
          <a:p>
            <a:r>
              <a:rPr lang="en-US" dirty="0"/>
              <a:t>We have also included points system so that </a:t>
            </a:r>
            <a:r>
              <a:rPr lang="en-US" dirty="0" err="1"/>
              <a:t>campusaddor</a:t>
            </a:r>
            <a:r>
              <a:rPr lang="en-US" dirty="0"/>
              <a:t> can be managed on leaderboard.</a:t>
            </a:r>
          </a:p>
          <a:p>
            <a:r>
              <a:rPr lang="en-US" dirty="0"/>
              <a:t>For future aspect we can include a super swipe concept where one user can super swipe other and this will send an amount to particular user thus he can also make money</a:t>
            </a:r>
          </a:p>
        </p:txBody>
      </p:sp>
    </p:spTree>
    <p:extLst>
      <p:ext uri="{BB962C8B-B14F-4D97-AF65-F5344CB8AC3E}">
        <p14:creationId xmlns:p14="http://schemas.microsoft.com/office/powerpoint/2010/main" val="211587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D45F-6E6C-495A-891F-A95F4DC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3867-A0A3-468E-ACAC-5B6A8A47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8825659" cy="2590800"/>
          </a:xfrm>
        </p:spPr>
        <p:txBody>
          <a:bodyPr/>
          <a:lstStyle/>
          <a:p>
            <a:r>
              <a:rPr lang="en-US" dirty="0"/>
              <a:t>Android Studio for Mobile Application</a:t>
            </a:r>
          </a:p>
          <a:p>
            <a:r>
              <a:rPr lang="en-US" dirty="0" err="1"/>
              <a:t>AdobeXd</a:t>
            </a:r>
            <a:r>
              <a:rPr lang="en-US" dirty="0"/>
              <a:t> for Prototype</a:t>
            </a:r>
          </a:p>
          <a:p>
            <a:r>
              <a:rPr lang="en-US" dirty="0"/>
              <a:t>Kotlin and Java </a:t>
            </a:r>
          </a:p>
          <a:p>
            <a:r>
              <a:rPr lang="en-US" dirty="0"/>
              <a:t>Azure for database and Backend services</a:t>
            </a:r>
          </a:p>
          <a:p>
            <a:r>
              <a:rPr lang="en-US" dirty="0" err="1"/>
              <a:t>OpenSource</a:t>
            </a:r>
            <a:r>
              <a:rPr lang="en-US" dirty="0"/>
              <a:t> tech website </a:t>
            </a:r>
            <a:r>
              <a:rPr lang="en-US" dirty="0" err="1"/>
              <a:t>frontbench.xyz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50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FDC5-0121-49D3-A92E-27BB36CB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37A0-D9AA-4FB5-ACEE-A8CD38A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/>
              <a:t>          Thank you !!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833485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221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Team Sudo  </vt:lpstr>
      <vt:lpstr>IncubateInd Campus Ambassador APP</vt:lpstr>
      <vt:lpstr>Marketing and Business Proposition</vt:lpstr>
      <vt:lpstr>Technology Used: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Sudo   Helping Campus Ambassdors</dc:title>
  <dc:creator>Kapil Chaudhary</dc:creator>
  <cp:lastModifiedBy>Kapil Chaudhary</cp:lastModifiedBy>
  <cp:revision>8</cp:revision>
  <dcterms:created xsi:type="dcterms:W3CDTF">2018-12-16T03:57:37Z</dcterms:created>
  <dcterms:modified xsi:type="dcterms:W3CDTF">2018-12-16T05:44:42Z</dcterms:modified>
</cp:coreProperties>
</file>