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6"/>
  </p:notesMasterIdLst>
  <p:sldIdLst>
    <p:sldId id="256" r:id="rId5"/>
    <p:sldId id="260" r:id="rId6"/>
    <p:sldId id="261" r:id="rId7"/>
    <p:sldId id="257" r:id="rId8"/>
    <p:sldId id="258" r:id="rId9"/>
    <p:sldId id="259" r:id="rId10"/>
    <p:sldId id="266" r:id="rId11"/>
    <p:sldId id="264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688D6-0F26-464A-93F6-561789F83219}" v="1" dt="2020-08-16T03:48:2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Chaudhary" userId="S::180040058@iitb.ac.in::730a99e7-3a84-4508-b7c0-4be30f6b894f" providerId="AD" clId="Web-{ADB688D6-0F26-464A-93F6-561789F83219}"/>
    <pc:docChg chg="modSld">
      <pc:chgData name="Mayank Chaudhary" userId="S::180040058@iitb.ac.in::730a99e7-3a84-4508-b7c0-4be30f6b894f" providerId="AD" clId="Web-{ADB688D6-0F26-464A-93F6-561789F83219}" dt="2020-08-16T03:48:28.763" v="0" actId="1076"/>
      <pc:docMkLst>
        <pc:docMk/>
      </pc:docMkLst>
      <pc:sldChg chg="modSp">
        <pc:chgData name="Mayank Chaudhary" userId="S::180040058@iitb.ac.in::730a99e7-3a84-4508-b7c0-4be30f6b894f" providerId="AD" clId="Web-{ADB688D6-0F26-464A-93F6-561789F83219}" dt="2020-08-16T03:48:28.763" v="0" actId="1076"/>
        <pc:sldMkLst>
          <pc:docMk/>
          <pc:sldMk cId="286796593" sldId="260"/>
        </pc:sldMkLst>
        <pc:spChg chg="mod">
          <ac:chgData name="Mayank Chaudhary" userId="S::180040058@iitb.ac.in::730a99e7-3a84-4508-b7c0-4be30f6b894f" providerId="AD" clId="Web-{ADB688D6-0F26-464A-93F6-561789F83219}" dt="2020-08-16T03:48:28.763" v="0" actId="1076"/>
          <ac:spMkLst>
            <pc:docMk/>
            <pc:sldMk cId="286796593" sldId="260"/>
            <ac:spMk id="3" creationId="{DD4C2812-BE2D-4494-9F51-B001C5ED29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93CC-083B-4E08-B5D6-34DD4B50B57B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848A4-A81E-4CA1-96B7-EB0B11969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7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48A4-A81E-4CA1-96B7-EB0B119696E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0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7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8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8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0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5FA66E-4FAF-4B1F-AFEE-8EDC0D81EEFA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811D6-75C4-4F58-8DE0-27DB9B864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DD92FE-D71E-4F02-B235-27FE80011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Philosophy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42F550-D6AE-4759-B369-83E849FE8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Beginning of Philosophical Thinking </a:t>
            </a:r>
          </a:p>
        </p:txBody>
      </p:sp>
    </p:spTree>
    <p:extLst>
      <p:ext uri="{BB962C8B-B14F-4D97-AF65-F5344CB8AC3E}">
        <p14:creationId xmlns:p14="http://schemas.microsoft.com/office/powerpoint/2010/main" val="15669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A87-0B3C-41F0-89E4-4EBBC9AA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Russell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CA1A-5E98-4D36-B116-10C9ED56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“There is of course another quality which we wish our knowledge to possess, namely comprehensiveness; we wish the area of our knowledge to be as wide as possible, this is the business of science, rather than philosophy.” (Ibid)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9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8AE0-9F9F-4286-AF0D-D4FA65A8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Philosophical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667B-6629-4000-9B6D-7CDCE124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Philosophical investigation is conceptual. </a:t>
            </a:r>
          </a:p>
          <a:p>
            <a:pPr>
              <a:lnSpc>
                <a:spcPct val="150000"/>
              </a:lnSpc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Philosophers think through concepts and their effort is to make sense of experiences, ideas  concerning the subject matter. 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What is number? What is justice? What is truth? What is an argument?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Philosophical investigation is carried out with a ‘passionate vision’.</a:t>
            </a:r>
          </a:p>
        </p:txBody>
      </p:sp>
    </p:spTree>
    <p:extLst>
      <p:ext uri="{BB962C8B-B14F-4D97-AF65-F5344CB8AC3E}">
        <p14:creationId xmlns:p14="http://schemas.microsoft.com/office/powerpoint/2010/main" val="1301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0E5A-7B1A-4C4B-B21C-19E85B5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Philosophy?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812-BE2D-4494-9F51-B001C5ED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72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Philosophy is a humanistic discipline investigates into the nature of values and relationship that integrates humanity with the world or Reality as whole. </a:t>
            </a:r>
          </a:p>
        </p:txBody>
      </p:sp>
    </p:spTree>
    <p:extLst>
      <p:ext uri="{BB962C8B-B14F-4D97-AF65-F5344CB8AC3E}">
        <p14:creationId xmlns:p14="http://schemas.microsoft.com/office/powerpoint/2010/main" val="2867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66B2-3C33-4F2C-9C35-FCE5CC5B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Philosophy as foundational discipline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BE7-57BC-4577-AD97-F8D7184E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Philosophy as a knowledge system investigates into the nature of reality, knowledge, mind, values, etc. </a:t>
            </a:r>
          </a:p>
          <a:p>
            <a:pPr marL="0" indent="0">
              <a:buNone/>
            </a:pP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Need to understand the very development of such a knowledge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3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477A-81E9-4E57-9942-58F74BA5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Philosophy as Love of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1E6-3066-491F-96C6-1D77A7C8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 classical philosophers were in search of </a:t>
            </a:r>
            <a:r>
              <a:rPr lang="en-IN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wisdom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The notion of </a:t>
            </a:r>
            <a:r>
              <a:rPr lang="en-IN" sz="2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wisdom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IN" sz="2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revelation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has </a:t>
            </a: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religious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connotation. 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“Philosophy does not pretend to bring revelations about the ultimate purpose of the universe or the intention of the creator, if there is one.” </a:t>
            </a:r>
          </a:p>
          <a:p>
            <a:pPr lvl="3" algn="just">
              <a:lnSpc>
                <a:spcPct val="150000"/>
              </a:lnSpc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(Anthony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O’Hear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2001: 1)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1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2FBF-81B9-4139-ADC1-16D7607F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272"/>
            <a:ext cx="10058400" cy="1450757"/>
          </a:xfrm>
        </p:spPr>
        <p:txBody>
          <a:bodyPr/>
          <a:lstStyle/>
          <a:p>
            <a:r>
              <a:rPr lang="en-IN" dirty="0"/>
              <a:t>Philosophy as love of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F2F6-6A75-4D6D-8B56-CA3980FD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Philosophy is a self-reflective, critical and rational inquiry which investigates the nature of the existence of reality.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 its theoretical framework of knowledge seeking it questions everything including the existence of God.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Philosophizing in that sense a critical activity.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4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87F3-1A8A-40D1-A128-CAE662DE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philosophy merely speculative?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4B46-C367-4575-96F0-AE0D6DB1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Philosophers are gleaners who intend to pursue their interest in knowing the reality/ truth consciously by reflecting on experience.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IN" dirty="0"/>
              <a:t>The classical philosophy of India and Greece ( the Western philosophy), therefore, is meditative/ contemplative</a:t>
            </a:r>
          </a:p>
          <a:p>
            <a:pPr marL="201168" lvl="1" indent="0">
              <a:buNone/>
            </a:pPr>
            <a:r>
              <a:rPr lang="en-IN" dirty="0"/>
              <a:t> </a:t>
            </a:r>
          </a:p>
          <a:p>
            <a:pPr lvl="1"/>
            <a:r>
              <a:rPr lang="en-IN" dirty="0"/>
              <a:t>Some philosophical systems find the limitation of human rationality, but there are systems which  emphasize that rational is real.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Philosophical thinking is carried out by relating to reality as whole and probing into one’s experience of understanding the knowledge claims about the reality.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EB1F-1332-4697-B4F1-43710A26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Speculation and going beyond 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4EFC-69C5-43B2-A054-67974CC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Philosophy began with speculative thinking to have the knowledge of  ultimate principle that constitutes the reality as whole. </a:t>
            </a:r>
          </a:p>
          <a:p>
            <a:r>
              <a:rPr lang="en-IN" dirty="0"/>
              <a:t>Knowledge here is not just merely based on experience, but </a:t>
            </a:r>
            <a:r>
              <a:rPr lang="en-IN" b="1" dirty="0"/>
              <a:t>intuitive insights </a:t>
            </a:r>
            <a:r>
              <a:rPr lang="en-IN" dirty="0"/>
              <a:t>which goes </a:t>
            </a:r>
            <a:r>
              <a:rPr lang="en-IN" b="1" dirty="0"/>
              <a:t>beyond</a:t>
            </a:r>
            <a:r>
              <a:rPr lang="en-IN" dirty="0"/>
              <a:t> the experience of observable facts. </a:t>
            </a:r>
          </a:p>
          <a:p>
            <a:endParaRPr lang="en-IN" dirty="0"/>
          </a:p>
          <a:p>
            <a:r>
              <a:rPr lang="en-IN" dirty="0"/>
              <a:t>It highlights the power of imagination in forming or visualizing something  - the existence of the underlying principle – substance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5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405B-D4D6-442D-902C-7CB92E20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Philosophy?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D08B-56BA-4864-A2FC-A876053E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/>
              <a:t>“Philosophers have always found his subject matter, more or less consciously in the ways of thought have evolved in other disciplines – mathematics and astronomy for the Greeks. Physical science for most philosophers from Descartes to the present.” </a:t>
            </a:r>
          </a:p>
          <a:p>
            <a:pPr lvl="8"/>
            <a:r>
              <a:rPr lang="en-IN" dirty="0"/>
              <a:t>(Simon Blackburn, (1989) “Why Philosophy”, The Iowa Review, 19(2): 91-94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7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176-5C31-43D0-877C-9165893C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Russell’s “Philosophic Doubt”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3012-2069-4304-811E-F0FE9E91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“Philosophy arises from an unusually obstinate attempts to arrive at real knowledge. What passes for knowledge in ordinary life suffers from three defects; it is </a:t>
            </a:r>
            <a:r>
              <a:rPr lang="en-IN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cocksure, vague, and self-contradictory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. The first step towards philosophy consists in becoming aware of three defects, not in order to rest content with a lazy scepticism, but in order to substitute an amended kind of knowledge which shall be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tentative, precise, self-consistent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.” </a:t>
            </a:r>
          </a:p>
          <a:p>
            <a:pPr lvl="8"/>
            <a:r>
              <a:rPr lang="en-IN" sz="1600" dirty="0"/>
              <a:t>(Russell 1979/1995: 1) </a:t>
            </a:r>
          </a:p>
        </p:txBody>
      </p:sp>
    </p:spTree>
    <p:extLst>
      <p:ext uri="{BB962C8B-B14F-4D97-AF65-F5344CB8AC3E}">
        <p14:creationId xmlns:p14="http://schemas.microsoft.com/office/powerpoint/2010/main" val="527332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05CC8321F3AB499130579511830C8E" ma:contentTypeVersion="5" ma:contentTypeDescription="Create a new document." ma:contentTypeScope="" ma:versionID="8455bd7b3399ae7d75a8d2699550da9a">
  <xsd:schema xmlns:xsd="http://www.w3.org/2001/XMLSchema" xmlns:xs="http://www.w3.org/2001/XMLSchema" xmlns:p="http://schemas.microsoft.com/office/2006/metadata/properties" xmlns:ns2="050533ce-db50-49e0-accf-9658d26ce9f0" xmlns:ns3="f1f4193b-5e38-4873-8006-56384134e51d" targetNamespace="http://schemas.microsoft.com/office/2006/metadata/properties" ma:root="true" ma:fieldsID="bca39343f47634dde5cd555aee41aa74" ns2:_="" ns3:_="">
    <xsd:import namespace="050533ce-db50-49e0-accf-9658d26ce9f0"/>
    <xsd:import namespace="f1f4193b-5e38-4873-8006-56384134e5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533ce-db50-49e0-accf-9658d26ce9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193b-5e38-4873-8006-56384134e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1404F-B031-40F1-8B3F-855A11DB7D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8A9EB3-13CF-4E5E-B251-0DC51CEAC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B119C-57E9-4747-A365-58CA1D708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533ce-db50-49e0-accf-9658d26ce9f0"/>
    <ds:schemaRef ds:uri="f1f4193b-5e38-4873-8006-56384134e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2852</TotalTime>
  <Words>591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Introduction to Philosophy</vt:lpstr>
      <vt:lpstr>What is Philosophy? </vt:lpstr>
      <vt:lpstr>Philosophy as foundational discipline </vt:lpstr>
      <vt:lpstr>Philosophy as Love of Wisdom</vt:lpstr>
      <vt:lpstr>Philosophy as love of knowledge</vt:lpstr>
      <vt:lpstr>Is philosophy merely speculative?</vt:lpstr>
      <vt:lpstr>Speculation and going beyond experience </vt:lpstr>
      <vt:lpstr>What is Philosophy?</vt:lpstr>
      <vt:lpstr>Russell’s “Philosophic Doubt”</vt:lpstr>
      <vt:lpstr>Russell continues…</vt:lpstr>
      <vt:lpstr>Philosophical Thinking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Philosophy</dc:title>
  <dc:creator>Ranjan Panda</dc:creator>
  <cp:lastModifiedBy>Ranjan Panda</cp:lastModifiedBy>
  <cp:revision>14</cp:revision>
  <dcterms:created xsi:type="dcterms:W3CDTF">2020-08-11T03:14:34Z</dcterms:created>
  <dcterms:modified xsi:type="dcterms:W3CDTF">2020-08-16T03:48:29Z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0x0101000B05CC8321F3AB499130579511830C8E</vt:lpwstr>
  </property>
</Properties>
</file>