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nkalpkhatake07/AICTE_edunet_intership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perjs.com/" TargetMode="External"/><Relationship Id="rId5" Type="http://schemas.openxmlformats.org/officeDocument/2006/relationships/hyperlink" Target="https://developer.mozilla.org/" TargetMode="Externa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Sankalp Laxman Khatake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-VPKBIET, Baramati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-Artificial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lack an easy-to-use online platform to display their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visually appealing, and easy-to-manage product gallery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allow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to browse, filter, and view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48911"/>
            <a:ext cx="10492092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the structure and semantic layout of the product showcase webpage.</a:t>
            </a: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attractive styling, color schemes, and responsive layouts for different devices.</a:t>
            </a: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(Vanilla JS / Swiper.js optional)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dynamic interactivity such as product filtering, modal pop-ups for product details, and smooth navigation.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User-Friendly Interface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Simple, clutter-free UI for easy browsing.</a:t>
            </a: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Mobile-Responsive Design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seamlessly on desktops, tablets, and smartphones.</a:t>
            </a: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HTML, CSS, and JavaScript kept in separate files for better maintainability.</a:t>
            </a:r>
          </a:p>
          <a:p>
            <a:pPr lvl="1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Layout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to extend with more products, categories, or animations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347" y="1126539"/>
            <a:ext cx="967385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Creation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product categories.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details (image, title, price, description).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product grid &amp; card layout.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styling, hover effects, and responsive design.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 (JavaScript)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products by category.</a:t>
            </a: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Views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enlarged product images and descriptions.</a:t>
            </a: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Functions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Add-to-Cart, Remove-from-Cart.</a:t>
            </a: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Total Calculation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 price dynamically.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compatibility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correct cart functionality and filtering.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project 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free and public access.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project files are modular and well-documented for easy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9613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629435" lvl="1" indent="-305435"/>
            <a:r>
              <a:rPr lang="en-US" sz="2500" dirty="0">
                <a:ea typeface="+mn-lt"/>
                <a:cs typeface="+mn-lt"/>
                <a:hlinkClick r:id="rId2"/>
              </a:rPr>
              <a:t>https://github.com/sankalpkhatake07/AICTE_edunet_intership.git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5F9EC-75E8-B653-7E85-08B07488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6" y="1232452"/>
            <a:ext cx="11503742" cy="43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51D5B-8CB8-DECC-0595-B0D704E8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1" y="1821094"/>
            <a:ext cx="99994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dependency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heavy and complex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yet attractive product showcase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filtering and modal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engaging and interactive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customers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foundation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extended with cart, payment, or backend features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206758"/>
            <a:ext cx="10617750" cy="286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Integration (Node.js / Django / Firebase):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order management, user accounts, and real-time data storage.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customers to make direct purchases online.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products, updating inventory, and tracking orders.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Recommendations: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 products to customers based on browsing and purchase history.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&amp; Multi-currency Support: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reach a wider audience globally.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(PWA):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offline browsing and mobile app–like experience.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NanthiniMoha/TNSDC-FWD-DIGITAL_PORTFOLIO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GitHub Repository. Available at: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https://github.com/NanthiniMoha/TNSDC-FWD-DIGITAL_PORTFOLIO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Documentation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started with Bootstrap v5.3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https://getbootstrap.com/docs/5.3/getting-started/introduction/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Tutorials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 Web Docs.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for Developers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Mozilla. Available at: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Swiper.js Documentation.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Mobile Touch Slider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https://swiperjs.com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657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Sankalp Khatake</cp:lastModifiedBy>
  <cp:revision>47</cp:revision>
  <dcterms:created xsi:type="dcterms:W3CDTF">2021-05-26T16:50:10Z</dcterms:created>
  <dcterms:modified xsi:type="dcterms:W3CDTF">2025-10-03T08:29:42Z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