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71" r:id="rId7"/>
    <p:sldId id="259" r:id="rId8"/>
    <p:sldId id="272" r:id="rId9"/>
    <p:sldId id="273" r:id="rId10"/>
    <p:sldId id="260" r:id="rId11"/>
    <p:sldId id="268" r:id="rId12"/>
    <p:sldId id="262" r:id="rId13"/>
    <p:sldId id="278" r:id="rId14"/>
    <p:sldId id="263" r:id="rId15"/>
    <p:sldId id="267" r:id="rId16"/>
    <p:sldId id="26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40C5-9872-4512-ABC9-4513BC091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560B6-506F-4EE2-A61F-5A27BFA17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BB16-B43F-4E7E-A55C-FD905060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4F05-4D92-40BD-9853-DEAE7457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15C8-60E3-4EDA-BA50-439408B1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45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50CA-938E-4E80-958D-B17E4F99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D85B8-6B41-46DD-AC6F-F26C9638E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950D-9D73-467D-A6A0-FA931B56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4892-7331-4918-8270-0E5441D6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DC0C-CF19-4095-A20B-D64C88D1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3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9D27D-637E-41C2-8467-508FB7CA8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FC546-0D15-4A84-A9D2-A9240B241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8E00-D78B-44E9-ACAC-026DC12F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AA45-0760-4B91-864A-9E8E96DB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7929-B449-43FC-8E7B-ED8283DF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60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022C-68C1-42CF-9CED-A46D09B8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F8D0-5CE0-4A28-8601-D968B020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514D-556E-47DD-BF3F-7A41481F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688A-C28B-40B4-A976-30D5F6B2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9F141-1BB4-4C9F-A197-D9D8EEA7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00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1D56-6BA4-4C1B-8550-888786FC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6EBDC-00D4-4ED0-B622-B4571FF0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0C9A-7250-4689-9A95-7721ACDA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2EE7-6E98-48E5-9062-EC0177E9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7348-FB31-4591-A892-37CB0A0F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45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732A-5727-441C-BC36-9DEEC7D3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FC49-4BC5-4036-9C59-5ADCB086C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0012-C679-4F96-8B25-D1051E208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449B8-EAD8-4238-846A-7759947F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47054-6631-4443-8DD5-91A25F7D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0260E-11B6-4F0F-9CB8-1236A32F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21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4D03-1C67-4441-A2BC-B98DE2BC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EF08-0839-480D-9D52-A5EB7420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7B184-0E39-4A3B-B7D1-AD4C164D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EA42E-C630-4F91-8001-D79CD770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58DDD-F1DC-47D6-9101-224C52BFB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6E09B-68F2-4B5F-BA64-48E94505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3B41A-028A-4A38-8C6B-9DFA2B73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7C506-5289-48E2-A432-FF3665F2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40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3AD5-E9E8-4B90-89FC-C41BA433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7BD49-86CF-4D6B-889D-79703404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DFCA3-FD80-4D2C-AA76-29EF0B0C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069E6-16AE-48D1-B48A-E08BEC70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91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14893-0089-46F6-AE98-C7EA73E3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5EC3E-F591-4A5A-9E3C-E21977A0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C741-FEE8-4865-AC44-704EE476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39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F23A-1BB9-4224-B31B-03FAFF0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C850-1FD2-450A-98FF-42D91B4A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78D0-F545-4556-AAC4-8DB0FE46A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F9653-4FC5-493B-9798-82C854C2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7A00A-4254-435C-904F-2A4C0AA1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B554D-1A62-4C66-AC88-E7905CE1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08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530A-56D3-436B-8BE7-1FA769EF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66D76-EC4D-4985-90A9-117F80AE2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A26BF-E634-4583-AA1E-FB3E11B27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00CD8-FA1B-425E-9F6C-EFA5C10E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865C3-7A9E-4468-B150-62722DEA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DAE23-DB52-42F3-97E7-FBC00C9F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79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EBA1E-E925-4C5C-80CE-32BC874F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7DDCF-69BA-4807-B1A5-E72886D9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D4EF-AF14-4F7B-9FC1-FA4406A8F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402F8-84FF-4EDC-8F0B-BFB8628D8BCC}" type="datetimeFigureOut">
              <a:rPr lang="en-IN" smtClean="0"/>
              <a:t>03-10-2019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5638-DAFD-457E-B3E9-42493D121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B04D-D7BB-4A77-8796-0DD240E3A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FF63-C9B6-4CE9-8B70-9302413DAE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15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C:\Program%20Files\Cognizant\Themes\Cognizant_Logo_Brand_Blue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C:\Program%20Files\Cognizant\Themes\Cognizant_Logo_Brand_Blue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C:\Program%20Files\Cognizant\Themes\Cognizant_Logo_Brand_Blue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C:\Program%20Files\Cognizant\Themes\Cognizant_Logo_Brand_Blue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Program%20Files\Cognizant\Themes\Cognizant_Logo_Brand_Blu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6178" y="124286"/>
            <a:ext cx="8617258" cy="243758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Angular 6 Presentation</a:t>
            </a:r>
            <a:br>
              <a:rPr lang="en-US" sz="4000" b="1" dirty="0"/>
            </a:br>
            <a: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Angular 6 Forms (Template </a:t>
            </a:r>
            <a:b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Driven Forms and Reactive Forms)</a:t>
            </a:r>
            <a:r>
              <a:rPr lang="en-US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BD175-F476-43A5-A012-B1E33033E3E9}"/>
              </a:ext>
            </a:extLst>
          </p:cNvPr>
          <p:cNvSpPr/>
          <p:nvPr/>
        </p:nvSpPr>
        <p:spPr>
          <a:xfrm>
            <a:off x="3817853" y="3209260"/>
            <a:ext cx="8248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By:-</a:t>
            </a:r>
          </a:p>
          <a:p>
            <a:pPr marL="1700213" lvl="4" indent="128588" algn="ctr"/>
            <a:r>
              <a:rPr lang="en-US" sz="2400" b="1" dirty="0"/>
              <a:t>  </a:t>
            </a:r>
            <a:r>
              <a:rPr lang="en-US" sz="2400" b="1" dirty="0" err="1"/>
              <a:t>Roshel</a:t>
            </a:r>
            <a:r>
              <a:rPr lang="en-US" sz="2400" b="1" dirty="0"/>
              <a:t> </a:t>
            </a:r>
            <a:r>
              <a:rPr lang="en-US" sz="2400" b="1" dirty="0" err="1"/>
              <a:t>Infan</a:t>
            </a:r>
            <a:r>
              <a:rPr lang="en-US" sz="2400" b="1" dirty="0"/>
              <a:t>	          </a:t>
            </a:r>
          </a:p>
          <a:p>
            <a:pPr marL="1700213" lvl="4" indent="128588" algn="ctr"/>
            <a:r>
              <a:rPr lang="en-US" sz="2400" b="1" dirty="0"/>
              <a:t>          Sankalp Khawade</a:t>
            </a:r>
          </a:p>
          <a:p>
            <a:pPr marL="1700213" lvl="4" indent="128588" algn="ctr"/>
            <a:r>
              <a:rPr lang="en-US" sz="2400" b="1" dirty="0"/>
              <a:t>	              Nitish Kumar Reddy </a:t>
            </a:r>
            <a:r>
              <a:rPr lang="en-US" sz="2400" b="1" dirty="0" err="1"/>
              <a:t>Vintha</a:t>
            </a:r>
            <a:endParaRPr lang="en-US" sz="2400" b="1" dirty="0"/>
          </a:p>
          <a:p>
            <a:pPr marL="1700213" lvl="4" indent="128588" algn="ctr"/>
            <a:r>
              <a:rPr lang="en-US" sz="2400" b="1" dirty="0"/>
              <a:t>       </a:t>
            </a:r>
            <a:r>
              <a:rPr lang="en-US" sz="2400" b="1" dirty="0" err="1"/>
              <a:t>Hashwanth</a:t>
            </a:r>
            <a:r>
              <a:rPr lang="en-US" sz="2400" b="1" dirty="0"/>
              <a:t> </a:t>
            </a:r>
            <a:r>
              <a:rPr lang="en-US" sz="2400" b="1" dirty="0" err="1"/>
              <a:t>Alla</a:t>
            </a:r>
            <a:endParaRPr lang="en-US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53C24A-1E4C-47E1-915D-DE8943473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4775" y="2141159"/>
            <a:ext cx="11996227" cy="47168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BA49CF6-C152-4A10-A07F-D297F90D681B}"/>
              </a:ext>
            </a:extLst>
          </p:cNvPr>
          <p:cNvSpPr/>
          <p:nvPr/>
        </p:nvSpPr>
        <p:spPr>
          <a:xfrm>
            <a:off x="6076703" y="2402894"/>
            <a:ext cx="5371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Under Guidance of – Mr. Chary, Ravindra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 r:link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371" y="1184972"/>
            <a:ext cx="8617258" cy="2437582"/>
          </a:xfrm>
        </p:spPr>
        <p:txBody>
          <a:bodyPr>
            <a:normAutofit/>
          </a:bodyPr>
          <a:lstStyle/>
          <a:p>
            <a:r>
              <a:rPr lang="en-US" sz="800" b="1" dirty="0"/>
              <a:t/>
            </a:r>
            <a:br>
              <a:rPr lang="en-US" sz="800" b="1" dirty="0"/>
            </a:br>
            <a: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Reactive Forms or the new Functional Reactive Way</a:t>
            </a:r>
            <a:endParaRPr lang="en-IN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371" y="1184972"/>
            <a:ext cx="8617258" cy="2437582"/>
          </a:xfrm>
        </p:spPr>
        <p:txBody>
          <a:bodyPr>
            <a:normAutofit/>
          </a:bodyPr>
          <a:lstStyle/>
          <a:p>
            <a:r>
              <a:rPr lang="en-US" sz="800" b="1" dirty="0"/>
              <a:t/>
            </a:r>
            <a:br>
              <a:rPr lang="en-US" sz="800" b="1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60" y="1184972"/>
            <a:ext cx="8953500" cy="4572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 r:link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672" y="1269506"/>
            <a:ext cx="9836727" cy="7596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800" b="1" dirty="0"/>
              <a:t/>
            </a:r>
            <a:br>
              <a:rPr lang="en-US" sz="800" b="1" dirty="0"/>
            </a:br>
            <a: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 and Disadvantages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9295A-A121-4C68-84FD-C81E4B92F59C}"/>
              </a:ext>
            </a:extLst>
          </p:cNvPr>
          <p:cNvSpPr txBox="1"/>
          <p:nvPr/>
        </p:nvSpPr>
        <p:spPr>
          <a:xfrm>
            <a:off x="1745672" y="2170723"/>
            <a:ext cx="9836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Reactive forms are synchronous.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No need of data-binding.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It's easier to write unit tests in reactive forms since all the form code and functionality is contained in the </a:t>
            </a:r>
            <a:r>
              <a:rPr lang="en-US" sz="2400" dirty="0" smtClean="0"/>
              <a:t>component.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7979-BE1A-40A3-9784-0B4F541C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273"/>
            <a:ext cx="10515600" cy="75384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Difference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E5C92-29A8-49E7-B34E-F7ADFC53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Template Driven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F7308-3C32-425B-850A-25AC33F4CB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Template-driven forms make use of   the "</a:t>
            </a:r>
            <a:r>
              <a:rPr lang="en-US" sz="2400" dirty="0" err="1"/>
              <a:t>FormsModule</a:t>
            </a:r>
            <a:r>
              <a:rPr lang="en-US" sz="2400" dirty="0"/>
              <a:t>“.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Template-driven forms are asynchronous in nature.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In a template-driven approach, most of the logic is driven from the template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Two way binding is used.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B4342-9B75-4A0B-862E-583024E38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Reactive Forms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943F7-EC0A-42E6-8695-DB2F8DF71D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Reactive forms are based on "</a:t>
            </a:r>
            <a:r>
              <a:rPr lang="en-US" sz="2400" dirty="0" err="1"/>
              <a:t>ReactiveFormsModule</a:t>
            </a:r>
            <a:r>
              <a:rPr lang="en-US" sz="2400" dirty="0"/>
              <a:t>".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US" sz="2400" dirty="0"/>
              <a:t>Reactive forms are mostly synchronous.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In reactive-driven approach, the logic resides mainly in the component or typescript code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No need of binding.</a:t>
            </a:r>
            <a:endParaRPr lang="en-US" sz="2400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824" y="2965268"/>
            <a:ext cx="8818352" cy="741819"/>
          </a:xfrm>
        </p:spPr>
        <p:txBody>
          <a:bodyPr>
            <a:normAutofit fontScale="90000"/>
          </a:bodyPr>
          <a:lstStyle/>
          <a:p>
            <a:r>
              <a:rPr lang="en-US" sz="800" b="1" dirty="0"/>
              <a:t/>
            </a:r>
            <a:br>
              <a:rPr lang="en-US" sz="800" b="1" dirty="0"/>
            </a:br>
            <a: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and should the two be used together ?</a:t>
            </a:r>
            <a:endParaRPr lang="en-IN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371" y="1184972"/>
            <a:ext cx="8617258" cy="2437582"/>
          </a:xfrm>
        </p:spPr>
        <p:txBody>
          <a:bodyPr>
            <a:normAutofit/>
          </a:bodyPr>
          <a:lstStyle/>
          <a:p>
            <a:r>
              <a:rPr lang="en-US" sz="800" b="1" dirty="0"/>
              <a:t/>
            </a:r>
            <a:br>
              <a:rPr lang="en-US" sz="800" b="1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F0C29-1C52-4DCC-A0FA-D380FEE28A83}"/>
              </a:ext>
            </a:extLst>
          </p:cNvPr>
          <p:cNvSpPr txBox="1"/>
          <p:nvPr/>
        </p:nvSpPr>
        <p:spPr>
          <a:xfrm>
            <a:off x="1787371" y="1184972"/>
            <a:ext cx="9685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 </a:t>
            </a:r>
            <a:r>
              <a:rPr lang="en-US" sz="2400" dirty="0"/>
              <a:t>could mix and match the two ways of building forms, for example: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we can use </a:t>
            </a:r>
            <a:r>
              <a:rPr lang="en-US" sz="2400" dirty="0" err="1"/>
              <a:t>ngModel</a:t>
            </a:r>
            <a:r>
              <a:rPr lang="en-US" sz="2400" dirty="0"/>
              <a:t> to read the data and use </a:t>
            </a:r>
            <a:r>
              <a:rPr lang="en-US" sz="2400" dirty="0" err="1"/>
              <a:t>FormBuilder</a:t>
            </a:r>
            <a:r>
              <a:rPr lang="en-US" sz="2400" dirty="0"/>
              <a:t> for the validations. we don't have to subscribe to the form or use </a:t>
            </a:r>
            <a:r>
              <a:rPr lang="en-US" sz="2400" dirty="0" err="1"/>
              <a:t>RxJs</a:t>
            </a:r>
            <a:r>
              <a:rPr lang="en-US" sz="2400" dirty="0"/>
              <a:t> if we don't wish to.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D</a:t>
            </a:r>
            <a:r>
              <a:rPr lang="en-US" sz="2400" dirty="0" smtClean="0"/>
              <a:t>eclare </a:t>
            </a:r>
            <a:r>
              <a:rPr lang="en-US" sz="2400" dirty="0"/>
              <a:t>a control in the controller, and then reference it in the template to obtain its validity </a:t>
            </a:r>
            <a:r>
              <a:rPr lang="en-US" sz="2400" dirty="0" smtClean="0"/>
              <a:t>state.</a:t>
            </a:r>
            <a:endParaRPr lang="en-IN" sz="2400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181" y="1182254"/>
            <a:ext cx="10067635" cy="7422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800" b="1" dirty="0"/>
              <a:t/>
            </a:r>
            <a:br>
              <a:rPr lang="en-US" sz="800" b="1" dirty="0"/>
            </a:br>
            <a: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84EC6-144B-4352-9E2D-0CAE03BAA62D}"/>
              </a:ext>
            </a:extLst>
          </p:cNvPr>
          <p:cNvSpPr txBox="1"/>
          <p:nvPr/>
        </p:nvSpPr>
        <p:spPr>
          <a:xfrm>
            <a:off x="1062181" y="2129653"/>
            <a:ext cx="10067636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Angular provides with us ways to build forms: Template Driven and Reactive.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Template Driven approach is very familiar to Angular 1 developers and is ideal for easy migration of Angular 1 applications into Angular.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Reactive approach removes validation logic from the template, keeping the templates clean of validation logic. But also allows for a whole different way of building UIs that we can optionally use.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is not an exclusive choice but for a matter of consistency, it's better to choose one of the two approaches and use it everywhere in our application.</a:t>
            </a:r>
            <a:endParaRPr lang="en-IN" sz="2400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bbon: Tilted Down 3">
            <a:extLst>
              <a:ext uri="{FF2B5EF4-FFF2-40B4-BE49-F238E27FC236}">
                <a16:creationId xmlns:a16="http://schemas.microsoft.com/office/drawing/2014/main" id="{81A0966D-750D-4B8D-8C74-A785F90C8FFA}"/>
              </a:ext>
            </a:extLst>
          </p:cNvPr>
          <p:cNvSpPr/>
          <p:nvPr/>
        </p:nvSpPr>
        <p:spPr>
          <a:xfrm>
            <a:off x="2498436" y="2454563"/>
            <a:ext cx="7195127" cy="1948873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Thank You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02F6B2-4873-425F-8F14-D9A0DA7AE1BC}"/>
              </a:ext>
            </a:extLst>
          </p:cNvPr>
          <p:cNvSpPr/>
          <p:nvPr/>
        </p:nvSpPr>
        <p:spPr>
          <a:xfrm>
            <a:off x="1851890" y="1269506"/>
            <a:ext cx="8488218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Contents</a:t>
            </a:r>
            <a:r>
              <a:rPr lang="en-IN" sz="4400" b="1" dirty="0">
                <a:latin typeface="+mj-lt"/>
              </a:rPr>
              <a:t> </a:t>
            </a:r>
            <a:endParaRPr lang="en-IN" sz="4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1D084-A958-443F-9DEB-279D58E12CDE}"/>
              </a:ext>
            </a:extLst>
          </p:cNvPr>
          <p:cNvSpPr/>
          <p:nvPr/>
        </p:nvSpPr>
        <p:spPr>
          <a:xfrm>
            <a:off x="1851889" y="2199343"/>
            <a:ext cx="8488219" cy="26776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What is Angular Forms 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Template Driven Forms or the Angular 1 Way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Reactive Forms or the new Functional Reactive Way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Difference between both Forms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Can and should the two be used together </a:t>
            </a:r>
            <a:r>
              <a:rPr lang="en-IN" sz="2800" dirty="0" smtClean="0"/>
              <a:t>?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Summary</a:t>
            </a:r>
            <a:endParaRPr lang="en-IN" sz="2800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371" y="1184972"/>
            <a:ext cx="8617258" cy="2437582"/>
          </a:xfrm>
        </p:spPr>
        <p:txBody>
          <a:bodyPr>
            <a:normAutofit/>
          </a:bodyPr>
          <a:lstStyle/>
          <a:p>
            <a:r>
              <a:rPr lang="en-US" sz="800" b="1" dirty="0"/>
              <a:t/>
            </a:r>
            <a:br>
              <a:rPr lang="en-US" sz="800" b="1" dirty="0"/>
            </a:br>
            <a: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Angular Forms ?</a:t>
            </a:r>
            <a:endParaRPr lang="en-IN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371" y="1184972"/>
            <a:ext cx="8617258" cy="2437582"/>
          </a:xfrm>
        </p:spPr>
        <p:txBody>
          <a:bodyPr>
            <a:normAutofit/>
          </a:bodyPr>
          <a:lstStyle/>
          <a:p>
            <a:r>
              <a:rPr lang="en-US" sz="800" b="1" dirty="0"/>
              <a:t/>
            </a:r>
            <a:br>
              <a:rPr lang="en-US" sz="800" b="1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9E81F-E352-4746-BF45-CA0410408B0B}"/>
              </a:ext>
            </a:extLst>
          </p:cNvPr>
          <p:cNvSpPr txBox="1"/>
          <p:nvPr/>
        </p:nvSpPr>
        <p:spPr>
          <a:xfrm>
            <a:off x="1787371" y="1360396"/>
            <a:ext cx="10182956" cy="3416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It is </a:t>
            </a:r>
            <a:r>
              <a:rPr lang="en-US" sz="2400" dirty="0" err="1"/>
              <a:t>T</a:t>
            </a:r>
            <a:r>
              <a:rPr lang="en-US" sz="2400" dirty="0" err="1" smtClean="0"/>
              <a:t>ypeScript</a:t>
            </a:r>
            <a:r>
              <a:rPr lang="en-US" sz="2400" dirty="0" smtClean="0"/>
              <a:t>-based open-source web application platform.</a:t>
            </a:r>
          </a:p>
          <a:p>
            <a:pPr algn="just"/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Forms </a:t>
            </a:r>
            <a:r>
              <a:rPr lang="en-US" sz="2400" dirty="0"/>
              <a:t>are a vital part of any business application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As developers, we need to handle data binding, change tracking, validation, visual feedback, error messages and of course form submission.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It creates an experience that guides the user efficiently and effectively through the workflow.</a:t>
            </a:r>
            <a:endParaRPr lang="en-IN" sz="2400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371" y="1184972"/>
            <a:ext cx="8617258" cy="2437582"/>
          </a:xfrm>
        </p:spPr>
        <p:txBody>
          <a:bodyPr>
            <a:normAutofit/>
          </a:bodyPr>
          <a:lstStyle/>
          <a:p>
            <a:r>
              <a:rPr lang="en-US" sz="800" b="1" dirty="0"/>
              <a:t/>
            </a:r>
            <a:br>
              <a:rPr lang="en-US" sz="800" b="1" dirty="0"/>
            </a:br>
            <a:endParaRPr lang="en-IN" dirty="0"/>
          </a:p>
        </p:txBody>
      </p:sp>
      <p:pic>
        <p:nvPicPr>
          <p:cNvPr id="6" name="Picture 5" descr="Angular Forms Concept">
            <a:extLst>
              <a:ext uri="{FF2B5EF4-FFF2-40B4-BE49-F238E27FC236}">
                <a16:creationId xmlns:a16="http://schemas.microsoft.com/office/drawing/2014/main" id="{3C26633D-1389-4DD6-B20F-4214723D8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48" y="2000378"/>
            <a:ext cx="9079916" cy="2159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E390B-36A1-402D-8512-B7B06DEED213}"/>
              </a:ext>
            </a:extLst>
          </p:cNvPr>
          <p:cNvSpPr txBox="1"/>
          <p:nvPr/>
        </p:nvSpPr>
        <p:spPr>
          <a:xfrm>
            <a:off x="4031669" y="4450235"/>
            <a:ext cx="509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Angular Forms </a:t>
            </a:r>
            <a:r>
              <a:rPr lang="en-IN" sz="2800" b="1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WorkFlow</a:t>
            </a:r>
            <a:endParaRPr lang="en-IN" sz="2800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 r:link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6291" y="4093618"/>
            <a:ext cx="3061720" cy="786991"/>
          </a:xfrm>
        </p:spPr>
        <p:txBody>
          <a:bodyPr>
            <a:normAutofit fontScale="90000"/>
          </a:bodyPr>
          <a:lstStyle/>
          <a:p>
            <a:r>
              <a:rPr lang="en-US" sz="800" b="1" dirty="0"/>
              <a:t/>
            </a:r>
            <a:br>
              <a:rPr lang="en-US" sz="800" b="1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2AE9B-8728-4F7E-AF91-C9E4FCD5DD65}"/>
              </a:ext>
            </a:extLst>
          </p:cNvPr>
          <p:cNvSpPr txBox="1"/>
          <p:nvPr/>
        </p:nvSpPr>
        <p:spPr>
          <a:xfrm>
            <a:off x="1643891" y="1269506"/>
            <a:ext cx="814647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</a:t>
            </a:r>
            <a: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 Approaches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C1937-61C6-4FDE-91C7-075F1F1136BF}"/>
              </a:ext>
            </a:extLst>
          </p:cNvPr>
          <p:cNvSpPr txBox="1"/>
          <p:nvPr/>
        </p:nvSpPr>
        <p:spPr>
          <a:xfrm>
            <a:off x="1643892" y="2290618"/>
            <a:ext cx="81464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 </a:t>
            </a:r>
            <a:r>
              <a:rPr lang="en-IN" sz="3200" u="sng" dirty="0"/>
              <a:t>Template Driven Forms</a:t>
            </a:r>
          </a:p>
          <a:p>
            <a:r>
              <a:rPr lang="en-IN" sz="3200" dirty="0"/>
              <a:t>	- Heavy on the Component Template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 </a:t>
            </a:r>
            <a:r>
              <a:rPr lang="en-IN" sz="3200" u="sng" dirty="0"/>
              <a:t>Reactive Forms</a:t>
            </a:r>
          </a:p>
          <a:p>
            <a:r>
              <a:rPr lang="en-IN" sz="3200" dirty="0"/>
              <a:t>	- Heavy on the Component Class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370" y="1463470"/>
            <a:ext cx="8033260" cy="2437582"/>
          </a:xfrm>
        </p:spPr>
        <p:txBody>
          <a:bodyPr>
            <a:normAutofit/>
          </a:bodyPr>
          <a:lstStyle/>
          <a:p>
            <a:r>
              <a:rPr lang="en-US" sz="800" b="1" dirty="0"/>
              <a:t/>
            </a:r>
            <a:br>
              <a:rPr lang="en-US" sz="800" b="1" dirty="0"/>
            </a:br>
            <a: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Template Driven Forms or the Angular 1 Way</a:t>
            </a:r>
            <a:endParaRPr lang="en-IN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6BE-6225-4099-B845-4BAF00CE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371" y="1184972"/>
            <a:ext cx="8617258" cy="243758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76885"/>
            <a:ext cx="8953500" cy="4572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 r:link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2D809-BF53-4819-8CDD-32475FDA7D47}"/>
              </a:ext>
            </a:extLst>
          </p:cNvPr>
          <p:cNvSpPr txBox="1"/>
          <p:nvPr/>
        </p:nvSpPr>
        <p:spPr>
          <a:xfrm>
            <a:off x="1958110" y="2244614"/>
            <a:ext cx="9402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Two way </a:t>
            </a:r>
            <a:r>
              <a:rPr lang="en-US" sz="2400" dirty="0"/>
              <a:t>b</a:t>
            </a:r>
            <a:r>
              <a:rPr lang="en-US" sz="2400" dirty="0" smtClean="0"/>
              <a:t>inding is possible.</a:t>
            </a: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Template Driven Forms are </a:t>
            </a:r>
            <a:r>
              <a:rPr lang="en-US" sz="2400" dirty="0" err="1" smtClean="0"/>
              <a:t>asyncronous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Although template forms are easier to create, they become a challenge when you want to do unit testing, because testing requires the presence of a DOM.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EE6E-1F3F-4DF9-B2BD-1EF4586A5B7A}"/>
              </a:ext>
            </a:extLst>
          </p:cNvPr>
          <p:cNvSpPr txBox="1"/>
          <p:nvPr/>
        </p:nvSpPr>
        <p:spPr>
          <a:xfrm>
            <a:off x="1958111" y="1384644"/>
            <a:ext cx="940261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 and Disadvantages</a:t>
            </a:r>
            <a:endParaRPr lang="en-IN" sz="4000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r:link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9" y="231652"/>
            <a:ext cx="24130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427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Angular 6 Presentation Angular 6 Forms (Template  Driven Forms and Reactive Forms) </vt:lpstr>
      <vt:lpstr>PowerPoint Presentation</vt:lpstr>
      <vt:lpstr> What is Angular Forms ?</vt:lpstr>
      <vt:lpstr> </vt:lpstr>
      <vt:lpstr> </vt:lpstr>
      <vt:lpstr> </vt:lpstr>
      <vt:lpstr> Template Driven Forms or the Angular 1 Way</vt:lpstr>
      <vt:lpstr>PowerPoint Presentation</vt:lpstr>
      <vt:lpstr>PowerPoint Presentation</vt:lpstr>
      <vt:lpstr> Reactive Forms or the new Functional Reactive Way</vt:lpstr>
      <vt:lpstr> </vt:lpstr>
      <vt:lpstr> Advantages and Disadvantages</vt:lpstr>
      <vt:lpstr>Difference</vt:lpstr>
      <vt:lpstr> Can and should the two be used together ?</vt:lpstr>
      <vt:lpstr> </vt:lpstr>
      <vt:lpstr>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6 Presentation Angular 6 Forms (Template  Driven Forms and Reactive Forms)</dc:title>
  <dc:creator>sankalp khawade</dc:creator>
  <cp:lastModifiedBy>Khawade, Sankalp (Cognizant)</cp:lastModifiedBy>
  <cp:revision>168</cp:revision>
  <dcterms:created xsi:type="dcterms:W3CDTF">2019-10-02T16:24:44Z</dcterms:created>
  <dcterms:modified xsi:type="dcterms:W3CDTF">2019-10-03T07:14:49Z</dcterms:modified>
</cp:coreProperties>
</file>