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1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48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5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90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09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9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09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9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6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1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8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42BF-BE14-4D0D-84C0-2FDAF622FACB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229F26-DA86-4095-9535-BC829EFE8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topics/computer-science/cloud-environment" TargetMode="External"/><Relationship Id="rId3" Type="http://schemas.openxmlformats.org/officeDocument/2006/relationships/hyperlink" Target="https://www.sciencedirect.com/topics/computer-science/provider-service" TargetMode="External"/><Relationship Id="rId7" Type="http://schemas.openxmlformats.org/officeDocument/2006/relationships/hyperlink" Target="https://www.sciencedirect.com/topics/computer-science/web-application" TargetMode="External"/><Relationship Id="rId2" Type="http://schemas.openxmlformats.org/officeDocument/2006/relationships/hyperlink" Target="https://www.sciencedirect.com/topics/computer-science/application-developmen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ciencedirect.com/topics/computer-science/online-retailer" TargetMode="External"/><Relationship Id="rId5" Type="http://schemas.openxmlformats.org/officeDocument/2006/relationships/hyperlink" Target="https://www.sciencedirect.com/topics/computer-science/cloud-infrastructure" TargetMode="External"/><Relationship Id="rId4" Type="http://schemas.openxmlformats.org/officeDocument/2006/relationships/hyperlink" Target="https://www.sciencedirect.com/topics/computer-science/security-concer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archcloudcomputing.techtarget.com/definition/cloud-computi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ECD6-9E68-4FE2-84F5-1E64AD9C8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2175399"/>
            <a:ext cx="6425184" cy="1736779"/>
          </a:xfrm>
        </p:spPr>
        <p:txBody>
          <a:bodyPr/>
          <a:lstStyle/>
          <a:p>
            <a:r>
              <a:rPr lang="en-IN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80125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30CC-CC5F-4C68-94C2-9E6C802B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550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20C8-6004-4F68-B4C3-34ABD335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621536"/>
            <a:ext cx="8915400" cy="1950720"/>
          </a:xfrm>
        </p:spPr>
        <p:txBody>
          <a:bodyPr/>
          <a:lstStyle/>
          <a:p>
            <a:r>
              <a:rPr lang="en-IN" dirty="0"/>
              <a:t>Cloud Computing provides us a means by which we can access the applications as utilities, over the internet. It allows us to create, configure, and customize applications online</a:t>
            </a:r>
          </a:p>
          <a:p>
            <a:r>
              <a:rPr lang="en-IN" dirty="0"/>
              <a:t>With Cloud computing users can access database resources via the internet from anywhere for as long as they need with out worrying about any maintenance or management of actual resources.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76AA2-25AE-487A-BD9D-20ABEE9135D7}"/>
              </a:ext>
            </a:extLst>
          </p:cNvPr>
          <p:cNvSpPr txBox="1"/>
          <p:nvPr/>
        </p:nvSpPr>
        <p:spPr>
          <a:xfrm>
            <a:off x="2585499" y="3816096"/>
            <a:ext cx="871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What is Cloud?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008CA-4DB3-4701-906B-9B9CF2F500FC}"/>
              </a:ext>
            </a:extLst>
          </p:cNvPr>
          <p:cNvSpPr txBox="1"/>
          <p:nvPr/>
        </p:nvSpPr>
        <p:spPr>
          <a:xfrm>
            <a:off x="3023616" y="4706112"/>
            <a:ext cx="8156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Term Cloud refers to a Network and Internet . In other words we can </a:t>
            </a:r>
          </a:p>
          <a:p>
            <a:r>
              <a:rPr lang="en-IN" dirty="0"/>
              <a:t>Say that Cloud is something Which is present at remote location Cloud can provide services over network, i.e., on public networks or on Private networks i.e., WAN,LAN or VPN</a:t>
            </a:r>
          </a:p>
          <a:p>
            <a:endParaRPr lang="en-IN" dirty="0"/>
          </a:p>
          <a:p>
            <a:r>
              <a:rPr lang="en-IN" dirty="0"/>
              <a:t>Applications such as e-</a:t>
            </a:r>
            <a:r>
              <a:rPr lang="en-IN" dirty="0" err="1"/>
              <a:t>mail,web</a:t>
            </a:r>
            <a:r>
              <a:rPr lang="en-IN" dirty="0"/>
              <a:t> Conferencing , Customer relation management (CRM) all run in cloud </a:t>
            </a:r>
          </a:p>
        </p:txBody>
      </p:sp>
    </p:spTree>
    <p:extLst>
      <p:ext uri="{BB962C8B-B14F-4D97-AF65-F5344CB8AC3E}">
        <p14:creationId xmlns:p14="http://schemas.microsoft.com/office/powerpoint/2010/main" val="228828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7655-9562-4897-A597-51BCC089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098C-AEA6-4CF1-B883-F9E31AF83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28800"/>
          </a:xfrm>
        </p:spPr>
        <p:txBody>
          <a:bodyPr>
            <a:normAutofit/>
          </a:bodyPr>
          <a:lstStyle/>
          <a:p>
            <a:r>
              <a:rPr lang="en-IN" dirty="0"/>
              <a:t>Cloud Computing refers to manipulating and accessing the applications online , It offers online data storage, infrastructure and application </a:t>
            </a:r>
          </a:p>
          <a:p>
            <a:r>
              <a:rPr lang="en-IN" dirty="0"/>
              <a:t>Cloud Computing is both a combination of software and hardware based computing resources delivered as a network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45B41-FC28-4A3C-94B1-E3BAAC483F28}"/>
              </a:ext>
            </a:extLst>
          </p:cNvPr>
          <p:cNvSpPr txBox="1"/>
          <p:nvPr/>
        </p:nvSpPr>
        <p:spPr>
          <a:xfrm>
            <a:off x="2589212" y="3962400"/>
            <a:ext cx="825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119DD-7F8B-4F35-9F87-63784320BE83}"/>
              </a:ext>
            </a:extLst>
          </p:cNvPr>
          <p:cNvSpPr txBox="1"/>
          <p:nvPr/>
        </p:nvSpPr>
        <p:spPr>
          <a:xfrm>
            <a:off x="2589212" y="5035296"/>
            <a:ext cx="84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Cloud Computing is an emerging Computing Technology that uses the internet and central remote servers to maintain data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64928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6340E-3032-4904-B21E-F9E8F9480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06" y="831938"/>
            <a:ext cx="9840396" cy="56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60282D-F1DE-49AD-87C7-6409DBC12EA4}"/>
              </a:ext>
            </a:extLst>
          </p:cNvPr>
          <p:cNvSpPr txBox="1"/>
          <p:nvPr/>
        </p:nvSpPr>
        <p:spPr>
          <a:xfrm>
            <a:off x="2243328" y="195072"/>
            <a:ext cx="91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Basic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12B24-DD33-42A2-B791-DC58F4415A80}"/>
              </a:ext>
            </a:extLst>
          </p:cNvPr>
          <p:cNvSpPr txBox="1"/>
          <p:nvPr/>
        </p:nvSpPr>
        <p:spPr>
          <a:xfrm>
            <a:off x="2243328" y="1062337"/>
            <a:ext cx="8973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1.Deployment Models</a:t>
            </a:r>
          </a:p>
          <a:p>
            <a:endParaRPr lang="en-IN" sz="2800" dirty="0"/>
          </a:p>
          <a:p>
            <a:r>
              <a:rPr lang="en-IN" sz="2800" dirty="0"/>
              <a:t>2.Service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8A570-38FC-45AF-9680-884A76E64580}"/>
              </a:ext>
            </a:extLst>
          </p:cNvPr>
          <p:cNvSpPr txBox="1"/>
          <p:nvPr/>
        </p:nvSpPr>
        <p:spPr>
          <a:xfrm>
            <a:off x="2017776" y="2668266"/>
            <a:ext cx="791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Deployment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C7CCB-2226-4C6B-89DC-FD4BDF44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76" y="3375477"/>
            <a:ext cx="6277851" cy="32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B6057-F229-47D5-AE03-D7BFA16A779D}"/>
              </a:ext>
            </a:extLst>
          </p:cNvPr>
          <p:cNvSpPr txBox="1"/>
          <p:nvPr/>
        </p:nvSpPr>
        <p:spPr>
          <a:xfrm>
            <a:off x="1365504" y="0"/>
            <a:ext cx="102900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Public cloud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As the name suggests, this type of cloud deployment model supports all users who want to make use of a computing resource, such as hardware (OS, CPU, memory, storage) or software (application server, database) on a subscription basis. Most common uses of public clouds are for 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 tooltip="Learn more about Application Development from ScienceDirect's AI-generated Topic Pages"/>
              </a:rPr>
              <a:t>application development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and testing, non-mission-critical tasks such as file-sharing, and e-mail service.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Private cloud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True to its name, a private cloud is typically infrastructure used by a single organization. Such infrastructure may be managed by the organization itself to support various user groups, or it could be managed by a 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 tooltip="Learn more about Provider Service from ScienceDirect's AI-generated Topic Pages"/>
              </a:rPr>
              <a:t>service provider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that takes care of it either on-site or off-site. Private clouds are more expensive than public clouds due to the capital expenditure involved in acquiring and maintaining them. However, private clouds are better able to address the 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4" tooltip="Learn more about Security Concern from ScienceDirect's AI-generated Topic Pages"/>
              </a:rPr>
              <a:t>security and privacy concerns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of organizations today.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Hybrid cloud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In a hybrid cloud, an organization makes use of interconnected private and public 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5" tooltip="Learn more about Cloud Infrastructure from ScienceDirect's AI-generated Topic Pages"/>
              </a:rPr>
              <a:t>cloud infrastructure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Many organizations make use of this model when they need to scale up their IT infrastructure rapidly, such as when leveraging public clouds to supplement the capacity available within a private cloud. For example, if an 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6" tooltip="Learn more about Online Retailer from ScienceDirect's AI-generated Topic Pages"/>
              </a:rPr>
              <a:t>online retailer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needs more computing resources to run its 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7" tooltip="Learn more about Web Application from ScienceDirect's AI-generated Topic Pages"/>
              </a:rPr>
              <a:t>Web applications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during the holiday season it may attain those resources via public clouds.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Community cloud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This deployment model supports multiple organizations sharing computing resources that are part of a community; examples include universities cooperating in certain areas of research, or police departments within a county or state sharing computing resources. Access to a community 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8" tooltip="Learn more about Cloud Environment from ScienceDirect's AI-generated Topic Pages"/>
              </a:rPr>
              <a:t>cloud environment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is typically restricted to the members of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165954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C7871-6C43-484B-935B-A5000775B318}"/>
              </a:ext>
            </a:extLst>
          </p:cNvPr>
          <p:cNvSpPr txBox="1"/>
          <p:nvPr/>
        </p:nvSpPr>
        <p:spPr>
          <a:xfrm>
            <a:off x="1975104" y="316992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Service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01D25-5CB8-4404-9068-79CE7B12AC91}"/>
              </a:ext>
            </a:extLst>
          </p:cNvPr>
          <p:cNvSpPr txBox="1"/>
          <p:nvPr/>
        </p:nvSpPr>
        <p:spPr>
          <a:xfrm>
            <a:off x="2121408" y="1633728"/>
            <a:ext cx="959269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Service Models are the references models on which the Cloud Computing is based. </a:t>
            </a:r>
          </a:p>
          <a:p>
            <a:r>
              <a:rPr lang="en-IN" dirty="0"/>
              <a:t>These can be categorized into three models as listed below</a:t>
            </a:r>
          </a:p>
          <a:p>
            <a:endParaRPr lang="en-IN" dirty="0"/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1.Infrastructure as a Service(IaaS)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2.Platform as a Service(PaaS)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3.Software as a Service(SaaS)</a:t>
            </a:r>
          </a:p>
        </p:txBody>
      </p:sp>
    </p:spTree>
    <p:extLst>
      <p:ext uri="{BB962C8B-B14F-4D97-AF65-F5344CB8AC3E}">
        <p14:creationId xmlns:p14="http://schemas.microsoft.com/office/powerpoint/2010/main" val="42652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A1954-DDB7-4073-AB3A-3BC84EDA73C3}"/>
              </a:ext>
            </a:extLst>
          </p:cNvPr>
          <p:cNvSpPr txBox="1"/>
          <p:nvPr/>
        </p:nvSpPr>
        <p:spPr>
          <a:xfrm>
            <a:off x="2157984" y="573024"/>
            <a:ext cx="62744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Infrastructure as a Service(IaaS)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361CA-0F82-4B48-98C8-E9684700578B}"/>
              </a:ext>
            </a:extLst>
          </p:cNvPr>
          <p:cNvSpPr txBox="1"/>
          <p:nvPr/>
        </p:nvSpPr>
        <p:spPr>
          <a:xfrm>
            <a:off x="2036064" y="1536192"/>
            <a:ext cx="98139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Infrastructure as a service (IaaS) is a form of </a:t>
            </a:r>
            <a:r>
              <a:rPr lang="en-IN" u="sng" dirty="0">
                <a:hlinkClick r:id="rId2"/>
              </a:rPr>
              <a:t>cloud computing</a:t>
            </a:r>
            <a:r>
              <a:rPr lang="en-IN" dirty="0"/>
              <a:t> that provides virtualized </a:t>
            </a:r>
          </a:p>
          <a:p>
            <a:r>
              <a:rPr lang="en-IN" dirty="0"/>
              <a:t>computing resources over the internet. IaaS is one of the three main categories of </a:t>
            </a:r>
          </a:p>
          <a:p>
            <a:r>
              <a:rPr lang="en-IN" dirty="0"/>
              <a:t>cloud computing services</a:t>
            </a:r>
          </a:p>
          <a:p>
            <a:endParaRPr lang="en-IN" dirty="0"/>
          </a:p>
          <a:p>
            <a:pPr fontAlgn="t"/>
            <a:br>
              <a:rPr lang="en-IN" dirty="0"/>
            </a:br>
            <a:r>
              <a:rPr lang="en-IN" b="1" dirty="0"/>
              <a:t>IaaS architecture and how it works</a:t>
            </a:r>
          </a:p>
          <a:p>
            <a:pPr fontAlgn="t"/>
            <a:endParaRPr lang="en-IN" dirty="0"/>
          </a:p>
          <a:p>
            <a:r>
              <a:rPr lang="en-IN" dirty="0"/>
              <a:t>Infrastructure as a service (IaaS) is a form of </a:t>
            </a:r>
            <a:r>
              <a:rPr lang="en-IN" u="sng" dirty="0">
                <a:hlinkClick r:id="rId2"/>
              </a:rPr>
              <a:t>cloud computing</a:t>
            </a:r>
            <a:r>
              <a:rPr lang="en-IN" dirty="0"/>
              <a:t> that provides virtualized </a:t>
            </a:r>
          </a:p>
          <a:p>
            <a:r>
              <a:rPr lang="en-IN" dirty="0"/>
              <a:t>computing resources over the internet. IaaS is one of the three main categories of </a:t>
            </a:r>
          </a:p>
          <a:p>
            <a:r>
              <a:rPr lang="en-IN" dirty="0"/>
              <a:t>cloud computing services,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EC218-BCB1-455F-AE91-9D22F2BDC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00" y="4057650"/>
            <a:ext cx="30384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348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655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Cloud Computing</vt:lpstr>
      <vt:lpstr>Introduction</vt:lpstr>
      <vt:lpstr>What is 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Abhi</dc:creator>
  <cp:lastModifiedBy>sai abhi</cp:lastModifiedBy>
  <cp:revision>6</cp:revision>
  <dcterms:created xsi:type="dcterms:W3CDTF">2019-10-30T15:40:19Z</dcterms:created>
  <dcterms:modified xsi:type="dcterms:W3CDTF">2019-10-30T16:31:42Z</dcterms:modified>
</cp:coreProperties>
</file>