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3D_1287160.xml" ContentType="application/vnd.ms-powerpoint.comments+xml"/>
  <Override PartName="/ppt/comments/modernComment_14F_A5A9AA3C.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2" r:id="rId1"/>
  </p:sldMasterIdLst>
  <p:notesMasterIdLst>
    <p:notesMasterId r:id="rId20"/>
  </p:notesMasterIdLst>
  <p:sldIdLst>
    <p:sldId id="256" r:id="rId2"/>
    <p:sldId id="259" r:id="rId3"/>
    <p:sldId id="260" r:id="rId4"/>
    <p:sldId id="262" r:id="rId5"/>
    <p:sldId id="317" r:id="rId6"/>
    <p:sldId id="335" r:id="rId7"/>
    <p:sldId id="336" r:id="rId8"/>
    <p:sldId id="282" r:id="rId9"/>
    <p:sldId id="266" r:id="rId10"/>
    <p:sldId id="311" r:id="rId11"/>
    <p:sldId id="263" r:id="rId12"/>
    <p:sldId id="280" r:id="rId13"/>
    <p:sldId id="265" r:id="rId14"/>
    <p:sldId id="284" r:id="rId15"/>
    <p:sldId id="278" r:id="rId16"/>
    <p:sldId id="273" r:id="rId17"/>
    <p:sldId id="330" r:id="rId18"/>
    <p:sldId id="267"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4EF6D67-8ABE-140E-C5F9-DAFA12D9E7B4}" name="Saoji, Sankalp Babarao" initials="SB" userId="S::ssaoji@ur.rochester.edu::76a9f5b2-e8f2-4192-a87e-1a1c3dca9700" providerId="AD"/>
  <p188:author id="{8CBA248E-B263-B5CF-BEE5-0C0B7A9AE7E6}" name="Sharma, Apoorv" initials="SA" userId="S::ashar53@ur.rochester.edu::50de5eec-9431-45f1-a20a-9a43852f62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9381B4-7BCE-4674-A36E-027A4F2CF91A}">
  <a:tblStyle styleId="{129381B4-7BCE-4674-A36E-027A4F2CF9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215FC84-A656-4E1F-97F7-E810541BF95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92"/>
  </p:normalViewPr>
  <p:slideViewPr>
    <p:cSldViewPr snapToGrid="0">
      <p:cViewPr varScale="1">
        <p:scale>
          <a:sx n="153" d="100"/>
          <a:sy n="153" d="100"/>
        </p:scale>
        <p:origin x="5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modernComment_13D_1287160.xml><?xml version="1.0" encoding="utf-8"?>
<p188:cmLst xmlns:a="http://schemas.openxmlformats.org/drawingml/2006/main" xmlns:r="http://schemas.openxmlformats.org/officeDocument/2006/relationships" xmlns:p188="http://schemas.microsoft.com/office/powerpoint/2018/8/main">
  <p188:cm id="{34E6DEDB-ADB6-428C-941D-6671F0A5283E}" authorId="{34EF6D67-8ABE-140E-C5F9-DAFA12D9E7B4}" created="2023-11-16T03:31:45.287">
    <pc:sldMkLst xmlns:pc="http://schemas.microsoft.com/office/powerpoint/2013/main/command">
      <pc:docMk/>
      <pc:sldMk cId="19427680" sldId="317"/>
    </pc:sldMkLst>
    <p188:txBody>
      <a:bodyPr/>
      <a:lstStyle/>
      <a:p>
        <a:r>
          <a:rPr lang="en-US"/>
          <a:t>[@Sharma, Apoorv] should match table of contents - don't lose the PRODUCT word
- kEEP USER INTERFACE too</a:t>
        </a:r>
      </a:p>
    </p188:txBody>
  </p188:cm>
</p188:cmLst>
</file>

<file path=ppt/comments/modernComment_14F_A5A9AA3C.xml><?xml version="1.0" encoding="utf-8"?>
<p188:cmLst xmlns:a="http://schemas.openxmlformats.org/drawingml/2006/main" xmlns:r="http://schemas.openxmlformats.org/officeDocument/2006/relationships" xmlns:p188="http://schemas.microsoft.com/office/powerpoint/2018/8/main">
  <p188:cm id="{D399FD76-B929-43D6-9D6C-6F3845A63C38}" authorId="{8CBA248E-B263-B5CF-BEE5-0C0B7A9AE7E6}" created="2023-11-16T03:56:44.258">
    <ac:deMkLst xmlns:ac="http://schemas.microsoft.com/office/drawing/2013/main/command">
      <pc:docMk xmlns:pc="http://schemas.microsoft.com/office/powerpoint/2013/main/command"/>
      <pc:sldMk xmlns:pc="http://schemas.microsoft.com/office/powerpoint/2013/main/command" cId="2779359804" sldId="335"/>
      <ac:spMk id="7" creationId="{BFCF5997-AFAF-5BA4-F117-5DF0165D3786}"/>
    </ac:deMkLst>
    <p188:replyLst>
      <p188:reply id="{F0BEC3AB-A3DD-4469-B28F-BAC27354FD55}" authorId="{8CBA248E-B263-B5CF-BEE5-0C0B7A9AE7E6}" created="2023-11-16T04:00:11.157">
        <p188:txBody>
          <a:bodyPr/>
          <a:lstStyle/>
          <a:p>
            <a:r>
              <a:rPr lang="en-US"/>
              <a:t>future task:
to address the weekly data analysis for the questions asked by users and will be used for focus training.</a:t>
            </a:r>
          </a:p>
        </p188:txBody>
      </p188:reply>
    </p188:replyLst>
    <p188:txBody>
      <a:bodyPr/>
      <a:lstStyle/>
      <a:p>
        <a:r>
          <a:rPr lang="en-US"/>
          <a:t>the updated database will be given priority while asking LLM model for output of given query</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2"/>
        <p:cNvGrpSpPr/>
        <p:nvPr/>
      </p:nvGrpSpPr>
      <p:grpSpPr>
        <a:xfrm>
          <a:off x="0" y="0"/>
          <a:ext cx="0" cy="0"/>
          <a:chOff x="0" y="0"/>
          <a:chExt cx="0" cy="0"/>
        </a:xfrm>
      </p:grpSpPr>
      <p:sp>
        <p:nvSpPr>
          <p:cNvPr id="1633" name="Google Shape;1633;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4" name="Google Shape;1634;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4"/>
        <p:cNvGrpSpPr/>
        <p:nvPr/>
      </p:nvGrpSpPr>
      <p:grpSpPr>
        <a:xfrm>
          <a:off x="0" y="0"/>
          <a:ext cx="0" cy="0"/>
          <a:chOff x="0" y="0"/>
          <a:chExt cx="0" cy="0"/>
        </a:xfrm>
      </p:grpSpPr>
      <p:sp>
        <p:nvSpPr>
          <p:cNvPr id="2075" name="Google Shape;2075;g25b131225f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6" name="Google Shape;2076;g25b131225f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9"/>
        <p:cNvGrpSpPr/>
        <p:nvPr/>
      </p:nvGrpSpPr>
      <p:grpSpPr>
        <a:xfrm>
          <a:off x="0" y="0"/>
          <a:ext cx="0" cy="0"/>
          <a:chOff x="0" y="0"/>
          <a:chExt cx="0" cy="0"/>
        </a:xfrm>
      </p:grpSpPr>
      <p:sp>
        <p:nvSpPr>
          <p:cNvPr id="1940" name="Google Shape;1940;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1" name="Google Shape;1941;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0"/>
        <p:cNvGrpSpPr/>
        <p:nvPr/>
      </p:nvGrpSpPr>
      <p:grpSpPr>
        <a:xfrm>
          <a:off x="0" y="0"/>
          <a:ext cx="0" cy="0"/>
          <a:chOff x="0" y="0"/>
          <a:chExt cx="0" cy="0"/>
        </a:xfrm>
      </p:grpSpPr>
      <p:sp>
        <p:nvSpPr>
          <p:cNvPr id="1871" name="Google Shape;187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2" name="Google Shape;187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4"/>
        <p:cNvGrpSpPr/>
        <p:nvPr/>
      </p:nvGrpSpPr>
      <p:grpSpPr>
        <a:xfrm>
          <a:off x="0" y="0"/>
          <a:ext cx="0" cy="0"/>
          <a:chOff x="0" y="0"/>
          <a:chExt cx="0" cy="0"/>
        </a:xfrm>
      </p:grpSpPr>
      <p:sp>
        <p:nvSpPr>
          <p:cNvPr id="1515" name="Google Shape;1515;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6" name="Google Shape;1516;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5"/>
        <p:cNvGrpSpPr/>
        <p:nvPr/>
      </p:nvGrpSpPr>
      <p:grpSpPr>
        <a:xfrm>
          <a:off x="0" y="0"/>
          <a:ext cx="0" cy="0"/>
          <a:chOff x="0" y="0"/>
          <a:chExt cx="0" cy="0"/>
        </a:xfrm>
      </p:grpSpPr>
      <p:sp>
        <p:nvSpPr>
          <p:cNvPr id="1706" name="Google Shape;170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7" name="Google Shape;170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4"/>
        <p:cNvGrpSpPr/>
        <p:nvPr/>
      </p:nvGrpSpPr>
      <p:grpSpPr>
        <a:xfrm>
          <a:off x="0" y="0"/>
          <a:ext cx="0" cy="0"/>
          <a:chOff x="0" y="0"/>
          <a:chExt cx="0" cy="0"/>
        </a:xfrm>
      </p:grpSpPr>
      <p:sp>
        <p:nvSpPr>
          <p:cNvPr id="1515" name="Google Shape;1515;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6" name="Google Shape;1516;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6"/>
        <p:cNvGrpSpPr/>
        <p:nvPr/>
      </p:nvGrpSpPr>
      <p:grpSpPr>
        <a:xfrm>
          <a:off x="0" y="0"/>
          <a:ext cx="0" cy="0"/>
          <a:chOff x="0" y="0"/>
          <a:chExt cx="0" cy="0"/>
        </a:xfrm>
      </p:grpSpPr>
      <p:sp>
        <p:nvSpPr>
          <p:cNvPr id="1567" name="Google Shape;156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8" name="Google Shape;156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4"/>
        <p:cNvGrpSpPr/>
        <p:nvPr/>
      </p:nvGrpSpPr>
      <p:grpSpPr>
        <a:xfrm>
          <a:off x="0" y="0"/>
          <a:ext cx="0" cy="0"/>
          <a:chOff x="0" y="0"/>
          <a:chExt cx="0" cy="0"/>
        </a:xfrm>
      </p:grpSpPr>
      <p:sp>
        <p:nvSpPr>
          <p:cNvPr id="1515" name="Google Shape;1515;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6" name="Google Shape;1516;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8"/>
        <p:cNvGrpSpPr/>
        <p:nvPr/>
      </p:nvGrpSpPr>
      <p:grpSpPr>
        <a:xfrm>
          <a:off x="0" y="0"/>
          <a:ext cx="0" cy="0"/>
          <a:chOff x="0" y="0"/>
          <a:chExt cx="0" cy="0"/>
        </a:xfrm>
      </p:grpSpPr>
      <p:sp>
        <p:nvSpPr>
          <p:cNvPr id="2039" name="Google Shape;2039;gd5260bdd85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0" name="Google Shape;2040;gd5260bdd85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8"/>
        <p:cNvGrpSpPr/>
        <p:nvPr/>
      </p:nvGrpSpPr>
      <p:grpSpPr>
        <a:xfrm>
          <a:off x="0" y="0"/>
          <a:ext cx="0" cy="0"/>
          <a:chOff x="0" y="0"/>
          <a:chExt cx="0" cy="0"/>
        </a:xfrm>
      </p:grpSpPr>
      <p:sp>
        <p:nvSpPr>
          <p:cNvPr id="1659" name="Google Shape;1659;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0" name="Google Shape;1660;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3"/>
        <p:cNvGrpSpPr/>
        <p:nvPr/>
      </p:nvGrpSpPr>
      <p:grpSpPr>
        <a:xfrm>
          <a:off x="0" y="0"/>
          <a:ext cx="0" cy="0"/>
          <a:chOff x="0" y="0"/>
          <a:chExt cx="0" cy="0"/>
        </a:xfrm>
      </p:grpSpPr>
      <p:sp>
        <p:nvSpPr>
          <p:cNvPr id="1584" name="Google Shape;15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5" name="Google Shape;15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7"/>
        <p:cNvGrpSpPr/>
        <p:nvPr/>
      </p:nvGrpSpPr>
      <p:grpSpPr>
        <a:xfrm>
          <a:off x="0" y="0"/>
          <a:ext cx="0" cy="0"/>
          <a:chOff x="0" y="0"/>
          <a:chExt cx="0" cy="0"/>
        </a:xfrm>
      </p:grpSpPr>
      <p:sp>
        <p:nvSpPr>
          <p:cNvPr id="2018" name="Google Shape;2018;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9" name="Google Shape;2019;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236188"/>
            <a:ext cx="3724500" cy="21546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431513"/>
            <a:ext cx="37245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447639" y="318506"/>
            <a:ext cx="8225224" cy="4594735"/>
            <a:chOff x="447639" y="318506"/>
            <a:chExt cx="8225224" cy="4594735"/>
          </a:xfrm>
        </p:grpSpPr>
        <p:grpSp>
          <p:nvGrpSpPr>
            <p:cNvPr id="12" name="Google Shape;12;p2"/>
            <p:cNvGrpSpPr/>
            <p:nvPr/>
          </p:nvGrpSpPr>
          <p:grpSpPr>
            <a:xfrm>
              <a:off x="447639" y="318506"/>
              <a:ext cx="838324" cy="185756"/>
              <a:chOff x="4389925" y="459275"/>
              <a:chExt cx="999075" cy="221375"/>
            </a:xfrm>
          </p:grpSpPr>
          <p:sp>
            <p:nvSpPr>
              <p:cNvPr id="13" name="Google Shape;13;p2"/>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7834539" y="4727485"/>
              <a:ext cx="838324" cy="185756"/>
              <a:chOff x="4389925" y="459275"/>
              <a:chExt cx="999075" cy="221375"/>
            </a:xfrm>
          </p:grpSpPr>
          <p:sp>
            <p:nvSpPr>
              <p:cNvPr id="26" name="Google Shape;26;p2"/>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 name="Google Shape;38;p2"/>
          <p:cNvGrpSpPr/>
          <p:nvPr/>
        </p:nvGrpSpPr>
        <p:grpSpPr>
          <a:xfrm>
            <a:off x="385825" y="4222088"/>
            <a:ext cx="654775" cy="657750"/>
            <a:chOff x="7663400" y="2447013"/>
            <a:chExt cx="654775" cy="657750"/>
          </a:xfrm>
        </p:grpSpPr>
        <p:sp>
          <p:nvSpPr>
            <p:cNvPr id="39" name="Google Shape;39;p2"/>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42;p2"/>
          <p:cNvSpPr/>
          <p:nvPr/>
        </p:nvSpPr>
        <p:spPr>
          <a:xfrm flipH="1">
            <a:off x="8580833" y="167825"/>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a:spLocks noGrp="1"/>
          </p:cNvSpPr>
          <p:nvPr>
            <p:ph type="pic" idx="2"/>
          </p:nvPr>
        </p:nvSpPr>
        <p:spPr>
          <a:xfrm>
            <a:off x="5067475" y="1075225"/>
            <a:ext cx="3363300" cy="2993100"/>
          </a:xfrm>
          <a:prstGeom prst="hexagon">
            <a:avLst>
              <a:gd name="adj" fmla="val 25000"/>
              <a:gd name="vf" fmla="val 115470"/>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3">
  <p:cSld name="TITLE_ONLY_1_1">
    <p:spTree>
      <p:nvGrpSpPr>
        <p:cNvPr id="1" name="Shape 560"/>
        <p:cNvGrpSpPr/>
        <p:nvPr/>
      </p:nvGrpSpPr>
      <p:grpSpPr>
        <a:xfrm>
          <a:off x="0" y="0"/>
          <a:ext cx="0" cy="0"/>
          <a:chOff x="0" y="0"/>
          <a:chExt cx="0" cy="0"/>
        </a:xfrm>
      </p:grpSpPr>
      <p:sp>
        <p:nvSpPr>
          <p:cNvPr id="561" name="Google Shape;561;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62" name="Google Shape;562;p16"/>
          <p:cNvGrpSpPr/>
          <p:nvPr/>
        </p:nvGrpSpPr>
        <p:grpSpPr>
          <a:xfrm>
            <a:off x="349807" y="179360"/>
            <a:ext cx="8017024" cy="4805518"/>
            <a:chOff x="349807" y="179360"/>
            <a:chExt cx="8017024" cy="4805518"/>
          </a:xfrm>
        </p:grpSpPr>
        <p:grpSp>
          <p:nvGrpSpPr>
            <p:cNvPr id="563" name="Google Shape;563;p16"/>
            <p:cNvGrpSpPr/>
            <p:nvPr/>
          </p:nvGrpSpPr>
          <p:grpSpPr>
            <a:xfrm flipH="1">
              <a:off x="349807" y="4799123"/>
              <a:ext cx="838324" cy="185756"/>
              <a:chOff x="4389925" y="459275"/>
              <a:chExt cx="999075" cy="221375"/>
            </a:xfrm>
          </p:grpSpPr>
          <p:sp>
            <p:nvSpPr>
              <p:cNvPr id="564" name="Google Shape;564;p16"/>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6"/>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6"/>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6"/>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6"/>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6"/>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6"/>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6"/>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6"/>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6"/>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6"/>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6"/>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16"/>
            <p:cNvGrpSpPr/>
            <p:nvPr/>
          </p:nvGrpSpPr>
          <p:grpSpPr>
            <a:xfrm flipH="1">
              <a:off x="7528507" y="179360"/>
              <a:ext cx="838324" cy="185756"/>
              <a:chOff x="4389925" y="459275"/>
              <a:chExt cx="999075" cy="221375"/>
            </a:xfrm>
          </p:grpSpPr>
          <p:sp>
            <p:nvSpPr>
              <p:cNvPr id="577" name="Google Shape;577;p16"/>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6"/>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6"/>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6"/>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6"/>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6"/>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6"/>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6"/>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6"/>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6"/>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6"/>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6"/>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9" name="Google Shape;589;p16"/>
          <p:cNvGrpSpPr/>
          <p:nvPr/>
        </p:nvGrpSpPr>
        <p:grpSpPr>
          <a:xfrm>
            <a:off x="135158" y="1263775"/>
            <a:ext cx="8542543" cy="3751703"/>
            <a:chOff x="135158" y="1263775"/>
            <a:chExt cx="8542543" cy="3751703"/>
          </a:xfrm>
        </p:grpSpPr>
        <p:sp>
          <p:nvSpPr>
            <p:cNvPr id="590" name="Google Shape;590;p16"/>
            <p:cNvSpPr/>
            <p:nvPr/>
          </p:nvSpPr>
          <p:spPr>
            <a:xfrm flipH="1">
              <a:off x="135158" y="1263775"/>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6"/>
            <p:cNvSpPr/>
            <p:nvPr/>
          </p:nvSpPr>
          <p:spPr>
            <a:xfrm flipH="1">
              <a:off x="8430750" y="4768527"/>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16"/>
          <p:cNvGrpSpPr/>
          <p:nvPr/>
        </p:nvGrpSpPr>
        <p:grpSpPr>
          <a:xfrm>
            <a:off x="-341717" y="210625"/>
            <a:ext cx="10226992" cy="4284738"/>
            <a:chOff x="-341717" y="210625"/>
            <a:chExt cx="10226992" cy="4284738"/>
          </a:xfrm>
        </p:grpSpPr>
        <p:grpSp>
          <p:nvGrpSpPr>
            <p:cNvPr id="593" name="Google Shape;593;p16"/>
            <p:cNvGrpSpPr/>
            <p:nvPr/>
          </p:nvGrpSpPr>
          <p:grpSpPr>
            <a:xfrm>
              <a:off x="8787483" y="3837613"/>
              <a:ext cx="654775" cy="657750"/>
              <a:chOff x="7663400" y="2447013"/>
              <a:chExt cx="654775" cy="657750"/>
            </a:xfrm>
          </p:grpSpPr>
          <p:sp>
            <p:nvSpPr>
              <p:cNvPr id="594" name="Google Shape;594;p16"/>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6"/>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6"/>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16"/>
            <p:cNvGrpSpPr/>
            <p:nvPr/>
          </p:nvGrpSpPr>
          <p:grpSpPr>
            <a:xfrm flipH="1">
              <a:off x="-341717" y="210625"/>
              <a:ext cx="949825" cy="657750"/>
              <a:chOff x="7368350" y="1061350"/>
              <a:chExt cx="949825" cy="657750"/>
            </a:xfrm>
          </p:grpSpPr>
          <p:sp>
            <p:nvSpPr>
              <p:cNvPr id="598" name="Google Shape;598;p16"/>
              <p:cNvSpPr/>
              <p:nvPr/>
            </p:nvSpPr>
            <p:spPr>
              <a:xfrm>
                <a:off x="7368350"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6"/>
              <p:cNvSpPr/>
              <p:nvPr/>
            </p:nvSpPr>
            <p:spPr>
              <a:xfrm>
                <a:off x="7663400"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6"/>
              <p:cNvSpPr/>
              <p:nvPr/>
            </p:nvSpPr>
            <p:spPr>
              <a:xfrm>
                <a:off x="7663400"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6"/>
              <p:cNvSpPr/>
              <p:nvPr/>
            </p:nvSpPr>
            <p:spPr>
              <a:xfrm>
                <a:off x="7956575"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2" name="Google Shape;602;p16"/>
            <p:cNvGrpSpPr/>
            <p:nvPr/>
          </p:nvGrpSpPr>
          <p:grpSpPr>
            <a:xfrm>
              <a:off x="8641400" y="230459"/>
              <a:ext cx="1243875" cy="1001841"/>
              <a:chOff x="6198500" y="1668659"/>
              <a:chExt cx="1243875" cy="1001841"/>
            </a:xfrm>
          </p:grpSpPr>
          <p:sp>
            <p:nvSpPr>
              <p:cNvPr id="603" name="Google Shape;603;p16"/>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6"/>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6"/>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6"/>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6"/>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6"/>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939"/>
        <p:cNvGrpSpPr/>
        <p:nvPr/>
      </p:nvGrpSpPr>
      <p:grpSpPr>
        <a:xfrm>
          <a:off x="0" y="0"/>
          <a:ext cx="0" cy="0"/>
          <a:chOff x="0" y="0"/>
          <a:chExt cx="0" cy="0"/>
        </a:xfrm>
      </p:grpSpPr>
      <p:sp>
        <p:nvSpPr>
          <p:cNvPr id="940" name="Google Shape;940;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41" name="Google Shape;941;p24"/>
          <p:cNvSpPr txBox="1">
            <a:spLocks noGrp="1"/>
          </p:cNvSpPr>
          <p:nvPr>
            <p:ph type="subTitle" idx="1"/>
          </p:nvPr>
        </p:nvSpPr>
        <p:spPr>
          <a:xfrm>
            <a:off x="4923075" y="2596125"/>
            <a:ext cx="2460900" cy="1661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42" name="Google Shape;942;p24"/>
          <p:cNvSpPr txBox="1">
            <a:spLocks noGrp="1"/>
          </p:cNvSpPr>
          <p:nvPr>
            <p:ph type="subTitle" idx="2"/>
          </p:nvPr>
        </p:nvSpPr>
        <p:spPr>
          <a:xfrm>
            <a:off x="1580900" y="2596125"/>
            <a:ext cx="2460900" cy="1661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43" name="Google Shape;943;p24"/>
          <p:cNvSpPr txBox="1">
            <a:spLocks noGrp="1"/>
          </p:cNvSpPr>
          <p:nvPr>
            <p:ph type="subTitle" idx="3"/>
          </p:nvPr>
        </p:nvSpPr>
        <p:spPr>
          <a:xfrm>
            <a:off x="1580900" y="2218200"/>
            <a:ext cx="2460900" cy="429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solidFill>
                  <a:schemeClr val="dk1"/>
                </a:solidFill>
                <a:latin typeface="Plus Jakarta Sans"/>
                <a:ea typeface="Plus Jakarta Sans"/>
                <a:cs typeface="Plus Jakarta Sans"/>
                <a:sym typeface="Plus Jakarta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44" name="Google Shape;944;p24"/>
          <p:cNvSpPr txBox="1">
            <a:spLocks noGrp="1"/>
          </p:cNvSpPr>
          <p:nvPr>
            <p:ph type="subTitle" idx="4"/>
          </p:nvPr>
        </p:nvSpPr>
        <p:spPr>
          <a:xfrm>
            <a:off x="4923099" y="2218200"/>
            <a:ext cx="2460900" cy="429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solidFill>
                  <a:schemeClr val="dk1"/>
                </a:solidFill>
                <a:latin typeface="Plus Jakarta Sans"/>
                <a:ea typeface="Plus Jakarta Sans"/>
                <a:cs typeface="Plus Jakarta Sans"/>
                <a:sym typeface="Plus Jakarta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945" name="Google Shape;945;p24"/>
          <p:cNvGrpSpPr/>
          <p:nvPr/>
        </p:nvGrpSpPr>
        <p:grpSpPr>
          <a:xfrm>
            <a:off x="349807" y="179360"/>
            <a:ext cx="8017024" cy="4805518"/>
            <a:chOff x="349807" y="179360"/>
            <a:chExt cx="8017024" cy="4805518"/>
          </a:xfrm>
        </p:grpSpPr>
        <p:grpSp>
          <p:nvGrpSpPr>
            <p:cNvPr id="946" name="Google Shape;946;p24"/>
            <p:cNvGrpSpPr/>
            <p:nvPr/>
          </p:nvGrpSpPr>
          <p:grpSpPr>
            <a:xfrm flipH="1">
              <a:off x="349807" y="4799123"/>
              <a:ext cx="838324" cy="185756"/>
              <a:chOff x="4389925" y="459275"/>
              <a:chExt cx="999075" cy="221375"/>
            </a:xfrm>
          </p:grpSpPr>
          <p:sp>
            <p:nvSpPr>
              <p:cNvPr id="947" name="Google Shape;947;p24"/>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4"/>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4"/>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4"/>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4"/>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4"/>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4"/>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4"/>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4"/>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4"/>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4"/>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4"/>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24"/>
            <p:cNvGrpSpPr/>
            <p:nvPr/>
          </p:nvGrpSpPr>
          <p:grpSpPr>
            <a:xfrm flipH="1">
              <a:off x="7528507" y="179360"/>
              <a:ext cx="838324" cy="185756"/>
              <a:chOff x="4389925" y="459275"/>
              <a:chExt cx="999075" cy="221375"/>
            </a:xfrm>
          </p:grpSpPr>
          <p:sp>
            <p:nvSpPr>
              <p:cNvPr id="960" name="Google Shape;960;p24"/>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4"/>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4"/>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4"/>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4"/>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4"/>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4"/>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4"/>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4"/>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4"/>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4"/>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4"/>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72" name="Google Shape;972;p24"/>
          <p:cNvGrpSpPr/>
          <p:nvPr/>
        </p:nvGrpSpPr>
        <p:grpSpPr>
          <a:xfrm>
            <a:off x="135158" y="1263775"/>
            <a:ext cx="8542543" cy="3751703"/>
            <a:chOff x="135158" y="1263775"/>
            <a:chExt cx="8542543" cy="3751703"/>
          </a:xfrm>
        </p:grpSpPr>
        <p:sp>
          <p:nvSpPr>
            <p:cNvPr id="973" name="Google Shape;973;p24"/>
            <p:cNvSpPr/>
            <p:nvPr/>
          </p:nvSpPr>
          <p:spPr>
            <a:xfrm flipH="1">
              <a:off x="135158" y="1263775"/>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4"/>
            <p:cNvSpPr/>
            <p:nvPr/>
          </p:nvSpPr>
          <p:spPr>
            <a:xfrm flipH="1">
              <a:off x="8430750" y="4768527"/>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 name="Google Shape;975;p24"/>
          <p:cNvGrpSpPr/>
          <p:nvPr/>
        </p:nvGrpSpPr>
        <p:grpSpPr>
          <a:xfrm>
            <a:off x="-341717" y="210625"/>
            <a:ext cx="10226992" cy="4284738"/>
            <a:chOff x="-341717" y="210625"/>
            <a:chExt cx="10226992" cy="4284738"/>
          </a:xfrm>
        </p:grpSpPr>
        <p:grpSp>
          <p:nvGrpSpPr>
            <p:cNvPr id="976" name="Google Shape;976;p24"/>
            <p:cNvGrpSpPr/>
            <p:nvPr/>
          </p:nvGrpSpPr>
          <p:grpSpPr>
            <a:xfrm>
              <a:off x="8787483" y="3837613"/>
              <a:ext cx="654775" cy="657750"/>
              <a:chOff x="7663400" y="2447013"/>
              <a:chExt cx="654775" cy="657750"/>
            </a:xfrm>
          </p:grpSpPr>
          <p:sp>
            <p:nvSpPr>
              <p:cNvPr id="977" name="Google Shape;977;p24"/>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4"/>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4"/>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0" name="Google Shape;980;p24"/>
            <p:cNvGrpSpPr/>
            <p:nvPr/>
          </p:nvGrpSpPr>
          <p:grpSpPr>
            <a:xfrm flipH="1">
              <a:off x="-341717" y="210625"/>
              <a:ext cx="949825" cy="657750"/>
              <a:chOff x="7368350" y="1061350"/>
              <a:chExt cx="949825" cy="657750"/>
            </a:xfrm>
          </p:grpSpPr>
          <p:sp>
            <p:nvSpPr>
              <p:cNvPr id="981" name="Google Shape;981;p24"/>
              <p:cNvSpPr/>
              <p:nvPr/>
            </p:nvSpPr>
            <p:spPr>
              <a:xfrm>
                <a:off x="7368350"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4"/>
              <p:cNvSpPr/>
              <p:nvPr/>
            </p:nvSpPr>
            <p:spPr>
              <a:xfrm>
                <a:off x="7663400"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4"/>
              <p:cNvSpPr/>
              <p:nvPr/>
            </p:nvSpPr>
            <p:spPr>
              <a:xfrm>
                <a:off x="7663400"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4"/>
              <p:cNvSpPr/>
              <p:nvPr/>
            </p:nvSpPr>
            <p:spPr>
              <a:xfrm>
                <a:off x="7956575"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24"/>
            <p:cNvGrpSpPr/>
            <p:nvPr/>
          </p:nvGrpSpPr>
          <p:grpSpPr>
            <a:xfrm>
              <a:off x="8641400" y="230459"/>
              <a:ext cx="1243875" cy="1001841"/>
              <a:chOff x="6198500" y="1668659"/>
              <a:chExt cx="1243875" cy="1001841"/>
            </a:xfrm>
          </p:grpSpPr>
          <p:sp>
            <p:nvSpPr>
              <p:cNvPr id="986" name="Google Shape;986;p24"/>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4"/>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4"/>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4"/>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4"/>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4"/>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098"/>
        <p:cNvGrpSpPr/>
        <p:nvPr/>
      </p:nvGrpSpPr>
      <p:grpSpPr>
        <a:xfrm>
          <a:off x="0" y="0"/>
          <a:ext cx="0" cy="0"/>
          <a:chOff x="0" y="0"/>
          <a:chExt cx="0" cy="0"/>
        </a:xfrm>
      </p:grpSpPr>
      <p:sp>
        <p:nvSpPr>
          <p:cNvPr id="1099" name="Google Shape;1099;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00" name="Google Shape;1100;p27"/>
          <p:cNvSpPr txBox="1">
            <a:spLocks noGrp="1"/>
          </p:cNvSpPr>
          <p:nvPr>
            <p:ph type="subTitle" idx="1"/>
          </p:nvPr>
        </p:nvSpPr>
        <p:spPr>
          <a:xfrm>
            <a:off x="1498974" y="17489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01" name="Google Shape;1101;p27"/>
          <p:cNvSpPr txBox="1">
            <a:spLocks noGrp="1"/>
          </p:cNvSpPr>
          <p:nvPr>
            <p:ph type="subTitle" idx="2"/>
          </p:nvPr>
        </p:nvSpPr>
        <p:spPr>
          <a:xfrm>
            <a:off x="5325526" y="17489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02" name="Google Shape;1102;p27"/>
          <p:cNvSpPr txBox="1">
            <a:spLocks noGrp="1"/>
          </p:cNvSpPr>
          <p:nvPr>
            <p:ph type="subTitle" idx="3"/>
          </p:nvPr>
        </p:nvSpPr>
        <p:spPr>
          <a:xfrm>
            <a:off x="1498974" y="34094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03" name="Google Shape;1103;p27"/>
          <p:cNvSpPr txBox="1">
            <a:spLocks noGrp="1"/>
          </p:cNvSpPr>
          <p:nvPr>
            <p:ph type="subTitle" idx="4"/>
          </p:nvPr>
        </p:nvSpPr>
        <p:spPr>
          <a:xfrm>
            <a:off x="5325526" y="34094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04" name="Google Shape;1104;p27"/>
          <p:cNvSpPr txBox="1">
            <a:spLocks noGrp="1"/>
          </p:cNvSpPr>
          <p:nvPr>
            <p:ph type="subTitle" idx="5"/>
          </p:nvPr>
        </p:nvSpPr>
        <p:spPr>
          <a:xfrm>
            <a:off x="1498974" y="145555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solidFill>
                  <a:schemeClr val="dk1"/>
                </a:solidFill>
                <a:latin typeface="Plus Jakarta Sans"/>
                <a:ea typeface="Plus Jakarta Sans"/>
                <a:cs typeface="Plus Jakarta Sans"/>
                <a:sym typeface="Plus Jakarta Sa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105" name="Google Shape;1105;p27"/>
          <p:cNvSpPr txBox="1">
            <a:spLocks noGrp="1"/>
          </p:cNvSpPr>
          <p:nvPr>
            <p:ph type="subTitle" idx="6"/>
          </p:nvPr>
        </p:nvSpPr>
        <p:spPr>
          <a:xfrm>
            <a:off x="1498974" y="311620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solidFill>
                  <a:schemeClr val="dk1"/>
                </a:solidFill>
                <a:latin typeface="Plus Jakarta Sans"/>
                <a:ea typeface="Plus Jakarta Sans"/>
                <a:cs typeface="Plus Jakarta Sans"/>
                <a:sym typeface="Plus Jakarta Sa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106" name="Google Shape;1106;p27"/>
          <p:cNvSpPr txBox="1">
            <a:spLocks noGrp="1"/>
          </p:cNvSpPr>
          <p:nvPr>
            <p:ph type="subTitle" idx="7"/>
          </p:nvPr>
        </p:nvSpPr>
        <p:spPr>
          <a:xfrm>
            <a:off x="5325499" y="145555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solidFill>
                  <a:schemeClr val="dk1"/>
                </a:solidFill>
                <a:latin typeface="Plus Jakarta Sans"/>
                <a:ea typeface="Plus Jakarta Sans"/>
                <a:cs typeface="Plus Jakarta Sans"/>
                <a:sym typeface="Plus Jakarta Sa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107" name="Google Shape;1107;p27"/>
          <p:cNvSpPr txBox="1">
            <a:spLocks noGrp="1"/>
          </p:cNvSpPr>
          <p:nvPr>
            <p:ph type="subTitle" idx="8"/>
          </p:nvPr>
        </p:nvSpPr>
        <p:spPr>
          <a:xfrm>
            <a:off x="5325499" y="311620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solidFill>
                  <a:schemeClr val="dk1"/>
                </a:solidFill>
                <a:latin typeface="Plus Jakarta Sans"/>
                <a:ea typeface="Plus Jakarta Sans"/>
                <a:cs typeface="Plus Jakarta Sans"/>
                <a:sym typeface="Plus Jakarta Sa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grpSp>
        <p:nvGrpSpPr>
          <p:cNvPr id="1108" name="Google Shape;1108;p27"/>
          <p:cNvGrpSpPr/>
          <p:nvPr/>
        </p:nvGrpSpPr>
        <p:grpSpPr>
          <a:xfrm>
            <a:off x="349807" y="179360"/>
            <a:ext cx="8017024" cy="4805518"/>
            <a:chOff x="349807" y="179360"/>
            <a:chExt cx="8017024" cy="4805518"/>
          </a:xfrm>
        </p:grpSpPr>
        <p:grpSp>
          <p:nvGrpSpPr>
            <p:cNvPr id="1109" name="Google Shape;1109;p27"/>
            <p:cNvGrpSpPr/>
            <p:nvPr/>
          </p:nvGrpSpPr>
          <p:grpSpPr>
            <a:xfrm flipH="1">
              <a:off x="349807" y="4799123"/>
              <a:ext cx="838324" cy="185756"/>
              <a:chOff x="4389925" y="459275"/>
              <a:chExt cx="999075" cy="221375"/>
            </a:xfrm>
          </p:grpSpPr>
          <p:sp>
            <p:nvSpPr>
              <p:cNvPr id="1110" name="Google Shape;1110;p27"/>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7"/>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7"/>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7"/>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7"/>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7"/>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7"/>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7"/>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7"/>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7"/>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7"/>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7"/>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2" name="Google Shape;1122;p27"/>
            <p:cNvGrpSpPr/>
            <p:nvPr/>
          </p:nvGrpSpPr>
          <p:grpSpPr>
            <a:xfrm flipH="1">
              <a:off x="7528507" y="179360"/>
              <a:ext cx="838324" cy="185756"/>
              <a:chOff x="4389925" y="459275"/>
              <a:chExt cx="999075" cy="221375"/>
            </a:xfrm>
          </p:grpSpPr>
          <p:sp>
            <p:nvSpPr>
              <p:cNvPr id="1123" name="Google Shape;1123;p27"/>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7"/>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7"/>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7"/>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7"/>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7"/>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7"/>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7"/>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7"/>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7"/>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7"/>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7"/>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35" name="Google Shape;1135;p27"/>
          <p:cNvGrpSpPr/>
          <p:nvPr/>
        </p:nvGrpSpPr>
        <p:grpSpPr>
          <a:xfrm>
            <a:off x="135158" y="1263775"/>
            <a:ext cx="8542543" cy="3751703"/>
            <a:chOff x="135158" y="1263775"/>
            <a:chExt cx="8542543" cy="3751703"/>
          </a:xfrm>
        </p:grpSpPr>
        <p:sp>
          <p:nvSpPr>
            <p:cNvPr id="1136" name="Google Shape;1136;p27"/>
            <p:cNvSpPr/>
            <p:nvPr/>
          </p:nvSpPr>
          <p:spPr>
            <a:xfrm flipH="1">
              <a:off x="135158" y="1263775"/>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7"/>
            <p:cNvSpPr/>
            <p:nvPr/>
          </p:nvSpPr>
          <p:spPr>
            <a:xfrm flipH="1">
              <a:off x="8430750" y="4768527"/>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8" name="Google Shape;1138;p27"/>
          <p:cNvGrpSpPr/>
          <p:nvPr/>
        </p:nvGrpSpPr>
        <p:grpSpPr>
          <a:xfrm>
            <a:off x="-341717" y="210625"/>
            <a:ext cx="10226992" cy="4284738"/>
            <a:chOff x="-341717" y="210625"/>
            <a:chExt cx="10226992" cy="4284738"/>
          </a:xfrm>
        </p:grpSpPr>
        <p:grpSp>
          <p:nvGrpSpPr>
            <p:cNvPr id="1139" name="Google Shape;1139;p27"/>
            <p:cNvGrpSpPr/>
            <p:nvPr/>
          </p:nvGrpSpPr>
          <p:grpSpPr>
            <a:xfrm>
              <a:off x="8787483" y="3837613"/>
              <a:ext cx="654775" cy="657750"/>
              <a:chOff x="7663400" y="2447013"/>
              <a:chExt cx="654775" cy="657750"/>
            </a:xfrm>
          </p:grpSpPr>
          <p:sp>
            <p:nvSpPr>
              <p:cNvPr id="1140" name="Google Shape;1140;p27"/>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7"/>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7"/>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1143;p27"/>
            <p:cNvGrpSpPr/>
            <p:nvPr/>
          </p:nvGrpSpPr>
          <p:grpSpPr>
            <a:xfrm flipH="1">
              <a:off x="-341717" y="210625"/>
              <a:ext cx="949825" cy="657750"/>
              <a:chOff x="7368350" y="1061350"/>
              <a:chExt cx="949825" cy="657750"/>
            </a:xfrm>
          </p:grpSpPr>
          <p:sp>
            <p:nvSpPr>
              <p:cNvPr id="1144" name="Google Shape;1144;p27"/>
              <p:cNvSpPr/>
              <p:nvPr/>
            </p:nvSpPr>
            <p:spPr>
              <a:xfrm>
                <a:off x="7368350"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7"/>
              <p:cNvSpPr/>
              <p:nvPr/>
            </p:nvSpPr>
            <p:spPr>
              <a:xfrm>
                <a:off x="7663400"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7"/>
              <p:cNvSpPr/>
              <p:nvPr/>
            </p:nvSpPr>
            <p:spPr>
              <a:xfrm>
                <a:off x="7663400"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7"/>
              <p:cNvSpPr/>
              <p:nvPr/>
            </p:nvSpPr>
            <p:spPr>
              <a:xfrm>
                <a:off x="7956575"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8" name="Google Shape;1148;p27"/>
            <p:cNvGrpSpPr/>
            <p:nvPr/>
          </p:nvGrpSpPr>
          <p:grpSpPr>
            <a:xfrm>
              <a:off x="8641400" y="230459"/>
              <a:ext cx="1243875" cy="1001841"/>
              <a:chOff x="6198500" y="1668659"/>
              <a:chExt cx="1243875" cy="1001841"/>
            </a:xfrm>
          </p:grpSpPr>
          <p:sp>
            <p:nvSpPr>
              <p:cNvPr id="1149" name="Google Shape;1149;p27"/>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7"/>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7"/>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7"/>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7"/>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7"/>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155"/>
        <p:cNvGrpSpPr/>
        <p:nvPr/>
      </p:nvGrpSpPr>
      <p:grpSpPr>
        <a:xfrm>
          <a:off x="0" y="0"/>
          <a:ext cx="0" cy="0"/>
          <a:chOff x="0" y="0"/>
          <a:chExt cx="0" cy="0"/>
        </a:xfrm>
      </p:grpSpPr>
      <p:sp>
        <p:nvSpPr>
          <p:cNvPr id="1156" name="Google Shape;1156;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57" name="Google Shape;1157;p28"/>
          <p:cNvSpPr txBox="1">
            <a:spLocks noGrp="1"/>
          </p:cNvSpPr>
          <p:nvPr>
            <p:ph type="subTitle" idx="1"/>
          </p:nvPr>
        </p:nvSpPr>
        <p:spPr>
          <a:xfrm>
            <a:off x="1234925" y="1550727"/>
            <a:ext cx="1737600" cy="122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58" name="Google Shape;1158;p28"/>
          <p:cNvSpPr txBox="1">
            <a:spLocks noGrp="1"/>
          </p:cNvSpPr>
          <p:nvPr>
            <p:ph type="subTitle" idx="2"/>
          </p:nvPr>
        </p:nvSpPr>
        <p:spPr>
          <a:xfrm>
            <a:off x="3940264" y="1550727"/>
            <a:ext cx="1737600" cy="122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59" name="Google Shape;1159;p28"/>
          <p:cNvSpPr txBox="1">
            <a:spLocks noGrp="1"/>
          </p:cNvSpPr>
          <p:nvPr>
            <p:ph type="subTitle" idx="3"/>
          </p:nvPr>
        </p:nvSpPr>
        <p:spPr>
          <a:xfrm>
            <a:off x="1234925" y="3348437"/>
            <a:ext cx="1737600" cy="122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0" name="Google Shape;1160;p28"/>
          <p:cNvSpPr txBox="1">
            <a:spLocks noGrp="1"/>
          </p:cNvSpPr>
          <p:nvPr>
            <p:ph type="subTitle" idx="4"/>
          </p:nvPr>
        </p:nvSpPr>
        <p:spPr>
          <a:xfrm>
            <a:off x="3940264" y="3348437"/>
            <a:ext cx="1737600" cy="122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1" name="Google Shape;1161;p28"/>
          <p:cNvSpPr txBox="1">
            <a:spLocks noGrp="1"/>
          </p:cNvSpPr>
          <p:nvPr>
            <p:ph type="subTitle" idx="5"/>
          </p:nvPr>
        </p:nvSpPr>
        <p:spPr>
          <a:xfrm>
            <a:off x="6686500" y="1550727"/>
            <a:ext cx="1737600" cy="122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2" name="Google Shape;1162;p28"/>
          <p:cNvSpPr txBox="1">
            <a:spLocks noGrp="1"/>
          </p:cNvSpPr>
          <p:nvPr>
            <p:ph type="subTitle" idx="6"/>
          </p:nvPr>
        </p:nvSpPr>
        <p:spPr>
          <a:xfrm>
            <a:off x="6686500" y="3348437"/>
            <a:ext cx="1737600" cy="122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3" name="Google Shape;1163;p28"/>
          <p:cNvSpPr txBox="1">
            <a:spLocks noGrp="1"/>
          </p:cNvSpPr>
          <p:nvPr>
            <p:ph type="subTitle" idx="7"/>
          </p:nvPr>
        </p:nvSpPr>
        <p:spPr>
          <a:xfrm>
            <a:off x="1238342" y="1281213"/>
            <a:ext cx="17307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solidFill>
                  <a:schemeClr val="dk1"/>
                </a:solidFill>
                <a:latin typeface="Plus Jakarta Sans"/>
                <a:ea typeface="Plus Jakarta Sans"/>
                <a:cs typeface="Plus Jakarta Sans"/>
                <a:sym typeface="Plus Jakarta Sa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164" name="Google Shape;1164;p28"/>
          <p:cNvSpPr txBox="1">
            <a:spLocks noGrp="1"/>
          </p:cNvSpPr>
          <p:nvPr>
            <p:ph type="subTitle" idx="8"/>
          </p:nvPr>
        </p:nvSpPr>
        <p:spPr>
          <a:xfrm>
            <a:off x="3943677" y="1281213"/>
            <a:ext cx="17307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solidFill>
                  <a:schemeClr val="dk1"/>
                </a:solidFill>
                <a:latin typeface="Plus Jakarta Sans"/>
                <a:ea typeface="Plus Jakarta Sans"/>
                <a:cs typeface="Plus Jakarta Sans"/>
                <a:sym typeface="Plus Jakarta Sa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165" name="Google Shape;1165;p28"/>
          <p:cNvSpPr txBox="1">
            <a:spLocks noGrp="1"/>
          </p:cNvSpPr>
          <p:nvPr>
            <p:ph type="subTitle" idx="9"/>
          </p:nvPr>
        </p:nvSpPr>
        <p:spPr>
          <a:xfrm>
            <a:off x="6689910" y="1281213"/>
            <a:ext cx="17307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solidFill>
                  <a:schemeClr val="dk1"/>
                </a:solidFill>
                <a:latin typeface="Plus Jakarta Sans"/>
                <a:ea typeface="Plus Jakarta Sans"/>
                <a:cs typeface="Plus Jakarta Sans"/>
                <a:sym typeface="Plus Jakarta Sa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166" name="Google Shape;1166;p28"/>
          <p:cNvSpPr txBox="1">
            <a:spLocks noGrp="1"/>
          </p:cNvSpPr>
          <p:nvPr>
            <p:ph type="subTitle" idx="13"/>
          </p:nvPr>
        </p:nvSpPr>
        <p:spPr>
          <a:xfrm>
            <a:off x="1238342" y="3084497"/>
            <a:ext cx="17307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solidFill>
                  <a:schemeClr val="dk1"/>
                </a:solidFill>
                <a:latin typeface="Plus Jakarta Sans"/>
                <a:ea typeface="Plus Jakarta Sans"/>
                <a:cs typeface="Plus Jakarta Sans"/>
                <a:sym typeface="Plus Jakarta Sa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167" name="Google Shape;1167;p28"/>
          <p:cNvSpPr txBox="1">
            <a:spLocks noGrp="1"/>
          </p:cNvSpPr>
          <p:nvPr>
            <p:ph type="subTitle" idx="14"/>
          </p:nvPr>
        </p:nvSpPr>
        <p:spPr>
          <a:xfrm>
            <a:off x="3943677" y="3084497"/>
            <a:ext cx="17307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solidFill>
                  <a:schemeClr val="dk1"/>
                </a:solidFill>
                <a:latin typeface="Plus Jakarta Sans"/>
                <a:ea typeface="Plus Jakarta Sans"/>
                <a:cs typeface="Plus Jakarta Sans"/>
                <a:sym typeface="Plus Jakarta Sa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168" name="Google Shape;1168;p28"/>
          <p:cNvSpPr txBox="1">
            <a:spLocks noGrp="1"/>
          </p:cNvSpPr>
          <p:nvPr>
            <p:ph type="subTitle" idx="15"/>
          </p:nvPr>
        </p:nvSpPr>
        <p:spPr>
          <a:xfrm>
            <a:off x="6689910" y="3084497"/>
            <a:ext cx="17307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solidFill>
                  <a:schemeClr val="dk1"/>
                </a:solidFill>
                <a:latin typeface="Plus Jakarta Sans"/>
                <a:ea typeface="Plus Jakarta Sans"/>
                <a:cs typeface="Plus Jakarta Sans"/>
                <a:sym typeface="Plus Jakarta Sa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grpSp>
        <p:nvGrpSpPr>
          <p:cNvPr id="1169" name="Google Shape;1169;p28"/>
          <p:cNvGrpSpPr/>
          <p:nvPr/>
        </p:nvGrpSpPr>
        <p:grpSpPr>
          <a:xfrm>
            <a:off x="279670" y="142140"/>
            <a:ext cx="8658931" cy="4806398"/>
            <a:chOff x="279670" y="142140"/>
            <a:chExt cx="8658931" cy="4806398"/>
          </a:xfrm>
        </p:grpSpPr>
        <p:sp>
          <p:nvSpPr>
            <p:cNvPr id="1170" name="Google Shape;1170;p28"/>
            <p:cNvSpPr/>
            <p:nvPr/>
          </p:nvSpPr>
          <p:spPr>
            <a:xfrm flipH="1">
              <a:off x="8691650" y="142140"/>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8"/>
            <p:cNvSpPr/>
            <p:nvPr/>
          </p:nvSpPr>
          <p:spPr>
            <a:xfrm flipH="1">
              <a:off x="279670" y="4700338"/>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2" name="Google Shape;1172;p28"/>
          <p:cNvGrpSpPr/>
          <p:nvPr/>
        </p:nvGrpSpPr>
        <p:grpSpPr>
          <a:xfrm>
            <a:off x="251957" y="142148"/>
            <a:ext cx="8372299" cy="4843356"/>
            <a:chOff x="251957" y="142148"/>
            <a:chExt cx="8372299" cy="4843356"/>
          </a:xfrm>
        </p:grpSpPr>
        <p:grpSp>
          <p:nvGrpSpPr>
            <p:cNvPr id="1173" name="Google Shape;1173;p28"/>
            <p:cNvGrpSpPr/>
            <p:nvPr/>
          </p:nvGrpSpPr>
          <p:grpSpPr>
            <a:xfrm flipH="1">
              <a:off x="251957" y="142148"/>
              <a:ext cx="838324" cy="185756"/>
              <a:chOff x="4389925" y="459275"/>
              <a:chExt cx="999075" cy="221375"/>
            </a:xfrm>
          </p:grpSpPr>
          <p:sp>
            <p:nvSpPr>
              <p:cNvPr id="1174" name="Google Shape;1174;p28"/>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8"/>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8"/>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8"/>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8"/>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8"/>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8"/>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8"/>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8"/>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8"/>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8"/>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8"/>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 name="Google Shape;1186;p28"/>
            <p:cNvGrpSpPr/>
            <p:nvPr/>
          </p:nvGrpSpPr>
          <p:grpSpPr>
            <a:xfrm flipH="1">
              <a:off x="7785932" y="4799748"/>
              <a:ext cx="838324" cy="185756"/>
              <a:chOff x="4389925" y="459275"/>
              <a:chExt cx="999075" cy="221375"/>
            </a:xfrm>
          </p:grpSpPr>
          <p:sp>
            <p:nvSpPr>
              <p:cNvPr id="1187" name="Google Shape;1187;p28"/>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8"/>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8"/>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8"/>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8"/>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8"/>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8"/>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8"/>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8"/>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8"/>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8"/>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8"/>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9" name="Google Shape;1199;p28"/>
          <p:cNvGrpSpPr/>
          <p:nvPr/>
        </p:nvGrpSpPr>
        <p:grpSpPr>
          <a:xfrm>
            <a:off x="-677625" y="-268650"/>
            <a:ext cx="9956658" cy="5037175"/>
            <a:chOff x="-677625" y="-268650"/>
            <a:chExt cx="9956658" cy="5037175"/>
          </a:xfrm>
        </p:grpSpPr>
        <p:grpSp>
          <p:nvGrpSpPr>
            <p:cNvPr id="1200" name="Google Shape;1200;p28"/>
            <p:cNvGrpSpPr/>
            <p:nvPr/>
          </p:nvGrpSpPr>
          <p:grpSpPr>
            <a:xfrm>
              <a:off x="-677625" y="1017734"/>
              <a:ext cx="1243875" cy="1001841"/>
              <a:chOff x="6198500" y="1668659"/>
              <a:chExt cx="1243875" cy="1001841"/>
            </a:xfrm>
          </p:grpSpPr>
          <p:sp>
            <p:nvSpPr>
              <p:cNvPr id="1201" name="Google Shape;1201;p28"/>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8"/>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8"/>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8"/>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8"/>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8"/>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28"/>
            <p:cNvGrpSpPr/>
            <p:nvPr/>
          </p:nvGrpSpPr>
          <p:grpSpPr>
            <a:xfrm flipH="1">
              <a:off x="8624258" y="4110775"/>
              <a:ext cx="654775" cy="657750"/>
              <a:chOff x="7663400" y="2447013"/>
              <a:chExt cx="654775" cy="657750"/>
            </a:xfrm>
          </p:grpSpPr>
          <p:sp>
            <p:nvSpPr>
              <p:cNvPr id="1208" name="Google Shape;1208;p28"/>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8"/>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8"/>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1" name="Google Shape;1211;p28"/>
            <p:cNvGrpSpPr/>
            <p:nvPr/>
          </p:nvGrpSpPr>
          <p:grpSpPr>
            <a:xfrm flipH="1">
              <a:off x="7351642" y="-268650"/>
              <a:ext cx="949825" cy="657750"/>
              <a:chOff x="7368350" y="1061350"/>
              <a:chExt cx="949825" cy="657750"/>
            </a:xfrm>
          </p:grpSpPr>
          <p:sp>
            <p:nvSpPr>
              <p:cNvPr id="1212" name="Google Shape;1212;p28"/>
              <p:cNvSpPr/>
              <p:nvPr/>
            </p:nvSpPr>
            <p:spPr>
              <a:xfrm>
                <a:off x="7368350"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8"/>
              <p:cNvSpPr/>
              <p:nvPr/>
            </p:nvSpPr>
            <p:spPr>
              <a:xfrm>
                <a:off x="7663400"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8"/>
              <p:cNvSpPr/>
              <p:nvPr/>
            </p:nvSpPr>
            <p:spPr>
              <a:xfrm>
                <a:off x="7663400"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8"/>
              <p:cNvSpPr/>
              <p:nvPr/>
            </p:nvSpPr>
            <p:spPr>
              <a:xfrm>
                <a:off x="7956575"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1263"/>
        <p:cNvGrpSpPr/>
        <p:nvPr/>
      </p:nvGrpSpPr>
      <p:grpSpPr>
        <a:xfrm>
          <a:off x="0" y="0"/>
          <a:ext cx="0" cy="0"/>
          <a:chOff x="0" y="0"/>
          <a:chExt cx="0" cy="0"/>
        </a:xfrm>
      </p:grpSpPr>
      <p:sp>
        <p:nvSpPr>
          <p:cNvPr id="1264" name="Google Shape;1264;p30"/>
          <p:cNvSpPr txBox="1">
            <a:spLocks noGrp="1"/>
          </p:cNvSpPr>
          <p:nvPr>
            <p:ph type="title" hasCustomPrompt="1"/>
          </p:nvPr>
        </p:nvSpPr>
        <p:spPr>
          <a:xfrm>
            <a:off x="1531400" y="2519775"/>
            <a:ext cx="987600" cy="446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2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65" name="Google Shape;1265;p30"/>
          <p:cNvSpPr txBox="1">
            <a:spLocks noGrp="1"/>
          </p:cNvSpPr>
          <p:nvPr>
            <p:ph type="subTitle" idx="1"/>
          </p:nvPr>
        </p:nvSpPr>
        <p:spPr>
          <a:xfrm>
            <a:off x="938525" y="3572800"/>
            <a:ext cx="2173200" cy="76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1266" name="Google Shape;1266;p30"/>
          <p:cNvSpPr txBox="1">
            <a:spLocks noGrp="1"/>
          </p:cNvSpPr>
          <p:nvPr>
            <p:ph type="subTitle" idx="2"/>
          </p:nvPr>
        </p:nvSpPr>
        <p:spPr>
          <a:xfrm>
            <a:off x="938475" y="1440750"/>
            <a:ext cx="2173200" cy="404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67" name="Google Shape;1267;p30"/>
          <p:cNvSpPr txBox="1">
            <a:spLocks noGrp="1"/>
          </p:cNvSpPr>
          <p:nvPr>
            <p:ph type="title" idx="3" hasCustomPrompt="1"/>
          </p:nvPr>
        </p:nvSpPr>
        <p:spPr>
          <a:xfrm>
            <a:off x="4078175" y="2519775"/>
            <a:ext cx="987600" cy="446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2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68" name="Google Shape;1268;p30"/>
          <p:cNvSpPr txBox="1">
            <a:spLocks noGrp="1"/>
          </p:cNvSpPr>
          <p:nvPr>
            <p:ph type="subTitle" idx="4"/>
          </p:nvPr>
        </p:nvSpPr>
        <p:spPr>
          <a:xfrm>
            <a:off x="3485425" y="3572800"/>
            <a:ext cx="2173200" cy="76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1269" name="Google Shape;1269;p30"/>
          <p:cNvSpPr txBox="1">
            <a:spLocks noGrp="1"/>
          </p:cNvSpPr>
          <p:nvPr>
            <p:ph type="subTitle" idx="5"/>
          </p:nvPr>
        </p:nvSpPr>
        <p:spPr>
          <a:xfrm>
            <a:off x="3485375" y="1440750"/>
            <a:ext cx="2173200" cy="404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70" name="Google Shape;1270;p30"/>
          <p:cNvSpPr txBox="1">
            <a:spLocks noGrp="1"/>
          </p:cNvSpPr>
          <p:nvPr>
            <p:ph type="title" idx="6" hasCustomPrompt="1"/>
          </p:nvPr>
        </p:nvSpPr>
        <p:spPr>
          <a:xfrm>
            <a:off x="6622750" y="2519775"/>
            <a:ext cx="987600" cy="446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2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71" name="Google Shape;1271;p30"/>
          <p:cNvSpPr txBox="1">
            <a:spLocks noGrp="1"/>
          </p:cNvSpPr>
          <p:nvPr>
            <p:ph type="subTitle" idx="7"/>
          </p:nvPr>
        </p:nvSpPr>
        <p:spPr>
          <a:xfrm>
            <a:off x="6032325" y="3572800"/>
            <a:ext cx="2173200" cy="76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1272" name="Google Shape;1272;p30"/>
          <p:cNvSpPr txBox="1">
            <a:spLocks noGrp="1"/>
          </p:cNvSpPr>
          <p:nvPr>
            <p:ph type="subTitle" idx="8"/>
          </p:nvPr>
        </p:nvSpPr>
        <p:spPr>
          <a:xfrm>
            <a:off x="6032275" y="1440750"/>
            <a:ext cx="2173200" cy="404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73" name="Google Shape;1273;p30"/>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274" name="Google Shape;1274;p30"/>
          <p:cNvGrpSpPr/>
          <p:nvPr/>
        </p:nvGrpSpPr>
        <p:grpSpPr>
          <a:xfrm>
            <a:off x="279670" y="142140"/>
            <a:ext cx="8658931" cy="4806398"/>
            <a:chOff x="279670" y="142140"/>
            <a:chExt cx="8658931" cy="4806398"/>
          </a:xfrm>
        </p:grpSpPr>
        <p:sp>
          <p:nvSpPr>
            <p:cNvPr id="1275" name="Google Shape;1275;p30"/>
            <p:cNvSpPr/>
            <p:nvPr/>
          </p:nvSpPr>
          <p:spPr>
            <a:xfrm flipH="1">
              <a:off x="8691650" y="142140"/>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0"/>
            <p:cNvSpPr/>
            <p:nvPr/>
          </p:nvSpPr>
          <p:spPr>
            <a:xfrm flipH="1">
              <a:off x="279670" y="4700338"/>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7" name="Google Shape;1277;p30"/>
          <p:cNvGrpSpPr/>
          <p:nvPr/>
        </p:nvGrpSpPr>
        <p:grpSpPr>
          <a:xfrm>
            <a:off x="251957" y="142148"/>
            <a:ext cx="8372299" cy="4843356"/>
            <a:chOff x="251957" y="142148"/>
            <a:chExt cx="8372299" cy="4843356"/>
          </a:xfrm>
        </p:grpSpPr>
        <p:grpSp>
          <p:nvGrpSpPr>
            <p:cNvPr id="1278" name="Google Shape;1278;p30"/>
            <p:cNvGrpSpPr/>
            <p:nvPr/>
          </p:nvGrpSpPr>
          <p:grpSpPr>
            <a:xfrm flipH="1">
              <a:off x="251957" y="142148"/>
              <a:ext cx="838324" cy="185756"/>
              <a:chOff x="4389925" y="459275"/>
              <a:chExt cx="999075" cy="221375"/>
            </a:xfrm>
          </p:grpSpPr>
          <p:sp>
            <p:nvSpPr>
              <p:cNvPr id="1279" name="Google Shape;1279;p30"/>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0"/>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0"/>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0"/>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0"/>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0"/>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0"/>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0"/>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0"/>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0"/>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0"/>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0"/>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1" name="Google Shape;1291;p30"/>
            <p:cNvGrpSpPr/>
            <p:nvPr/>
          </p:nvGrpSpPr>
          <p:grpSpPr>
            <a:xfrm flipH="1">
              <a:off x="7785932" y="4799748"/>
              <a:ext cx="838324" cy="185756"/>
              <a:chOff x="4389925" y="459275"/>
              <a:chExt cx="999075" cy="221375"/>
            </a:xfrm>
          </p:grpSpPr>
          <p:sp>
            <p:nvSpPr>
              <p:cNvPr id="1292" name="Google Shape;1292;p30"/>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0"/>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0"/>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0"/>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0"/>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0"/>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0"/>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0"/>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0"/>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0"/>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0"/>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0"/>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04" name="Google Shape;1304;p30"/>
          <p:cNvGrpSpPr/>
          <p:nvPr/>
        </p:nvGrpSpPr>
        <p:grpSpPr>
          <a:xfrm>
            <a:off x="-677625" y="-268650"/>
            <a:ext cx="9956658" cy="5037175"/>
            <a:chOff x="-677625" y="-268650"/>
            <a:chExt cx="9956658" cy="5037175"/>
          </a:xfrm>
        </p:grpSpPr>
        <p:grpSp>
          <p:nvGrpSpPr>
            <p:cNvPr id="1305" name="Google Shape;1305;p30"/>
            <p:cNvGrpSpPr/>
            <p:nvPr/>
          </p:nvGrpSpPr>
          <p:grpSpPr>
            <a:xfrm>
              <a:off x="-677625" y="1017734"/>
              <a:ext cx="1243875" cy="1001841"/>
              <a:chOff x="6198500" y="1668659"/>
              <a:chExt cx="1243875" cy="1001841"/>
            </a:xfrm>
          </p:grpSpPr>
          <p:sp>
            <p:nvSpPr>
              <p:cNvPr id="1306" name="Google Shape;1306;p30"/>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0"/>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0"/>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0"/>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0"/>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0"/>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2" name="Google Shape;1312;p30"/>
            <p:cNvGrpSpPr/>
            <p:nvPr/>
          </p:nvGrpSpPr>
          <p:grpSpPr>
            <a:xfrm flipH="1">
              <a:off x="8624258" y="4110775"/>
              <a:ext cx="654775" cy="657750"/>
              <a:chOff x="7663400" y="2447013"/>
              <a:chExt cx="654775" cy="657750"/>
            </a:xfrm>
          </p:grpSpPr>
          <p:sp>
            <p:nvSpPr>
              <p:cNvPr id="1313" name="Google Shape;1313;p30"/>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0"/>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0"/>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6" name="Google Shape;1316;p30"/>
            <p:cNvGrpSpPr/>
            <p:nvPr/>
          </p:nvGrpSpPr>
          <p:grpSpPr>
            <a:xfrm flipH="1">
              <a:off x="7351642" y="-268650"/>
              <a:ext cx="949825" cy="657750"/>
              <a:chOff x="7368350" y="1061350"/>
              <a:chExt cx="949825" cy="657750"/>
            </a:xfrm>
          </p:grpSpPr>
          <p:sp>
            <p:nvSpPr>
              <p:cNvPr id="1317" name="Google Shape;1317;p30"/>
              <p:cNvSpPr/>
              <p:nvPr/>
            </p:nvSpPr>
            <p:spPr>
              <a:xfrm>
                <a:off x="7368350"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0"/>
              <p:cNvSpPr/>
              <p:nvPr/>
            </p:nvSpPr>
            <p:spPr>
              <a:xfrm>
                <a:off x="7663400"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0"/>
              <p:cNvSpPr/>
              <p:nvPr/>
            </p:nvSpPr>
            <p:spPr>
              <a:xfrm>
                <a:off x="7663400"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0"/>
              <p:cNvSpPr/>
              <p:nvPr/>
            </p:nvSpPr>
            <p:spPr>
              <a:xfrm>
                <a:off x="7956575"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63"/>
        <p:cNvGrpSpPr/>
        <p:nvPr/>
      </p:nvGrpSpPr>
      <p:grpSpPr>
        <a:xfrm>
          <a:off x="0" y="0"/>
          <a:ext cx="0" cy="0"/>
          <a:chOff x="0" y="0"/>
          <a:chExt cx="0" cy="0"/>
        </a:xfrm>
      </p:grpSpPr>
      <p:grpSp>
        <p:nvGrpSpPr>
          <p:cNvPr id="1364" name="Google Shape;1364;p32"/>
          <p:cNvGrpSpPr/>
          <p:nvPr/>
        </p:nvGrpSpPr>
        <p:grpSpPr>
          <a:xfrm>
            <a:off x="279670" y="142140"/>
            <a:ext cx="8658931" cy="4806398"/>
            <a:chOff x="279670" y="142140"/>
            <a:chExt cx="8658931" cy="4806398"/>
          </a:xfrm>
        </p:grpSpPr>
        <p:sp>
          <p:nvSpPr>
            <p:cNvPr id="1365" name="Google Shape;1365;p32"/>
            <p:cNvSpPr/>
            <p:nvPr/>
          </p:nvSpPr>
          <p:spPr>
            <a:xfrm flipH="1">
              <a:off x="8691650" y="142140"/>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2"/>
            <p:cNvSpPr/>
            <p:nvPr/>
          </p:nvSpPr>
          <p:spPr>
            <a:xfrm flipH="1">
              <a:off x="279670" y="4700338"/>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2"/>
          <p:cNvGrpSpPr/>
          <p:nvPr/>
        </p:nvGrpSpPr>
        <p:grpSpPr>
          <a:xfrm>
            <a:off x="251957" y="142148"/>
            <a:ext cx="8372299" cy="4843356"/>
            <a:chOff x="251957" y="142148"/>
            <a:chExt cx="8372299" cy="4843356"/>
          </a:xfrm>
        </p:grpSpPr>
        <p:grpSp>
          <p:nvGrpSpPr>
            <p:cNvPr id="1368" name="Google Shape;1368;p32"/>
            <p:cNvGrpSpPr/>
            <p:nvPr/>
          </p:nvGrpSpPr>
          <p:grpSpPr>
            <a:xfrm flipH="1">
              <a:off x="251957" y="142148"/>
              <a:ext cx="838324" cy="185756"/>
              <a:chOff x="4389925" y="459275"/>
              <a:chExt cx="999075" cy="221375"/>
            </a:xfrm>
          </p:grpSpPr>
          <p:sp>
            <p:nvSpPr>
              <p:cNvPr id="1369" name="Google Shape;1369;p32"/>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2"/>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2"/>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2"/>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2"/>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2"/>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2"/>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2"/>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2"/>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2"/>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2"/>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2"/>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1" name="Google Shape;1381;p32"/>
            <p:cNvGrpSpPr/>
            <p:nvPr/>
          </p:nvGrpSpPr>
          <p:grpSpPr>
            <a:xfrm flipH="1">
              <a:off x="7785932" y="4799748"/>
              <a:ext cx="838324" cy="185756"/>
              <a:chOff x="4389925" y="459275"/>
              <a:chExt cx="999075" cy="221375"/>
            </a:xfrm>
          </p:grpSpPr>
          <p:sp>
            <p:nvSpPr>
              <p:cNvPr id="1382" name="Google Shape;1382;p32"/>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2"/>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2"/>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2"/>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2"/>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2"/>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2"/>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2"/>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2"/>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2"/>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2"/>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2"/>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94" name="Google Shape;1394;p32"/>
          <p:cNvGrpSpPr/>
          <p:nvPr/>
        </p:nvGrpSpPr>
        <p:grpSpPr>
          <a:xfrm>
            <a:off x="-677625" y="-268650"/>
            <a:ext cx="9956658" cy="5037175"/>
            <a:chOff x="-677625" y="-268650"/>
            <a:chExt cx="9956658" cy="5037175"/>
          </a:xfrm>
        </p:grpSpPr>
        <p:grpSp>
          <p:nvGrpSpPr>
            <p:cNvPr id="1395" name="Google Shape;1395;p32"/>
            <p:cNvGrpSpPr/>
            <p:nvPr/>
          </p:nvGrpSpPr>
          <p:grpSpPr>
            <a:xfrm>
              <a:off x="-677625" y="1017734"/>
              <a:ext cx="1243875" cy="1001841"/>
              <a:chOff x="6198500" y="1668659"/>
              <a:chExt cx="1243875" cy="1001841"/>
            </a:xfrm>
          </p:grpSpPr>
          <p:sp>
            <p:nvSpPr>
              <p:cNvPr id="1396" name="Google Shape;1396;p32"/>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2"/>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2"/>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2"/>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2"/>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2"/>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2" name="Google Shape;1402;p32"/>
            <p:cNvGrpSpPr/>
            <p:nvPr/>
          </p:nvGrpSpPr>
          <p:grpSpPr>
            <a:xfrm flipH="1">
              <a:off x="8624258" y="4110775"/>
              <a:ext cx="654775" cy="657750"/>
              <a:chOff x="7663400" y="2447013"/>
              <a:chExt cx="654775" cy="657750"/>
            </a:xfrm>
          </p:grpSpPr>
          <p:sp>
            <p:nvSpPr>
              <p:cNvPr id="1403" name="Google Shape;1403;p32"/>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2"/>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2"/>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32"/>
            <p:cNvGrpSpPr/>
            <p:nvPr/>
          </p:nvGrpSpPr>
          <p:grpSpPr>
            <a:xfrm flipH="1">
              <a:off x="7351642" y="-268650"/>
              <a:ext cx="949825" cy="657750"/>
              <a:chOff x="7368350" y="1061350"/>
              <a:chExt cx="949825" cy="657750"/>
            </a:xfrm>
          </p:grpSpPr>
          <p:sp>
            <p:nvSpPr>
              <p:cNvPr id="1407" name="Google Shape;1407;p32"/>
              <p:cNvSpPr/>
              <p:nvPr/>
            </p:nvSpPr>
            <p:spPr>
              <a:xfrm>
                <a:off x="7368350"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2"/>
              <p:cNvSpPr/>
              <p:nvPr/>
            </p:nvSpPr>
            <p:spPr>
              <a:xfrm>
                <a:off x="7663400"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2"/>
              <p:cNvSpPr/>
              <p:nvPr/>
            </p:nvSpPr>
            <p:spPr>
              <a:xfrm>
                <a:off x="7663400"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2"/>
              <p:cNvSpPr/>
              <p:nvPr/>
            </p:nvSpPr>
            <p:spPr>
              <a:xfrm>
                <a:off x="7956575"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411"/>
        <p:cNvGrpSpPr/>
        <p:nvPr/>
      </p:nvGrpSpPr>
      <p:grpSpPr>
        <a:xfrm>
          <a:off x="0" y="0"/>
          <a:ext cx="0" cy="0"/>
          <a:chOff x="0" y="0"/>
          <a:chExt cx="0" cy="0"/>
        </a:xfrm>
      </p:grpSpPr>
      <p:grpSp>
        <p:nvGrpSpPr>
          <p:cNvPr id="1412" name="Google Shape;1412;p33"/>
          <p:cNvGrpSpPr/>
          <p:nvPr/>
        </p:nvGrpSpPr>
        <p:grpSpPr>
          <a:xfrm>
            <a:off x="7488089" y="198735"/>
            <a:ext cx="838324" cy="185756"/>
            <a:chOff x="4389925" y="459275"/>
            <a:chExt cx="999075" cy="221375"/>
          </a:xfrm>
        </p:grpSpPr>
        <p:sp>
          <p:nvSpPr>
            <p:cNvPr id="1413" name="Google Shape;1413;p33"/>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3"/>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3"/>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3"/>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3"/>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3"/>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3"/>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3"/>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3"/>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3"/>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3"/>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3"/>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5" name="Google Shape;1425;p33"/>
          <p:cNvGrpSpPr/>
          <p:nvPr/>
        </p:nvGrpSpPr>
        <p:grpSpPr>
          <a:xfrm>
            <a:off x="385814" y="4727485"/>
            <a:ext cx="838324" cy="185756"/>
            <a:chOff x="4389925" y="459275"/>
            <a:chExt cx="999075" cy="221375"/>
          </a:xfrm>
        </p:grpSpPr>
        <p:sp>
          <p:nvSpPr>
            <p:cNvPr id="1426" name="Google Shape;1426;p33"/>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3"/>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3"/>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3"/>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3"/>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3"/>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3"/>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3"/>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3"/>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3"/>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3"/>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3"/>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8" name="Google Shape;1438;p33"/>
          <p:cNvGrpSpPr/>
          <p:nvPr/>
        </p:nvGrpSpPr>
        <p:grpSpPr>
          <a:xfrm>
            <a:off x="209632" y="156550"/>
            <a:ext cx="1477226" cy="4193861"/>
            <a:chOff x="209632" y="156550"/>
            <a:chExt cx="1477226" cy="4193861"/>
          </a:xfrm>
        </p:grpSpPr>
        <p:sp>
          <p:nvSpPr>
            <p:cNvPr id="1439" name="Google Shape;1439;p33"/>
            <p:cNvSpPr/>
            <p:nvPr/>
          </p:nvSpPr>
          <p:spPr>
            <a:xfrm flipH="1">
              <a:off x="1400283" y="156550"/>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3"/>
            <p:cNvSpPr/>
            <p:nvPr/>
          </p:nvSpPr>
          <p:spPr>
            <a:xfrm>
              <a:off x="209632" y="4103460"/>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1" name="Google Shape;1441;p33"/>
          <p:cNvGrpSpPr/>
          <p:nvPr/>
        </p:nvGrpSpPr>
        <p:grpSpPr>
          <a:xfrm>
            <a:off x="8628350" y="156538"/>
            <a:ext cx="654775" cy="657750"/>
            <a:chOff x="7663400" y="2447013"/>
            <a:chExt cx="654775" cy="657750"/>
          </a:xfrm>
        </p:grpSpPr>
        <p:sp>
          <p:nvSpPr>
            <p:cNvPr id="1442" name="Google Shape;1442;p33"/>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3"/>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3"/>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5" name="Google Shape;1445;p33"/>
          <p:cNvGrpSpPr/>
          <p:nvPr/>
        </p:nvGrpSpPr>
        <p:grpSpPr>
          <a:xfrm>
            <a:off x="135288" y="117738"/>
            <a:ext cx="949825" cy="657750"/>
            <a:chOff x="7229325" y="1061350"/>
            <a:chExt cx="949825" cy="657750"/>
          </a:xfrm>
        </p:grpSpPr>
        <p:sp>
          <p:nvSpPr>
            <p:cNvPr id="1446" name="Google Shape;1446;p33"/>
            <p:cNvSpPr/>
            <p:nvPr/>
          </p:nvSpPr>
          <p:spPr>
            <a:xfrm>
              <a:off x="7229325"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3"/>
            <p:cNvSpPr/>
            <p:nvPr/>
          </p:nvSpPr>
          <p:spPr>
            <a:xfrm>
              <a:off x="7524375"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3"/>
            <p:cNvSpPr/>
            <p:nvPr/>
          </p:nvSpPr>
          <p:spPr>
            <a:xfrm>
              <a:off x="7524375"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3"/>
            <p:cNvSpPr/>
            <p:nvPr/>
          </p:nvSpPr>
          <p:spPr>
            <a:xfrm>
              <a:off x="7817550"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3"/>
          <p:cNvGrpSpPr/>
          <p:nvPr/>
        </p:nvGrpSpPr>
        <p:grpSpPr>
          <a:xfrm rot="10800000" flipH="1">
            <a:off x="8199913" y="4204209"/>
            <a:ext cx="1243875" cy="1001841"/>
            <a:chOff x="6198500" y="1668659"/>
            <a:chExt cx="1243875" cy="1001841"/>
          </a:xfrm>
        </p:grpSpPr>
        <p:sp>
          <p:nvSpPr>
            <p:cNvPr id="1451" name="Google Shape;1451;p33"/>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3"/>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3"/>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3"/>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3"/>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3"/>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sp>
        <p:nvSpPr>
          <p:cNvPr id="45" name="Google Shape;45;p3"/>
          <p:cNvSpPr txBox="1">
            <a:spLocks noGrp="1"/>
          </p:cNvSpPr>
          <p:nvPr>
            <p:ph type="title"/>
          </p:nvPr>
        </p:nvSpPr>
        <p:spPr>
          <a:xfrm>
            <a:off x="713225" y="2256325"/>
            <a:ext cx="3791700" cy="151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6" name="Google Shape;46;p3"/>
          <p:cNvSpPr txBox="1">
            <a:spLocks noGrp="1"/>
          </p:cNvSpPr>
          <p:nvPr>
            <p:ph type="title" idx="2" hasCustomPrompt="1"/>
          </p:nvPr>
        </p:nvSpPr>
        <p:spPr>
          <a:xfrm>
            <a:off x="713225" y="1328500"/>
            <a:ext cx="1379400" cy="915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b="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7" name="Google Shape;47;p3"/>
          <p:cNvSpPr>
            <a:spLocks noGrp="1"/>
          </p:cNvSpPr>
          <p:nvPr>
            <p:ph type="pic" idx="3"/>
          </p:nvPr>
        </p:nvSpPr>
        <p:spPr>
          <a:xfrm flipH="1">
            <a:off x="4999325" y="1075200"/>
            <a:ext cx="3363300" cy="2993100"/>
          </a:xfrm>
          <a:prstGeom prst="hexagon">
            <a:avLst>
              <a:gd name="adj" fmla="val 25000"/>
              <a:gd name="vf" fmla="val 115470"/>
            </a:avLst>
          </a:prstGeom>
          <a:noFill/>
          <a:ln>
            <a:noFill/>
          </a:ln>
        </p:spPr>
      </p:sp>
      <p:grpSp>
        <p:nvGrpSpPr>
          <p:cNvPr id="48" name="Google Shape;48;p3"/>
          <p:cNvGrpSpPr/>
          <p:nvPr/>
        </p:nvGrpSpPr>
        <p:grpSpPr>
          <a:xfrm>
            <a:off x="385814" y="311460"/>
            <a:ext cx="8419724" cy="4601781"/>
            <a:chOff x="385814" y="311460"/>
            <a:chExt cx="8419724" cy="4601781"/>
          </a:xfrm>
        </p:grpSpPr>
        <p:grpSp>
          <p:nvGrpSpPr>
            <p:cNvPr id="49" name="Google Shape;49;p3"/>
            <p:cNvGrpSpPr/>
            <p:nvPr/>
          </p:nvGrpSpPr>
          <p:grpSpPr>
            <a:xfrm>
              <a:off x="7967214" y="311460"/>
              <a:ext cx="838324" cy="185756"/>
              <a:chOff x="4389925" y="459275"/>
              <a:chExt cx="999075" cy="221375"/>
            </a:xfrm>
          </p:grpSpPr>
          <p:sp>
            <p:nvSpPr>
              <p:cNvPr id="50" name="Google Shape;50;p3"/>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3"/>
            <p:cNvGrpSpPr/>
            <p:nvPr/>
          </p:nvGrpSpPr>
          <p:grpSpPr>
            <a:xfrm>
              <a:off x="385814" y="4727485"/>
              <a:ext cx="838324" cy="185756"/>
              <a:chOff x="4389925" y="459275"/>
              <a:chExt cx="999075" cy="221375"/>
            </a:xfrm>
          </p:grpSpPr>
          <p:sp>
            <p:nvSpPr>
              <p:cNvPr id="63" name="Google Shape;63;p3"/>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5" name="Google Shape;75;p3"/>
          <p:cNvSpPr/>
          <p:nvPr/>
        </p:nvSpPr>
        <p:spPr>
          <a:xfrm flipH="1">
            <a:off x="3199833" y="210625"/>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3"/>
          <p:cNvGrpSpPr/>
          <p:nvPr/>
        </p:nvGrpSpPr>
        <p:grpSpPr>
          <a:xfrm>
            <a:off x="274325" y="210625"/>
            <a:ext cx="8593075" cy="4774038"/>
            <a:chOff x="274325" y="210625"/>
            <a:chExt cx="8593075" cy="4774038"/>
          </a:xfrm>
        </p:grpSpPr>
        <p:grpSp>
          <p:nvGrpSpPr>
            <p:cNvPr id="77" name="Google Shape;77;p3"/>
            <p:cNvGrpSpPr/>
            <p:nvPr/>
          </p:nvGrpSpPr>
          <p:grpSpPr>
            <a:xfrm>
              <a:off x="8212625" y="4326913"/>
              <a:ext cx="654775" cy="657750"/>
              <a:chOff x="7663400" y="2447013"/>
              <a:chExt cx="654775" cy="657750"/>
            </a:xfrm>
          </p:grpSpPr>
          <p:sp>
            <p:nvSpPr>
              <p:cNvPr id="78" name="Google Shape;78;p3"/>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3"/>
            <p:cNvGrpSpPr/>
            <p:nvPr/>
          </p:nvGrpSpPr>
          <p:grpSpPr>
            <a:xfrm>
              <a:off x="274325" y="210625"/>
              <a:ext cx="949825" cy="657750"/>
              <a:chOff x="7368350" y="1061350"/>
              <a:chExt cx="949825" cy="657750"/>
            </a:xfrm>
          </p:grpSpPr>
          <p:sp>
            <p:nvSpPr>
              <p:cNvPr id="82" name="Google Shape;82;p3"/>
              <p:cNvSpPr/>
              <p:nvPr/>
            </p:nvSpPr>
            <p:spPr>
              <a:xfrm>
                <a:off x="7368350"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663400"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663400"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7956575"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6"/>
        <p:cNvGrpSpPr/>
        <p:nvPr/>
      </p:nvGrpSpPr>
      <p:grpSpPr>
        <a:xfrm>
          <a:off x="0" y="0"/>
          <a:ext cx="0" cy="0"/>
          <a:chOff x="0" y="0"/>
          <a:chExt cx="0" cy="0"/>
        </a:xfrm>
      </p:grpSpPr>
      <p:sp>
        <p:nvSpPr>
          <p:cNvPr id="137" name="Google Shape;13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8" name="Google Shape;138;p5"/>
          <p:cNvSpPr txBox="1">
            <a:spLocks noGrp="1"/>
          </p:cNvSpPr>
          <p:nvPr>
            <p:ph type="subTitle" idx="1"/>
          </p:nvPr>
        </p:nvSpPr>
        <p:spPr>
          <a:xfrm>
            <a:off x="5089996" y="3798303"/>
            <a:ext cx="2204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9" name="Google Shape;139;p5"/>
          <p:cNvSpPr txBox="1">
            <a:spLocks noGrp="1"/>
          </p:cNvSpPr>
          <p:nvPr>
            <p:ph type="subTitle" idx="2"/>
          </p:nvPr>
        </p:nvSpPr>
        <p:spPr>
          <a:xfrm>
            <a:off x="1847310" y="3798303"/>
            <a:ext cx="2203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0" name="Google Shape;140;p5"/>
          <p:cNvSpPr txBox="1">
            <a:spLocks noGrp="1"/>
          </p:cNvSpPr>
          <p:nvPr>
            <p:ph type="subTitle" idx="3"/>
          </p:nvPr>
        </p:nvSpPr>
        <p:spPr>
          <a:xfrm>
            <a:off x="5089988" y="3454204"/>
            <a:ext cx="2204700" cy="42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solidFill>
                  <a:schemeClr val="dk1"/>
                </a:solidFill>
                <a:latin typeface="Plus Jakarta Sans"/>
                <a:ea typeface="Plus Jakarta Sans"/>
                <a:cs typeface="Plus Jakarta Sans"/>
                <a:sym typeface="Plus Jakarta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1" name="Google Shape;141;p5"/>
          <p:cNvSpPr txBox="1">
            <a:spLocks noGrp="1"/>
          </p:cNvSpPr>
          <p:nvPr>
            <p:ph type="subTitle" idx="4"/>
          </p:nvPr>
        </p:nvSpPr>
        <p:spPr>
          <a:xfrm>
            <a:off x="1847113" y="3454204"/>
            <a:ext cx="2203500" cy="42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solidFill>
                  <a:schemeClr val="dk1"/>
                </a:solidFill>
                <a:latin typeface="Plus Jakarta Sans"/>
                <a:ea typeface="Plus Jakarta Sans"/>
                <a:cs typeface="Plus Jakarta Sans"/>
                <a:sym typeface="Plus Jakarta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42" name="Google Shape;142;p5"/>
          <p:cNvGrpSpPr/>
          <p:nvPr/>
        </p:nvGrpSpPr>
        <p:grpSpPr>
          <a:xfrm>
            <a:off x="349807" y="179360"/>
            <a:ext cx="8017024" cy="4805518"/>
            <a:chOff x="349807" y="179360"/>
            <a:chExt cx="8017024" cy="4805518"/>
          </a:xfrm>
        </p:grpSpPr>
        <p:grpSp>
          <p:nvGrpSpPr>
            <p:cNvPr id="143" name="Google Shape;143;p5"/>
            <p:cNvGrpSpPr/>
            <p:nvPr/>
          </p:nvGrpSpPr>
          <p:grpSpPr>
            <a:xfrm flipH="1">
              <a:off x="349807" y="4799123"/>
              <a:ext cx="838324" cy="185756"/>
              <a:chOff x="4389925" y="459275"/>
              <a:chExt cx="999075" cy="221375"/>
            </a:xfrm>
          </p:grpSpPr>
          <p:sp>
            <p:nvSpPr>
              <p:cNvPr id="144" name="Google Shape;144;p5"/>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5"/>
            <p:cNvGrpSpPr/>
            <p:nvPr/>
          </p:nvGrpSpPr>
          <p:grpSpPr>
            <a:xfrm flipH="1">
              <a:off x="7528507" y="179360"/>
              <a:ext cx="838324" cy="185756"/>
              <a:chOff x="4389925" y="459275"/>
              <a:chExt cx="999075" cy="221375"/>
            </a:xfrm>
          </p:grpSpPr>
          <p:sp>
            <p:nvSpPr>
              <p:cNvPr id="157" name="Google Shape;157;p5"/>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9" name="Google Shape;169;p5"/>
          <p:cNvGrpSpPr/>
          <p:nvPr/>
        </p:nvGrpSpPr>
        <p:grpSpPr>
          <a:xfrm>
            <a:off x="135158" y="1263775"/>
            <a:ext cx="8542543" cy="3751703"/>
            <a:chOff x="135158" y="1263775"/>
            <a:chExt cx="8542543" cy="3751703"/>
          </a:xfrm>
        </p:grpSpPr>
        <p:sp>
          <p:nvSpPr>
            <p:cNvPr id="170" name="Google Shape;170;p5"/>
            <p:cNvSpPr/>
            <p:nvPr/>
          </p:nvSpPr>
          <p:spPr>
            <a:xfrm flipH="1">
              <a:off x="135158" y="1263775"/>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flipH="1">
              <a:off x="8430750" y="4768527"/>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5"/>
          <p:cNvGrpSpPr/>
          <p:nvPr/>
        </p:nvGrpSpPr>
        <p:grpSpPr>
          <a:xfrm>
            <a:off x="-341717" y="210625"/>
            <a:ext cx="10226992" cy="4284738"/>
            <a:chOff x="-341717" y="210625"/>
            <a:chExt cx="10226992" cy="4284738"/>
          </a:xfrm>
        </p:grpSpPr>
        <p:grpSp>
          <p:nvGrpSpPr>
            <p:cNvPr id="173" name="Google Shape;173;p5"/>
            <p:cNvGrpSpPr/>
            <p:nvPr/>
          </p:nvGrpSpPr>
          <p:grpSpPr>
            <a:xfrm>
              <a:off x="8787483" y="3837613"/>
              <a:ext cx="654775" cy="657750"/>
              <a:chOff x="7663400" y="2447013"/>
              <a:chExt cx="654775" cy="657750"/>
            </a:xfrm>
          </p:grpSpPr>
          <p:sp>
            <p:nvSpPr>
              <p:cNvPr id="174" name="Google Shape;174;p5"/>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5"/>
            <p:cNvGrpSpPr/>
            <p:nvPr/>
          </p:nvGrpSpPr>
          <p:grpSpPr>
            <a:xfrm flipH="1">
              <a:off x="-341717" y="210625"/>
              <a:ext cx="949825" cy="657750"/>
              <a:chOff x="7368350" y="1061350"/>
              <a:chExt cx="949825" cy="657750"/>
            </a:xfrm>
          </p:grpSpPr>
          <p:sp>
            <p:nvSpPr>
              <p:cNvPr id="178" name="Google Shape;178;p5"/>
              <p:cNvSpPr/>
              <p:nvPr/>
            </p:nvSpPr>
            <p:spPr>
              <a:xfrm>
                <a:off x="7368350"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7663400"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7663400"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7956575"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5"/>
            <p:cNvGrpSpPr/>
            <p:nvPr/>
          </p:nvGrpSpPr>
          <p:grpSpPr>
            <a:xfrm>
              <a:off x="8641400" y="230459"/>
              <a:ext cx="1243875" cy="1001841"/>
              <a:chOff x="6198500" y="1668659"/>
              <a:chExt cx="1243875" cy="1001841"/>
            </a:xfrm>
          </p:grpSpPr>
          <p:sp>
            <p:nvSpPr>
              <p:cNvPr id="183" name="Google Shape;183;p5"/>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9"/>
        <p:cNvGrpSpPr/>
        <p:nvPr/>
      </p:nvGrpSpPr>
      <p:grpSpPr>
        <a:xfrm>
          <a:off x="0" y="0"/>
          <a:ext cx="0" cy="0"/>
          <a:chOff x="0" y="0"/>
          <a:chExt cx="0" cy="0"/>
        </a:xfrm>
      </p:grpSpPr>
      <p:sp>
        <p:nvSpPr>
          <p:cNvPr id="190" name="Google Shape;19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91" name="Google Shape;191;p6"/>
          <p:cNvGrpSpPr/>
          <p:nvPr/>
        </p:nvGrpSpPr>
        <p:grpSpPr>
          <a:xfrm>
            <a:off x="279670" y="142140"/>
            <a:ext cx="8658931" cy="4806398"/>
            <a:chOff x="279670" y="142140"/>
            <a:chExt cx="8658931" cy="4806398"/>
          </a:xfrm>
        </p:grpSpPr>
        <p:sp>
          <p:nvSpPr>
            <p:cNvPr id="192" name="Google Shape;192;p6"/>
            <p:cNvSpPr/>
            <p:nvPr/>
          </p:nvSpPr>
          <p:spPr>
            <a:xfrm flipH="1">
              <a:off x="8691650" y="142140"/>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flipH="1">
              <a:off x="279670" y="4700338"/>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6"/>
          <p:cNvGrpSpPr/>
          <p:nvPr/>
        </p:nvGrpSpPr>
        <p:grpSpPr>
          <a:xfrm>
            <a:off x="251957" y="142148"/>
            <a:ext cx="8372299" cy="4843356"/>
            <a:chOff x="251957" y="142148"/>
            <a:chExt cx="8372299" cy="4843356"/>
          </a:xfrm>
        </p:grpSpPr>
        <p:grpSp>
          <p:nvGrpSpPr>
            <p:cNvPr id="195" name="Google Shape;195;p6"/>
            <p:cNvGrpSpPr/>
            <p:nvPr/>
          </p:nvGrpSpPr>
          <p:grpSpPr>
            <a:xfrm flipH="1">
              <a:off x="251957" y="142148"/>
              <a:ext cx="838324" cy="185756"/>
              <a:chOff x="4389925" y="459275"/>
              <a:chExt cx="999075" cy="221375"/>
            </a:xfrm>
          </p:grpSpPr>
          <p:sp>
            <p:nvSpPr>
              <p:cNvPr id="196" name="Google Shape;196;p6"/>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6"/>
            <p:cNvGrpSpPr/>
            <p:nvPr/>
          </p:nvGrpSpPr>
          <p:grpSpPr>
            <a:xfrm flipH="1">
              <a:off x="7785932" y="4799748"/>
              <a:ext cx="838324" cy="185756"/>
              <a:chOff x="4389925" y="459275"/>
              <a:chExt cx="999075" cy="221375"/>
            </a:xfrm>
          </p:grpSpPr>
          <p:sp>
            <p:nvSpPr>
              <p:cNvPr id="209" name="Google Shape;209;p6"/>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1" name="Google Shape;221;p6"/>
          <p:cNvGrpSpPr/>
          <p:nvPr/>
        </p:nvGrpSpPr>
        <p:grpSpPr>
          <a:xfrm>
            <a:off x="-677625" y="-268650"/>
            <a:ext cx="9956658" cy="5037175"/>
            <a:chOff x="-677625" y="-268650"/>
            <a:chExt cx="9956658" cy="5037175"/>
          </a:xfrm>
        </p:grpSpPr>
        <p:grpSp>
          <p:nvGrpSpPr>
            <p:cNvPr id="222" name="Google Shape;222;p6"/>
            <p:cNvGrpSpPr/>
            <p:nvPr/>
          </p:nvGrpSpPr>
          <p:grpSpPr>
            <a:xfrm>
              <a:off x="-677625" y="1017734"/>
              <a:ext cx="1243875" cy="1001841"/>
              <a:chOff x="6198500" y="1668659"/>
              <a:chExt cx="1243875" cy="1001841"/>
            </a:xfrm>
          </p:grpSpPr>
          <p:sp>
            <p:nvSpPr>
              <p:cNvPr id="223" name="Google Shape;223;p6"/>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6"/>
            <p:cNvGrpSpPr/>
            <p:nvPr/>
          </p:nvGrpSpPr>
          <p:grpSpPr>
            <a:xfrm flipH="1">
              <a:off x="8624258" y="4110775"/>
              <a:ext cx="654775" cy="657750"/>
              <a:chOff x="7663400" y="2447013"/>
              <a:chExt cx="654775" cy="657750"/>
            </a:xfrm>
          </p:grpSpPr>
          <p:sp>
            <p:nvSpPr>
              <p:cNvPr id="230" name="Google Shape;230;p6"/>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6"/>
            <p:cNvGrpSpPr/>
            <p:nvPr/>
          </p:nvGrpSpPr>
          <p:grpSpPr>
            <a:xfrm flipH="1">
              <a:off x="7351642" y="-268650"/>
              <a:ext cx="949825" cy="657750"/>
              <a:chOff x="7368350" y="1061350"/>
              <a:chExt cx="949825" cy="657750"/>
            </a:xfrm>
          </p:grpSpPr>
          <p:sp>
            <p:nvSpPr>
              <p:cNvPr id="234" name="Google Shape;234;p6"/>
              <p:cNvSpPr/>
              <p:nvPr/>
            </p:nvSpPr>
            <p:spPr>
              <a:xfrm>
                <a:off x="7368350"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663400"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7663400"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7956575"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8"/>
        <p:cNvGrpSpPr/>
        <p:nvPr/>
      </p:nvGrpSpPr>
      <p:grpSpPr>
        <a:xfrm>
          <a:off x="0" y="0"/>
          <a:ext cx="0" cy="0"/>
          <a:chOff x="0" y="0"/>
          <a:chExt cx="0" cy="0"/>
        </a:xfrm>
      </p:grpSpPr>
      <p:sp>
        <p:nvSpPr>
          <p:cNvPr id="239" name="Google Shape;239;p7"/>
          <p:cNvSpPr txBox="1">
            <a:spLocks noGrp="1"/>
          </p:cNvSpPr>
          <p:nvPr>
            <p:ph type="title"/>
          </p:nvPr>
        </p:nvSpPr>
        <p:spPr>
          <a:xfrm>
            <a:off x="4758025" y="1051500"/>
            <a:ext cx="3549900" cy="113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0" name="Google Shape;240;p7"/>
          <p:cNvSpPr txBox="1">
            <a:spLocks noGrp="1"/>
          </p:cNvSpPr>
          <p:nvPr>
            <p:ph type="subTitle" idx="1"/>
          </p:nvPr>
        </p:nvSpPr>
        <p:spPr>
          <a:xfrm>
            <a:off x="4758025" y="2184900"/>
            <a:ext cx="3549900" cy="1907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241" name="Google Shape;241;p7"/>
          <p:cNvSpPr>
            <a:spLocks noGrp="1"/>
          </p:cNvSpPr>
          <p:nvPr>
            <p:ph type="pic" idx="2"/>
          </p:nvPr>
        </p:nvSpPr>
        <p:spPr>
          <a:xfrm>
            <a:off x="1040075" y="1075200"/>
            <a:ext cx="3363300" cy="2993100"/>
          </a:xfrm>
          <a:prstGeom prst="hexagon">
            <a:avLst>
              <a:gd name="adj" fmla="val 25000"/>
              <a:gd name="vf" fmla="val 115470"/>
            </a:avLst>
          </a:prstGeom>
          <a:noFill/>
          <a:ln>
            <a:noFill/>
          </a:ln>
        </p:spPr>
      </p:sp>
      <p:grpSp>
        <p:nvGrpSpPr>
          <p:cNvPr id="242" name="Google Shape;242;p7"/>
          <p:cNvGrpSpPr/>
          <p:nvPr/>
        </p:nvGrpSpPr>
        <p:grpSpPr>
          <a:xfrm>
            <a:off x="560570" y="199048"/>
            <a:ext cx="8225224" cy="4714193"/>
            <a:chOff x="560570" y="199048"/>
            <a:chExt cx="8225224" cy="4714193"/>
          </a:xfrm>
        </p:grpSpPr>
        <p:grpSp>
          <p:nvGrpSpPr>
            <p:cNvPr id="243" name="Google Shape;243;p7"/>
            <p:cNvGrpSpPr/>
            <p:nvPr/>
          </p:nvGrpSpPr>
          <p:grpSpPr>
            <a:xfrm flipH="1">
              <a:off x="7947470" y="199048"/>
              <a:ext cx="838324" cy="185756"/>
              <a:chOff x="4389925" y="459275"/>
              <a:chExt cx="999075" cy="221375"/>
            </a:xfrm>
          </p:grpSpPr>
          <p:sp>
            <p:nvSpPr>
              <p:cNvPr id="244" name="Google Shape;244;p7"/>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7"/>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7"/>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7"/>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7"/>
            <p:cNvGrpSpPr/>
            <p:nvPr/>
          </p:nvGrpSpPr>
          <p:grpSpPr>
            <a:xfrm flipH="1">
              <a:off x="560570" y="4727485"/>
              <a:ext cx="838324" cy="185756"/>
              <a:chOff x="4389925" y="459275"/>
              <a:chExt cx="999075" cy="221375"/>
            </a:xfrm>
          </p:grpSpPr>
          <p:sp>
            <p:nvSpPr>
              <p:cNvPr id="257" name="Google Shape;257;p7"/>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9" name="Google Shape;269;p7"/>
          <p:cNvGrpSpPr/>
          <p:nvPr/>
        </p:nvGrpSpPr>
        <p:grpSpPr>
          <a:xfrm>
            <a:off x="3950063" y="-180525"/>
            <a:ext cx="4946470" cy="5165187"/>
            <a:chOff x="3950063" y="-180525"/>
            <a:chExt cx="4946470" cy="5165187"/>
          </a:xfrm>
        </p:grpSpPr>
        <p:grpSp>
          <p:nvGrpSpPr>
            <p:cNvPr id="270" name="Google Shape;270;p7"/>
            <p:cNvGrpSpPr/>
            <p:nvPr/>
          </p:nvGrpSpPr>
          <p:grpSpPr>
            <a:xfrm flipH="1">
              <a:off x="8241758" y="4326913"/>
              <a:ext cx="654775" cy="657750"/>
              <a:chOff x="7663400" y="2447013"/>
              <a:chExt cx="654775" cy="657750"/>
            </a:xfrm>
          </p:grpSpPr>
          <p:sp>
            <p:nvSpPr>
              <p:cNvPr id="271" name="Google Shape;271;p7"/>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7"/>
            <p:cNvGrpSpPr/>
            <p:nvPr/>
          </p:nvGrpSpPr>
          <p:grpSpPr>
            <a:xfrm>
              <a:off x="3950063" y="-180525"/>
              <a:ext cx="1243875" cy="1001841"/>
              <a:chOff x="6198500" y="1668659"/>
              <a:chExt cx="1243875" cy="1001841"/>
            </a:xfrm>
          </p:grpSpPr>
          <p:sp>
            <p:nvSpPr>
              <p:cNvPr id="275" name="Google Shape;275;p7"/>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1" name="Google Shape;281;p7"/>
          <p:cNvGrpSpPr/>
          <p:nvPr/>
        </p:nvGrpSpPr>
        <p:grpSpPr>
          <a:xfrm>
            <a:off x="385825" y="168452"/>
            <a:ext cx="4822958" cy="4683748"/>
            <a:chOff x="385825" y="168452"/>
            <a:chExt cx="4822958" cy="4683748"/>
          </a:xfrm>
        </p:grpSpPr>
        <p:sp>
          <p:nvSpPr>
            <p:cNvPr id="282" name="Google Shape;282;p7"/>
            <p:cNvSpPr/>
            <p:nvPr/>
          </p:nvSpPr>
          <p:spPr>
            <a:xfrm flipH="1">
              <a:off x="385825" y="168452"/>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flipH="1">
              <a:off x="4922208" y="4604000"/>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4"/>
        <p:cNvGrpSpPr/>
        <p:nvPr/>
      </p:nvGrpSpPr>
      <p:grpSpPr>
        <a:xfrm>
          <a:off x="0" y="0"/>
          <a:ext cx="0" cy="0"/>
          <a:chOff x="0" y="0"/>
          <a:chExt cx="0" cy="0"/>
        </a:xfrm>
      </p:grpSpPr>
      <p:sp>
        <p:nvSpPr>
          <p:cNvPr id="285" name="Google Shape;285;p8"/>
          <p:cNvSpPr txBox="1">
            <a:spLocks noGrp="1"/>
          </p:cNvSpPr>
          <p:nvPr>
            <p:ph type="title"/>
          </p:nvPr>
        </p:nvSpPr>
        <p:spPr>
          <a:xfrm>
            <a:off x="713225" y="1761600"/>
            <a:ext cx="3873600" cy="16203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4800"/>
              <a:buNone/>
              <a:defRPr sz="5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86" name="Google Shape;286;p8"/>
          <p:cNvGrpSpPr/>
          <p:nvPr/>
        </p:nvGrpSpPr>
        <p:grpSpPr>
          <a:xfrm>
            <a:off x="385814" y="311460"/>
            <a:ext cx="8419724" cy="4601781"/>
            <a:chOff x="385814" y="311460"/>
            <a:chExt cx="8419724" cy="4601781"/>
          </a:xfrm>
        </p:grpSpPr>
        <p:grpSp>
          <p:nvGrpSpPr>
            <p:cNvPr id="287" name="Google Shape;287;p8"/>
            <p:cNvGrpSpPr/>
            <p:nvPr/>
          </p:nvGrpSpPr>
          <p:grpSpPr>
            <a:xfrm>
              <a:off x="7967214" y="311460"/>
              <a:ext cx="838324" cy="185756"/>
              <a:chOff x="4389925" y="459275"/>
              <a:chExt cx="999075" cy="221375"/>
            </a:xfrm>
          </p:grpSpPr>
          <p:sp>
            <p:nvSpPr>
              <p:cNvPr id="288" name="Google Shape;288;p8"/>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p8"/>
            <p:cNvGrpSpPr/>
            <p:nvPr/>
          </p:nvGrpSpPr>
          <p:grpSpPr>
            <a:xfrm>
              <a:off x="385814" y="4727485"/>
              <a:ext cx="838324" cy="185756"/>
              <a:chOff x="4389925" y="459275"/>
              <a:chExt cx="999075" cy="221375"/>
            </a:xfrm>
          </p:grpSpPr>
          <p:sp>
            <p:nvSpPr>
              <p:cNvPr id="301" name="Google Shape;301;p8"/>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3" name="Google Shape;313;p8"/>
          <p:cNvSpPr/>
          <p:nvPr/>
        </p:nvSpPr>
        <p:spPr>
          <a:xfrm flipH="1">
            <a:off x="3199833" y="210625"/>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8"/>
          <p:cNvGrpSpPr/>
          <p:nvPr/>
        </p:nvGrpSpPr>
        <p:grpSpPr>
          <a:xfrm>
            <a:off x="274325" y="210625"/>
            <a:ext cx="8593075" cy="4774038"/>
            <a:chOff x="274325" y="210625"/>
            <a:chExt cx="8593075" cy="4774038"/>
          </a:xfrm>
        </p:grpSpPr>
        <p:grpSp>
          <p:nvGrpSpPr>
            <p:cNvPr id="315" name="Google Shape;315;p8"/>
            <p:cNvGrpSpPr/>
            <p:nvPr/>
          </p:nvGrpSpPr>
          <p:grpSpPr>
            <a:xfrm>
              <a:off x="8212625" y="4326913"/>
              <a:ext cx="654775" cy="657750"/>
              <a:chOff x="7663400" y="2447013"/>
              <a:chExt cx="654775" cy="657750"/>
            </a:xfrm>
          </p:grpSpPr>
          <p:sp>
            <p:nvSpPr>
              <p:cNvPr id="316" name="Google Shape;316;p8"/>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8"/>
            <p:cNvGrpSpPr/>
            <p:nvPr/>
          </p:nvGrpSpPr>
          <p:grpSpPr>
            <a:xfrm>
              <a:off x="274325" y="210625"/>
              <a:ext cx="949825" cy="657750"/>
              <a:chOff x="7368350" y="1061350"/>
              <a:chExt cx="949825" cy="657750"/>
            </a:xfrm>
          </p:grpSpPr>
          <p:sp>
            <p:nvSpPr>
              <p:cNvPr id="320" name="Google Shape;320;p8"/>
              <p:cNvSpPr/>
              <p:nvPr/>
            </p:nvSpPr>
            <p:spPr>
              <a:xfrm>
                <a:off x="7368350"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7663400"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7663400"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956575"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4" name="Google Shape;324;p8"/>
          <p:cNvSpPr>
            <a:spLocks noGrp="1"/>
          </p:cNvSpPr>
          <p:nvPr>
            <p:ph type="pic" idx="2"/>
          </p:nvPr>
        </p:nvSpPr>
        <p:spPr>
          <a:xfrm>
            <a:off x="4999313" y="1075200"/>
            <a:ext cx="3363300" cy="2993100"/>
          </a:xfrm>
          <a:prstGeom prst="hexagon">
            <a:avLst>
              <a:gd name="adj" fmla="val 25000"/>
              <a:gd name="vf" fmla="val 115470"/>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5"/>
        <p:cNvGrpSpPr/>
        <p:nvPr/>
      </p:nvGrpSpPr>
      <p:grpSpPr>
        <a:xfrm>
          <a:off x="0" y="0"/>
          <a:ext cx="0" cy="0"/>
          <a:chOff x="0" y="0"/>
          <a:chExt cx="0" cy="0"/>
        </a:xfrm>
      </p:grpSpPr>
      <p:sp>
        <p:nvSpPr>
          <p:cNvPr id="326" name="Google Shape;326;p9"/>
          <p:cNvSpPr txBox="1">
            <a:spLocks noGrp="1"/>
          </p:cNvSpPr>
          <p:nvPr>
            <p:ph type="title"/>
          </p:nvPr>
        </p:nvSpPr>
        <p:spPr>
          <a:xfrm>
            <a:off x="4878450" y="1686275"/>
            <a:ext cx="3363300" cy="1090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7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27" name="Google Shape;327;p9"/>
          <p:cNvSpPr txBox="1">
            <a:spLocks noGrp="1"/>
          </p:cNvSpPr>
          <p:nvPr>
            <p:ph type="subTitle" idx="1"/>
          </p:nvPr>
        </p:nvSpPr>
        <p:spPr>
          <a:xfrm>
            <a:off x="4878438" y="2700425"/>
            <a:ext cx="3363300" cy="84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8" name="Google Shape;328;p9"/>
          <p:cNvSpPr>
            <a:spLocks noGrp="1"/>
          </p:cNvSpPr>
          <p:nvPr>
            <p:ph type="pic" idx="2"/>
          </p:nvPr>
        </p:nvSpPr>
        <p:spPr>
          <a:xfrm>
            <a:off x="968875" y="1075200"/>
            <a:ext cx="3363300" cy="2993100"/>
          </a:xfrm>
          <a:prstGeom prst="hexagon">
            <a:avLst>
              <a:gd name="adj" fmla="val 25000"/>
              <a:gd name="vf" fmla="val 115470"/>
            </a:avLst>
          </a:prstGeom>
          <a:noFill/>
          <a:ln>
            <a:noFill/>
          </a:ln>
        </p:spPr>
      </p:sp>
      <p:grpSp>
        <p:nvGrpSpPr>
          <p:cNvPr id="329" name="Google Shape;329;p9"/>
          <p:cNvGrpSpPr/>
          <p:nvPr/>
        </p:nvGrpSpPr>
        <p:grpSpPr>
          <a:xfrm>
            <a:off x="560570" y="199048"/>
            <a:ext cx="8225224" cy="4714193"/>
            <a:chOff x="560570" y="199048"/>
            <a:chExt cx="8225224" cy="4714193"/>
          </a:xfrm>
        </p:grpSpPr>
        <p:grpSp>
          <p:nvGrpSpPr>
            <p:cNvPr id="330" name="Google Shape;330;p9"/>
            <p:cNvGrpSpPr/>
            <p:nvPr/>
          </p:nvGrpSpPr>
          <p:grpSpPr>
            <a:xfrm flipH="1">
              <a:off x="7947470" y="199048"/>
              <a:ext cx="838324" cy="185756"/>
              <a:chOff x="4389925" y="459275"/>
              <a:chExt cx="999075" cy="221375"/>
            </a:xfrm>
          </p:grpSpPr>
          <p:sp>
            <p:nvSpPr>
              <p:cNvPr id="331" name="Google Shape;331;p9"/>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9"/>
            <p:cNvGrpSpPr/>
            <p:nvPr/>
          </p:nvGrpSpPr>
          <p:grpSpPr>
            <a:xfrm flipH="1">
              <a:off x="560570" y="4727485"/>
              <a:ext cx="838324" cy="185756"/>
              <a:chOff x="4389925" y="459275"/>
              <a:chExt cx="999075" cy="221375"/>
            </a:xfrm>
          </p:grpSpPr>
          <p:sp>
            <p:nvSpPr>
              <p:cNvPr id="344" name="Google Shape;344;p9"/>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6" name="Google Shape;356;p9"/>
          <p:cNvSpPr/>
          <p:nvPr/>
        </p:nvSpPr>
        <p:spPr>
          <a:xfrm flipH="1">
            <a:off x="385825" y="168452"/>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9"/>
          <p:cNvGrpSpPr/>
          <p:nvPr/>
        </p:nvGrpSpPr>
        <p:grpSpPr>
          <a:xfrm flipH="1">
            <a:off x="8241758" y="4326913"/>
            <a:ext cx="654775" cy="657750"/>
            <a:chOff x="7663400" y="2447013"/>
            <a:chExt cx="654775" cy="657750"/>
          </a:xfrm>
        </p:grpSpPr>
        <p:sp>
          <p:nvSpPr>
            <p:cNvPr id="358" name="Google Shape;358;p9"/>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462"/>
        <p:cNvGrpSpPr/>
        <p:nvPr/>
      </p:nvGrpSpPr>
      <p:grpSpPr>
        <a:xfrm>
          <a:off x="0" y="0"/>
          <a:ext cx="0" cy="0"/>
          <a:chOff x="0" y="0"/>
          <a:chExt cx="0" cy="0"/>
        </a:xfrm>
      </p:grpSpPr>
      <p:sp>
        <p:nvSpPr>
          <p:cNvPr id="463" name="Google Shape;463;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64" name="Google Shape;464;p14"/>
          <p:cNvGrpSpPr/>
          <p:nvPr/>
        </p:nvGrpSpPr>
        <p:grpSpPr>
          <a:xfrm>
            <a:off x="349807" y="179360"/>
            <a:ext cx="8017024" cy="4805518"/>
            <a:chOff x="349807" y="179360"/>
            <a:chExt cx="8017024" cy="4805518"/>
          </a:xfrm>
        </p:grpSpPr>
        <p:grpSp>
          <p:nvGrpSpPr>
            <p:cNvPr id="465" name="Google Shape;465;p14"/>
            <p:cNvGrpSpPr/>
            <p:nvPr/>
          </p:nvGrpSpPr>
          <p:grpSpPr>
            <a:xfrm flipH="1">
              <a:off x="349807" y="4799123"/>
              <a:ext cx="838324" cy="185756"/>
              <a:chOff x="4389925" y="459275"/>
              <a:chExt cx="999075" cy="221375"/>
            </a:xfrm>
          </p:grpSpPr>
          <p:sp>
            <p:nvSpPr>
              <p:cNvPr id="466" name="Google Shape;466;p14"/>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4"/>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4"/>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4"/>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4"/>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4"/>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4"/>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4"/>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4"/>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4"/>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4"/>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4"/>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14"/>
            <p:cNvGrpSpPr/>
            <p:nvPr/>
          </p:nvGrpSpPr>
          <p:grpSpPr>
            <a:xfrm flipH="1">
              <a:off x="7528507" y="179360"/>
              <a:ext cx="838324" cy="185756"/>
              <a:chOff x="4389925" y="459275"/>
              <a:chExt cx="999075" cy="221375"/>
            </a:xfrm>
          </p:grpSpPr>
          <p:sp>
            <p:nvSpPr>
              <p:cNvPr id="479" name="Google Shape;479;p14"/>
              <p:cNvSpPr/>
              <p:nvPr/>
            </p:nvSpPr>
            <p:spPr>
              <a:xfrm>
                <a:off x="4389925" y="459275"/>
                <a:ext cx="70625" cy="70625"/>
              </a:xfrm>
              <a:custGeom>
                <a:avLst/>
                <a:gdLst/>
                <a:ahLst/>
                <a:cxnLst/>
                <a:rect l="l" t="t" r="r" b="b"/>
                <a:pathLst>
                  <a:path w="2825" h="2825" extrusionOk="0">
                    <a:moveTo>
                      <a:pt x="1413" y="0"/>
                    </a:moveTo>
                    <a:cubicBezTo>
                      <a:pt x="631"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4"/>
              <p:cNvSpPr/>
              <p:nvPr/>
            </p:nvSpPr>
            <p:spPr>
              <a:xfrm>
                <a:off x="45756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4"/>
              <p:cNvSpPr/>
              <p:nvPr/>
            </p:nvSpPr>
            <p:spPr>
              <a:xfrm>
                <a:off x="4761325" y="459275"/>
                <a:ext cx="70625" cy="70625"/>
              </a:xfrm>
              <a:custGeom>
                <a:avLst/>
                <a:gdLst/>
                <a:ahLst/>
                <a:cxnLst/>
                <a:rect l="l" t="t" r="r" b="b"/>
                <a:pathLst>
                  <a:path w="2825" h="2825" extrusionOk="0">
                    <a:moveTo>
                      <a:pt x="1413" y="0"/>
                    </a:moveTo>
                    <a:cubicBezTo>
                      <a:pt x="632" y="0"/>
                      <a:pt x="1" y="632"/>
                      <a:pt x="1" y="1412"/>
                    </a:cubicBezTo>
                    <a:cubicBezTo>
                      <a:pt x="1" y="2192"/>
                      <a:pt x="633" y="2824"/>
                      <a:pt x="1413" y="2824"/>
                    </a:cubicBezTo>
                    <a:cubicBezTo>
                      <a:pt x="2192" y="2824"/>
                      <a:pt x="2825" y="2192"/>
                      <a:pt x="2825" y="1412"/>
                    </a:cubicBezTo>
                    <a:cubicBezTo>
                      <a:pt x="2825" y="631"/>
                      <a:pt x="2192"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4"/>
              <p:cNvSpPr/>
              <p:nvPr/>
            </p:nvSpPr>
            <p:spPr>
              <a:xfrm>
                <a:off x="49469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4"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4"/>
              <p:cNvSpPr/>
              <p:nvPr/>
            </p:nvSpPr>
            <p:spPr>
              <a:xfrm>
                <a:off x="5132675" y="459275"/>
                <a:ext cx="70625" cy="70625"/>
              </a:xfrm>
              <a:custGeom>
                <a:avLst/>
                <a:gdLst/>
                <a:ahLst/>
                <a:cxnLst/>
                <a:rect l="l" t="t" r="r" b="b"/>
                <a:pathLst>
                  <a:path w="2825" h="2825" extrusionOk="0">
                    <a:moveTo>
                      <a:pt x="1413" y="0"/>
                    </a:moveTo>
                    <a:cubicBezTo>
                      <a:pt x="633"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4"/>
              <p:cNvSpPr/>
              <p:nvPr/>
            </p:nvSpPr>
            <p:spPr>
              <a:xfrm>
                <a:off x="5318375" y="459275"/>
                <a:ext cx="70625" cy="70625"/>
              </a:xfrm>
              <a:custGeom>
                <a:avLst/>
                <a:gdLst/>
                <a:ahLst/>
                <a:cxnLst/>
                <a:rect l="l" t="t" r="r" b="b"/>
                <a:pathLst>
                  <a:path w="2825" h="2825" extrusionOk="0">
                    <a:moveTo>
                      <a:pt x="1413" y="0"/>
                    </a:moveTo>
                    <a:cubicBezTo>
                      <a:pt x="634" y="0"/>
                      <a:pt x="1" y="632"/>
                      <a:pt x="1" y="1412"/>
                    </a:cubicBezTo>
                    <a:cubicBezTo>
                      <a:pt x="1" y="2192"/>
                      <a:pt x="634" y="2824"/>
                      <a:pt x="1413" y="2824"/>
                    </a:cubicBezTo>
                    <a:cubicBezTo>
                      <a:pt x="2193" y="2824"/>
                      <a:pt x="2825" y="2192"/>
                      <a:pt x="2825" y="1412"/>
                    </a:cubicBezTo>
                    <a:cubicBezTo>
                      <a:pt x="2825" y="631"/>
                      <a:pt x="2193" y="0"/>
                      <a:pt x="1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4"/>
              <p:cNvSpPr/>
              <p:nvPr/>
            </p:nvSpPr>
            <p:spPr>
              <a:xfrm>
                <a:off x="4389925" y="610000"/>
                <a:ext cx="70625" cy="70650"/>
              </a:xfrm>
              <a:custGeom>
                <a:avLst/>
                <a:gdLst/>
                <a:ahLst/>
                <a:cxnLst/>
                <a:rect l="l" t="t" r="r" b="b"/>
                <a:pathLst>
                  <a:path w="2825" h="2826" extrusionOk="0">
                    <a:moveTo>
                      <a:pt x="1413" y="1"/>
                    </a:moveTo>
                    <a:cubicBezTo>
                      <a:pt x="631"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4"/>
              <p:cNvSpPr/>
              <p:nvPr/>
            </p:nvSpPr>
            <p:spPr>
              <a:xfrm>
                <a:off x="45756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4"/>
              <p:cNvSpPr/>
              <p:nvPr/>
            </p:nvSpPr>
            <p:spPr>
              <a:xfrm>
                <a:off x="4761325" y="610000"/>
                <a:ext cx="70625" cy="70650"/>
              </a:xfrm>
              <a:custGeom>
                <a:avLst/>
                <a:gdLst/>
                <a:ahLst/>
                <a:cxnLst/>
                <a:rect l="l" t="t" r="r" b="b"/>
                <a:pathLst>
                  <a:path w="2825" h="2826" extrusionOk="0">
                    <a:moveTo>
                      <a:pt x="1413" y="1"/>
                    </a:moveTo>
                    <a:cubicBezTo>
                      <a:pt x="632" y="1"/>
                      <a:pt x="1" y="634"/>
                      <a:pt x="1" y="1413"/>
                    </a:cubicBezTo>
                    <a:cubicBezTo>
                      <a:pt x="1" y="2194"/>
                      <a:pt x="633" y="2825"/>
                      <a:pt x="1413" y="2825"/>
                    </a:cubicBezTo>
                    <a:cubicBezTo>
                      <a:pt x="1414" y="2825"/>
                      <a:pt x="1415" y="2825"/>
                      <a:pt x="1417" y="2825"/>
                    </a:cubicBezTo>
                    <a:cubicBezTo>
                      <a:pt x="2194" y="2825"/>
                      <a:pt x="2825" y="2193"/>
                      <a:pt x="2825" y="1413"/>
                    </a:cubicBezTo>
                    <a:cubicBezTo>
                      <a:pt x="2825" y="633"/>
                      <a:pt x="2192"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4"/>
              <p:cNvSpPr/>
              <p:nvPr/>
            </p:nvSpPr>
            <p:spPr>
              <a:xfrm>
                <a:off x="49469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6"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4"/>
              <p:cNvSpPr/>
              <p:nvPr/>
            </p:nvSpPr>
            <p:spPr>
              <a:xfrm>
                <a:off x="5132675" y="610000"/>
                <a:ext cx="70625" cy="70650"/>
              </a:xfrm>
              <a:custGeom>
                <a:avLst/>
                <a:gdLst/>
                <a:ahLst/>
                <a:cxnLst/>
                <a:rect l="l" t="t" r="r" b="b"/>
                <a:pathLst>
                  <a:path w="2825" h="2826" extrusionOk="0">
                    <a:moveTo>
                      <a:pt x="1413" y="1"/>
                    </a:moveTo>
                    <a:cubicBezTo>
                      <a:pt x="633" y="1"/>
                      <a:pt x="1" y="634"/>
                      <a:pt x="1" y="1413"/>
                    </a:cubicBezTo>
                    <a:cubicBezTo>
                      <a:pt x="1" y="2194"/>
                      <a:pt x="634" y="2825"/>
                      <a:pt x="1413" y="2825"/>
                    </a:cubicBezTo>
                    <a:cubicBezTo>
                      <a:pt x="1414" y="2825"/>
                      <a:pt x="1415" y="2825"/>
                      <a:pt x="1417" y="2825"/>
                    </a:cubicBezTo>
                    <a:cubicBezTo>
                      <a:pt x="2195" y="2825"/>
                      <a:pt x="2825" y="2193"/>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4"/>
              <p:cNvSpPr/>
              <p:nvPr/>
            </p:nvSpPr>
            <p:spPr>
              <a:xfrm>
                <a:off x="5318375" y="610000"/>
                <a:ext cx="70625" cy="70650"/>
              </a:xfrm>
              <a:custGeom>
                <a:avLst/>
                <a:gdLst/>
                <a:ahLst/>
                <a:cxnLst/>
                <a:rect l="l" t="t" r="r" b="b"/>
                <a:pathLst>
                  <a:path w="2825" h="2826" extrusionOk="0">
                    <a:moveTo>
                      <a:pt x="1413" y="1"/>
                    </a:moveTo>
                    <a:cubicBezTo>
                      <a:pt x="634" y="1"/>
                      <a:pt x="1" y="634"/>
                      <a:pt x="1" y="1413"/>
                    </a:cubicBezTo>
                    <a:cubicBezTo>
                      <a:pt x="1" y="2194"/>
                      <a:pt x="634" y="2825"/>
                      <a:pt x="1413" y="2825"/>
                    </a:cubicBezTo>
                    <a:cubicBezTo>
                      <a:pt x="2193" y="2825"/>
                      <a:pt x="2825" y="2194"/>
                      <a:pt x="2825" y="1413"/>
                    </a:cubicBezTo>
                    <a:cubicBezTo>
                      <a:pt x="2825" y="633"/>
                      <a:pt x="2193"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1" name="Google Shape;491;p14"/>
          <p:cNvGrpSpPr/>
          <p:nvPr/>
        </p:nvGrpSpPr>
        <p:grpSpPr>
          <a:xfrm>
            <a:off x="135158" y="1263775"/>
            <a:ext cx="8542543" cy="3751703"/>
            <a:chOff x="135158" y="1263775"/>
            <a:chExt cx="8542543" cy="3751703"/>
          </a:xfrm>
        </p:grpSpPr>
        <p:sp>
          <p:nvSpPr>
            <p:cNvPr id="492" name="Google Shape;492;p14"/>
            <p:cNvSpPr/>
            <p:nvPr/>
          </p:nvSpPr>
          <p:spPr>
            <a:xfrm flipH="1">
              <a:off x="135158" y="1263775"/>
              <a:ext cx="286575" cy="248200"/>
            </a:xfrm>
            <a:custGeom>
              <a:avLst/>
              <a:gdLst/>
              <a:ahLst/>
              <a:cxnLst/>
              <a:rect l="l" t="t" r="r" b="b"/>
              <a:pathLst>
                <a:path w="11463" h="9928" extrusionOk="0">
                  <a:moveTo>
                    <a:pt x="2866" y="0"/>
                  </a:moveTo>
                  <a:lnTo>
                    <a:pt x="0" y="4964"/>
                  </a:lnTo>
                  <a:lnTo>
                    <a:pt x="2866" y="9928"/>
                  </a:lnTo>
                  <a:lnTo>
                    <a:pt x="8596" y="9928"/>
                  </a:lnTo>
                  <a:lnTo>
                    <a:pt x="11462" y="4964"/>
                  </a:lnTo>
                  <a:lnTo>
                    <a:pt x="8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4"/>
            <p:cNvSpPr/>
            <p:nvPr/>
          </p:nvSpPr>
          <p:spPr>
            <a:xfrm flipH="1">
              <a:off x="8430750" y="4768527"/>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14"/>
          <p:cNvGrpSpPr/>
          <p:nvPr/>
        </p:nvGrpSpPr>
        <p:grpSpPr>
          <a:xfrm>
            <a:off x="-341717" y="210625"/>
            <a:ext cx="10226992" cy="4284738"/>
            <a:chOff x="-341717" y="210625"/>
            <a:chExt cx="10226992" cy="4284738"/>
          </a:xfrm>
        </p:grpSpPr>
        <p:grpSp>
          <p:nvGrpSpPr>
            <p:cNvPr id="495" name="Google Shape;495;p14"/>
            <p:cNvGrpSpPr/>
            <p:nvPr/>
          </p:nvGrpSpPr>
          <p:grpSpPr>
            <a:xfrm>
              <a:off x="8787483" y="3837613"/>
              <a:ext cx="654775" cy="657750"/>
              <a:chOff x="7663400" y="2447013"/>
              <a:chExt cx="654775" cy="657750"/>
            </a:xfrm>
          </p:grpSpPr>
          <p:sp>
            <p:nvSpPr>
              <p:cNvPr id="496" name="Google Shape;496;p14"/>
              <p:cNvSpPr/>
              <p:nvPr/>
            </p:nvSpPr>
            <p:spPr>
              <a:xfrm>
                <a:off x="7663400" y="2447013"/>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4"/>
              <p:cNvSpPr/>
              <p:nvPr/>
            </p:nvSpPr>
            <p:spPr>
              <a:xfrm>
                <a:off x="7663400" y="2791638"/>
                <a:ext cx="361575" cy="313125"/>
              </a:xfrm>
              <a:custGeom>
                <a:avLst/>
                <a:gdLst/>
                <a:ahLst/>
                <a:cxnLst/>
                <a:rect l="l" t="t" r="r" b="b"/>
                <a:pathLst>
                  <a:path w="14463" h="12525" extrusionOk="0">
                    <a:moveTo>
                      <a:pt x="3617" y="0"/>
                    </a:moveTo>
                    <a:lnTo>
                      <a:pt x="1" y="6262"/>
                    </a:lnTo>
                    <a:lnTo>
                      <a:pt x="3617" y="12525"/>
                    </a:lnTo>
                    <a:lnTo>
                      <a:pt x="10847" y="12525"/>
                    </a:lnTo>
                    <a:lnTo>
                      <a:pt x="14462" y="6262"/>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4"/>
              <p:cNvSpPr/>
              <p:nvPr/>
            </p:nvSpPr>
            <p:spPr>
              <a:xfrm>
                <a:off x="7956600" y="2619313"/>
                <a:ext cx="361575" cy="313150"/>
              </a:xfrm>
              <a:custGeom>
                <a:avLst/>
                <a:gdLst/>
                <a:ahLst/>
                <a:cxnLst/>
                <a:rect l="l" t="t" r="r" b="b"/>
                <a:pathLst>
                  <a:path w="14463" h="12526" extrusionOk="0">
                    <a:moveTo>
                      <a:pt x="3617" y="0"/>
                    </a:moveTo>
                    <a:lnTo>
                      <a:pt x="1" y="6263"/>
                    </a:lnTo>
                    <a:lnTo>
                      <a:pt x="3617" y="12526"/>
                    </a:lnTo>
                    <a:lnTo>
                      <a:pt x="10848" y="12526"/>
                    </a:lnTo>
                    <a:lnTo>
                      <a:pt x="14463" y="6263"/>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14"/>
            <p:cNvGrpSpPr/>
            <p:nvPr/>
          </p:nvGrpSpPr>
          <p:grpSpPr>
            <a:xfrm flipH="1">
              <a:off x="-341717" y="210625"/>
              <a:ext cx="949825" cy="657750"/>
              <a:chOff x="7368350" y="1061350"/>
              <a:chExt cx="949825" cy="657750"/>
            </a:xfrm>
          </p:grpSpPr>
          <p:sp>
            <p:nvSpPr>
              <p:cNvPr id="500" name="Google Shape;500;p14"/>
              <p:cNvSpPr/>
              <p:nvPr/>
            </p:nvSpPr>
            <p:spPr>
              <a:xfrm>
                <a:off x="7368350"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4"/>
              <p:cNvSpPr/>
              <p:nvPr/>
            </p:nvSpPr>
            <p:spPr>
              <a:xfrm>
                <a:off x="7663400"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4"/>
              <p:cNvSpPr/>
              <p:nvPr/>
            </p:nvSpPr>
            <p:spPr>
              <a:xfrm>
                <a:off x="7663400"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4"/>
              <p:cNvSpPr/>
              <p:nvPr/>
            </p:nvSpPr>
            <p:spPr>
              <a:xfrm>
                <a:off x="7956575"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14"/>
            <p:cNvGrpSpPr/>
            <p:nvPr/>
          </p:nvGrpSpPr>
          <p:grpSpPr>
            <a:xfrm>
              <a:off x="8641400" y="230459"/>
              <a:ext cx="1243875" cy="1001841"/>
              <a:chOff x="6198500" y="1668659"/>
              <a:chExt cx="1243875" cy="1001841"/>
            </a:xfrm>
          </p:grpSpPr>
          <p:sp>
            <p:nvSpPr>
              <p:cNvPr id="505" name="Google Shape;505;p14"/>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4"/>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4"/>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4"/>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4"/>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4"/>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lus Jakarta Sans"/>
              <a:buNone/>
              <a:defRPr sz="3000" b="1">
                <a:solidFill>
                  <a:schemeClr val="dk1"/>
                </a:solidFill>
                <a:latin typeface="Plus Jakarta Sans"/>
                <a:ea typeface="Plus Jakarta Sans"/>
                <a:cs typeface="Plus Jakarta Sans"/>
                <a:sym typeface="Plus Jakarta Sans"/>
              </a:defRPr>
            </a:lvl1pPr>
            <a:lvl2pPr lvl="1"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2pPr>
            <a:lvl3pPr lvl="2"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3pPr>
            <a:lvl4pPr lvl="3"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4pPr>
            <a:lvl5pPr lvl="4"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5pPr>
            <a:lvl6pPr lvl="5"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6pPr>
            <a:lvl7pPr lvl="6"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7pPr>
            <a:lvl8pPr lvl="7"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8pPr>
            <a:lvl9pPr lvl="8"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marL="914400" lvl="1"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marL="1371600" lvl="2"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8" r:id="rId8"/>
    <p:sldLayoutId id="2147483660" r:id="rId9"/>
    <p:sldLayoutId id="2147483662" r:id="rId10"/>
    <p:sldLayoutId id="2147483670" r:id="rId11"/>
    <p:sldLayoutId id="2147483673" r:id="rId12"/>
    <p:sldLayoutId id="2147483674" r:id="rId13"/>
    <p:sldLayoutId id="2147483676" r:id="rId14"/>
    <p:sldLayoutId id="2147483678" r:id="rId15"/>
    <p:sldLayoutId id="2147483679"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4.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7.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0.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microsoft.com/office/2018/10/relationships/comments" Target="../comments/modernComment_13D_1287160.xml"/><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4F_A5A9AA3C.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grpSp>
        <p:nvGrpSpPr>
          <p:cNvPr id="1467" name="Google Shape;1467;p37"/>
          <p:cNvGrpSpPr/>
          <p:nvPr/>
        </p:nvGrpSpPr>
        <p:grpSpPr>
          <a:xfrm>
            <a:off x="4542250" y="1400909"/>
            <a:ext cx="1243875" cy="1001841"/>
            <a:chOff x="6198500" y="1668659"/>
            <a:chExt cx="1243875" cy="1001841"/>
          </a:xfrm>
        </p:grpSpPr>
        <p:sp>
          <p:nvSpPr>
            <p:cNvPr id="1468" name="Google Shape;1468;p37"/>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7"/>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7"/>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7"/>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7"/>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7"/>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74" name="Google Shape;1474;p37"/>
          <p:cNvPicPr preferRelativeResize="0"/>
          <p:nvPr/>
        </p:nvPicPr>
        <p:blipFill>
          <a:blip r:embed="rId3">
            <a:alphaModFix/>
          </a:blip>
          <a:stretch>
            <a:fillRect/>
          </a:stretch>
        </p:blipFill>
        <p:spPr>
          <a:xfrm>
            <a:off x="6770625" y="738675"/>
            <a:ext cx="1660152" cy="1456100"/>
          </a:xfrm>
          <a:prstGeom prst="rect">
            <a:avLst/>
          </a:prstGeom>
          <a:noFill/>
          <a:ln>
            <a:noFill/>
          </a:ln>
        </p:spPr>
      </p:pic>
      <p:pic>
        <p:nvPicPr>
          <p:cNvPr id="1475" name="Google Shape;1475;p37"/>
          <p:cNvPicPr preferRelativeResize="0"/>
          <p:nvPr/>
        </p:nvPicPr>
        <p:blipFill>
          <a:blip r:embed="rId4">
            <a:alphaModFix/>
          </a:blip>
          <a:stretch>
            <a:fillRect/>
          </a:stretch>
        </p:blipFill>
        <p:spPr>
          <a:xfrm>
            <a:off x="4912975" y="2454925"/>
            <a:ext cx="2369002" cy="2077799"/>
          </a:xfrm>
          <a:prstGeom prst="rect">
            <a:avLst/>
          </a:prstGeom>
          <a:noFill/>
          <a:ln>
            <a:noFill/>
          </a:ln>
        </p:spPr>
      </p:pic>
      <p:pic>
        <p:nvPicPr>
          <p:cNvPr id="1476" name="Google Shape;1476;p37"/>
          <p:cNvPicPr preferRelativeResize="0">
            <a:picLocks noGrp="1"/>
          </p:cNvPicPr>
          <p:nvPr>
            <p:ph type="pic" idx="2"/>
          </p:nvPr>
        </p:nvPicPr>
        <p:blipFill rotWithShape="1">
          <a:blip r:embed="rId5">
            <a:alphaModFix/>
          </a:blip>
          <a:srcRect l="24969"/>
          <a:stretch/>
        </p:blipFill>
        <p:spPr>
          <a:xfrm>
            <a:off x="5067475" y="1075225"/>
            <a:ext cx="3363300" cy="2993100"/>
          </a:xfrm>
          <a:prstGeom prst="hexagon">
            <a:avLst>
              <a:gd name="adj" fmla="val 25000"/>
              <a:gd name="vf" fmla="val 115470"/>
            </a:avLst>
          </a:prstGeom>
        </p:spPr>
      </p:pic>
      <p:sp>
        <p:nvSpPr>
          <p:cNvPr id="1478" name="Google Shape;1478;p37"/>
          <p:cNvSpPr txBox="1">
            <a:spLocks noGrp="1"/>
          </p:cNvSpPr>
          <p:nvPr>
            <p:ph type="subTitle" idx="1"/>
          </p:nvPr>
        </p:nvSpPr>
        <p:spPr>
          <a:xfrm>
            <a:off x="1447201" y="2173672"/>
            <a:ext cx="2721600" cy="2770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dirty="0">
                <a:solidFill>
                  <a:schemeClr val="bg1"/>
                </a:solidFill>
                <a:latin typeface="Calibri" panose="020F0502020204030204" pitchFamily="34" charset="0"/>
                <a:ea typeface="Calibri" panose="020F0502020204030204" pitchFamily="34" charset="0"/>
                <a:cs typeface="Calibri" panose="020F0502020204030204" pitchFamily="34" charset="0"/>
              </a:rPr>
              <a:t>EMPOWERING</a:t>
            </a:r>
            <a:r>
              <a:rPr lang="en" sz="900" dirty="0">
                <a:solidFill>
                  <a:schemeClr val="bg1"/>
                </a:solidFill>
                <a:latin typeface="Congenial Light" panose="020F0502020204030204" pitchFamily="2" charset="0"/>
              </a:rPr>
              <a:t> EXCELLENCE, ENSURING QUALITY</a:t>
            </a:r>
            <a:endParaRPr sz="900" dirty="0">
              <a:solidFill>
                <a:schemeClr val="bg1"/>
              </a:solidFill>
              <a:latin typeface="Congenial Light" panose="020F0502020204030204" pitchFamily="2" charset="0"/>
            </a:endParaRPr>
          </a:p>
        </p:txBody>
      </p:sp>
      <p:grpSp>
        <p:nvGrpSpPr>
          <p:cNvPr id="1479" name="Google Shape;1479;p37"/>
          <p:cNvGrpSpPr/>
          <p:nvPr/>
        </p:nvGrpSpPr>
        <p:grpSpPr>
          <a:xfrm>
            <a:off x="5593263" y="913769"/>
            <a:ext cx="492502" cy="434991"/>
            <a:chOff x="5233025" y="493775"/>
            <a:chExt cx="836025" cy="738400"/>
          </a:xfrm>
        </p:grpSpPr>
        <p:sp>
          <p:nvSpPr>
            <p:cNvPr id="1480" name="Google Shape;1480;p37"/>
            <p:cNvSpPr/>
            <p:nvPr/>
          </p:nvSpPr>
          <p:spPr>
            <a:xfrm>
              <a:off x="5233025" y="493775"/>
              <a:ext cx="836025" cy="738400"/>
            </a:xfrm>
            <a:custGeom>
              <a:avLst/>
              <a:gdLst/>
              <a:ahLst/>
              <a:cxnLst/>
              <a:rect l="l" t="t" r="r" b="b"/>
              <a:pathLst>
                <a:path w="33441" h="29536" extrusionOk="0">
                  <a:moveTo>
                    <a:pt x="9933" y="1"/>
                  </a:moveTo>
                  <a:cubicBezTo>
                    <a:pt x="8859" y="1"/>
                    <a:pt x="7865" y="575"/>
                    <a:pt x="7326" y="1507"/>
                  </a:cubicBezTo>
                  <a:lnTo>
                    <a:pt x="539" y="13263"/>
                  </a:lnTo>
                  <a:cubicBezTo>
                    <a:pt x="1" y="14194"/>
                    <a:pt x="1" y="15342"/>
                    <a:pt x="539" y="16273"/>
                  </a:cubicBezTo>
                  <a:lnTo>
                    <a:pt x="7326" y="28029"/>
                  </a:lnTo>
                  <a:cubicBezTo>
                    <a:pt x="7865" y="28961"/>
                    <a:pt x="8859" y="29535"/>
                    <a:pt x="9933" y="29535"/>
                  </a:cubicBezTo>
                  <a:lnTo>
                    <a:pt x="23508" y="29535"/>
                  </a:lnTo>
                  <a:cubicBezTo>
                    <a:pt x="24584" y="29535"/>
                    <a:pt x="25577" y="28961"/>
                    <a:pt x="26115" y="28029"/>
                  </a:cubicBezTo>
                  <a:lnTo>
                    <a:pt x="32903" y="16273"/>
                  </a:lnTo>
                  <a:cubicBezTo>
                    <a:pt x="33441" y="15342"/>
                    <a:pt x="33441" y="14195"/>
                    <a:pt x="32903" y="13263"/>
                  </a:cubicBezTo>
                  <a:lnTo>
                    <a:pt x="26115" y="1507"/>
                  </a:lnTo>
                  <a:cubicBezTo>
                    <a:pt x="25577" y="575"/>
                    <a:pt x="24584" y="1"/>
                    <a:pt x="235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7"/>
            <p:cNvSpPr/>
            <p:nvPr/>
          </p:nvSpPr>
          <p:spPr>
            <a:xfrm>
              <a:off x="5441425" y="653375"/>
              <a:ext cx="419200" cy="419200"/>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2" name="Google Shape;1482;p37"/>
          <p:cNvSpPr/>
          <p:nvPr/>
        </p:nvSpPr>
        <p:spPr>
          <a:xfrm>
            <a:off x="4044457" y="4438239"/>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3" name="Google Shape;1483;p37"/>
          <p:cNvGrpSpPr/>
          <p:nvPr/>
        </p:nvGrpSpPr>
        <p:grpSpPr>
          <a:xfrm>
            <a:off x="2539950" y="298300"/>
            <a:ext cx="949825" cy="657750"/>
            <a:chOff x="7368350" y="1061350"/>
            <a:chExt cx="949825" cy="657750"/>
          </a:xfrm>
        </p:grpSpPr>
        <p:sp>
          <p:nvSpPr>
            <p:cNvPr id="1484" name="Google Shape;1484;p37"/>
            <p:cNvSpPr/>
            <p:nvPr/>
          </p:nvSpPr>
          <p:spPr>
            <a:xfrm>
              <a:off x="7368350"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7"/>
            <p:cNvSpPr/>
            <p:nvPr/>
          </p:nvSpPr>
          <p:spPr>
            <a:xfrm>
              <a:off x="7663400"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7"/>
            <p:cNvSpPr/>
            <p:nvPr/>
          </p:nvSpPr>
          <p:spPr>
            <a:xfrm>
              <a:off x="7663400"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7"/>
            <p:cNvSpPr/>
            <p:nvPr/>
          </p:nvSpPr>
          <p:spPr>
            <a:xfrm>
              <a:off x="7956575"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A black background with text&#10;&#10;Description automatically generated">
            <a:extLst>
              <a:ext uri="{FF2B5EF4-FFF2-40B4-BE49-F238E27FC236}">
                <a16:creationId xmlns:a16="http://schemas.microsoft.com/office/drawing/2014/main" id="{67717A64-C386-63A9-36E0-3AF2A69BFC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800" y="956050"/>
            <a:ext cx="5334000" cy="26193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E808D5C-884A-5185-F0E9-E77A155CC0DB}"/>
              </a:ext>
            </a:extLst>
          </p:cNvPr>
          <p:cNvSpPr txBox="1"/>
          <p:nvPr/>
        </p:nvSpPr>
        <p:spPr>
          <a:xfrm>
            <a:off x="308273" y="2633103"/>
            <a:ext cx="4759200" cy="261610"/>
          </a:xfrm>
          <a:prstGeom prst="rect">
            <a:avLst/>
          </a:prstGeom>
          <a:noFill/>
        </p:spPr>
        <p:txBody>
          <a:bodyPr wrap="square">
            <a:spAutoFit/>
          </a:bodyPr>
          <a:lstStyle/>
          <a:p>
            <a:pPr algn="ctr"/>
            <a:r>
              <a:rPr lang="en-US" sz="11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EMPOWERING EXCELLENCE, ENSURING QUALITY</a:t>
            </a:r>
            <a:r>
              <a:rPr lang="en-US" sz="11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1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492" y="348254"/>
            <a:ext cx="7704000" cy="572700"/>
          </a:xfrm>
        </p:spPr>
        <p: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Market Size</a:t>
            </a:r>
            <a:endParaRPr lang="en-IN" dirty="0">
              <a:latin typeface="Calibri" panose="020F0502020204030204" pitchFamily="34" charset="0"/>
              <a:ea typeface="Calibri" panose="020F0502020204030204" pitchFamily="34" charset="0"/>
              <a:cs typeface="Calibri" panose="020F0502020204030204" pitchFamily="34" charset="0"/>
            </a:endParaRPr>
          </a:p>
        </p:txBody>
      </p:sp>
      <p:cxnSp>
        <p:nvCxnSpPr>
          <p:cNvPr id="45" name="Straight Arrow Connector 44">
            <a:extLst>
              <a:ext uri="{FF2B5EF4-FFF2-40B4-BE49-F238E27FC236}">
                <a16:creationId xmlns:a16="http://schemas.microsoft.com/office/drawing/2014/main" id="{88625FAC-E288-49C5-A116-6B37718FA35A}"/>
              </a:ext>
            </a:extLst>
          </p:cNvPr>
          <p:cNvCxnSpPr>
            <a:cxnSpLocks/>
          </p:cNvCxnSpPr>
          <p:nvPr/>
        </p:nvCxnSpPr>
        <p:spPr>
          <a:xfrm>
            <a:off x="4264997" y="2857501"/>
            <a:ext cx="686991" cy="0"/>
          </a:xfrm>
          <a:prstGeom prst="straightConnector1">
            <a:avLst/>
          </a:prstGeom>
          <a:ln w="12700" cap="rnd">
            <a:solidFill>
              <a:schemeClr val="bg1">
                <a:lumMod val="75000"/>
              </a:schemeClr>
            </a:solidFill>
            <a:headEnd type="none"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72AB460B-CB52-4381-90F8-01B4FF29EF26}"/>
              </a:ext>
            </a:extLst>
          </p:cNvPr>
          <p:cNvCxnSpPr>
            <a:cxnSpLocks/>
          </p:cNvCxnSpPr>
          <p:nvPr/>
        </p:nvCxnSpPr>
        <p:spPr>
          <a:xfrm>
            <a:off x="3723969" y="4113610"/>
            <a:ext cx="686991" cy="0"/>
          </a:xfrm>
          <a:prstGeom prst="straightConnector1">
            <a:avLst/>
          </a:prstGeom>
          <a:ln w="12700" cap="rnd">
            <a:solidFill>
              <a:schemeClr val="bg1">
                <a:lumMod val="75000"/>
              </a:schemeClr>
            </a:solidFill>
            <a:headEnd type="none" w="med" len="med"/>
            <a:tailEnd type="oval" w="lg" len="lg"/>
          </a:ln>
        </p:spPr>
        <p:style>
          <a:lnRef idx="1">
            <a:schemeClr val="accent1"/>
          </a:lnRef>
          <a:fillRef idx="0">
            <a:schemeClr val="accent1"/>
          </a:fillRef>
          <a:effectRef idx="0">
            <a:schemeClr val="accent1"/>
          </a:effectRef>
          <a:fontRef idx="minor">
            <a:schemeClr val="tx1"/>
          </a:fontRef>
        </p:style>
      </p:cxnSp>
      <p:sp>
        <p:nvSpPr>
          <p:cNvPr id="65" name="Freeform 13">
            <a:extLst>
              <a:ext uri="{FF2B5EF4-FFF2-40B4-BE49-F238E27FC236}">
                <a16:creationId xmlns:a16="http://schemas.microsoft.com/office/drawing/2014/main" id="{215BF411-F291-4136-8168-29E6F1208676}"/>
              </a:ext>
            </a:extLst>
          </p:cNvPr>
          <p:cNvSpPr>
            <a:spLocks/>
          </p:cNvSpPr>
          <p:nvPr/>
        </p:nvSpPr>
        <p:spPr bwMode="auto">
          <a:xfrm>
            <a:off x="1770646" y="2369344"/>
            <a:ext cx="2315766" cy="2220516"/>
          </a:xfrm>
          <a:custGeom>
            <a:avLst/>
            <a:gdLst>
              <a:gd name="T0" fmla="*/ 1945 w 1945"/>
              <a:gd name="T1" fmla="*/ 0 h 1865"/>
              <a:gd name="T2" fmla="*/ 0 w 1945"/>
              <a:gd name="T3" fmla="*/ 1057 h 1865"/>
              <a:gd name="T4" fmla="*/ 330 w 1945"/>
              <a:gd name="T5" fmla="*/ 1865 h 1865"/>
              <a:gd name="T6" fmla="*/ 1611 w 1945"/>
              <a:gd name="T7" fmla="*/ 819 h 1865"/>
              <a:gd name="T8" fmla="*/ 1945 w 1945"/>
              <a:gd name="T9" fmla="*/ 0 h 1865"/>
            </a:gdLst>
            <a:ahLst/>
            <a:cxnLst>
              <a:cxn ang="0">
                <a:pos x="T0" y="T1"/>
              </a:cxn>
              <a:cxn ang="0">
                <a:pos x="T2" y="T3"/>
              </a:cxn>
              <a:cxn ang="0">
                <a:pos x="T4" y="T5"/>
              </a:cxn>
              <a:cxn ang="0">
                <a:pos x="T6" y="T7"/>
              </a:cxn>
              <a:cxn ang="0">
                <a:pos x="T8" y="T9"/>
              </a:cxn>
            </a:cxnLst>
            <a:rect l="0" t="0" r="r" b="b"/>
            <a:pathLst>
              <a:path w="1945" h="1865">
                <a:moveTo>
                  <a:pt x="1945" y="0"/>
                </a:moveTo>
                <a:lnTo>
                  <a:pt x="0" y="1057"/>
                </a:lnTo>
                <a:lnTo>
                  <a:pt x="330" y="1865"/>
                </a:lnTo>
                <a:lnTo>
                  <a:pt x="1611" y="819"/>
                </a:lnTo>
                <a:lnTo>
                  <a:pt x="1945" y="0"/>
                </a:lnTo>
                <a:close/>
              </a:path>
            </a:pathLst>
          </a:custGeom>
          <a:solidFill>
            <a:schemeClr val="bg1">
              <a:lumMod val="85000"/>
            </a:schemeClr>
          </a:solidFill>
          <a:ln w="9525">
            <a:noFill/>
            <a:round/>
            <a:headEnd/>
            <a:tailEnd/>
          </a:ln>
        </p:spPr>
        <p:txBody>
          <a:bodyPr vert="horz" wrap="square" lIns="68580" tIns="34290" rIns="68580" bIns="34290" numCol="1" anchor="t" anchorCtr="0" compatLnSpc="1">
            <a:prstTxWarp prst="textNoShape">
              <a:avLst/>
            </a:prstTxWarp>
          </a:bodyPr>
          <a:lstStyle/>
          <a:p>
            <a:endParaRPr lang="en-IN" sz="1050">
              <a:latin typeface="Calibri" panose="020F0502020204030204" pitchFamily="34" charset="0"/>
              <a:ea typeface="Calibri" panose="020F0502020204030204" pitchFamily="34" charset="0"/>
              <a:cs typeface="Calibri" panose="020F0502020204030204" pitchFamily="34" charset="0"/>
            </a:endParaRPr>
          </a:p>
        </p:txBody>
      </p:sp>
      <p:sp>
        <p:nvSpPr>
          <p:cNvPr id="66" name="Freeform 14">
            <a:extLst>
              <a:ext uri="{FF2B5EF4-FFF2-40B4-BE49-F238E27FC236}">
                <a16:creationId xmlns:a16="http://schemas.microsoft.com/office/drawing/2014/main" id="{6B3A7FD1-24FF-4A82-90EE-C46889039ADD}"/>
              </a:ext>
            </a:extLst>
          </p:cNvPr>
          <p:cNvSpPr>
            <a:spLocks/>
          </p:cNvSpPr>
          <p:nvPr/>
        </p:nvSpPr>
        <p:spPr bwMode="auto">
          <a:xfrm>
            <a:off x="1257487" y="1110853"/>
            <a:ext cx="3336131" cy="2233613"/>
          </a:xfrm>
          <a:custGeom>
            <a:avLst/>
            <a:gdLst>
              <a:gd name="T0" fmla="*/ 2802 w 2802"/>
              <a:gd name="T1" fmla="*/ 0 h 1876"/>
              <a:gd name="T2" fmla="*/ 0 w 2802"/>
              <a:gd name="T3" fmla="*/ 1057 h 1876"/>
              <a:gd name="T4" fmla="*/ 334 w 2802"/>
              <a:gd name="T5" fmla="*/ 1876 h 1876"/>
              <a:gd name="T6" fmla="*/ 2469 w 2802"/>
              <a:gd name="T7" fmla="*/ 820 h 1876"/>
              <a:gd name="T8" fmla="*/ 2802 w 2802"/>
              <a:gd name="T9" fmla="*/ 0 h 1876"/>
            </a:gdLst>
            <a:ahLst/>
            <a:cxnLst>
              <a:cxn ang="0">
                <a:pos x="T0" y="T1"/>
              </a:cxn>
              <a:cxn ang="0">
                <a:pos x="T2" y="T3"/>
              </a:cxn>
              <a:cxn ang="0">
                <a:pos x="T4" y="T5"/>
              </a:cxn>
              <a:cxn ang="0">
                <a:pos x="T6" y="T7"/>
              </a:cxn>
              <a:cxn ang="0">
                <a:pos x="T8" y="T9"/>
              </a:cxn>
            </a:cxnLst>
            <a:rect l="0" t="0" r="r" b="b"/>
            <a:pathLst>
              <a:path w="2802" h="1876">
                <a:moveTo>
                  <a:pt x="2802" y="0"/>
                </a:moveTo>
                <a:lnTo>
                  <a:pt x="0" y="1057"/>
                </a:lnTo>
                <a:lnTo>
                  <a:pt x="334" y="1876"/>
                </a:lnTo>
                <a:lnTo>
                  <a:pt x="2469" y="820"/>
                </a:lnTo>
                <a:lnTo>
                  <a:pt x="2802" y="0"/>
                </a:lnTo>
                <a:close/>
              </a:path>
            </a:pathLst>
          </a:custGeom>
          <a:solidFill>
            <a:schemeClr val="bg1">
              <a:lumMod val="85000"/>
            </a:schemeClr>
          </a:solidFill>
          <a:ln w="9525">
            <a:noFill/>
            <a:round/>
            <a:headEnd/>
            <a:tailEnd/>
          </a:ln>
        </p:spPr>
        <p:txBody>
          <a:bodyPr vert="horz" wrap="square" lIns="68580" tIns="34290" rIns="68580" bIns="34290" numCol="1" anchor="t" anchorCtr="0" compatLnSpc="1">
            <a:prstTxWarp prst="textNoShape">
              <a:avLst/>
            </a:prstTxWarp>
          </a:bodyPr>
          <a:lstStyle/>
          <a:p>
            <a:endParaRPr lang="en-IN" sz="1050">
              <a:latin typeface="Calibri" panose="020F0502020204030204" pitchFamily="34" charset="0"/>
              <a:ea typeface="Calibri" panose="020F0502020204030204" pitchFamily="34" charset="0"/>
              <a:cs typeface="Calibri" panose="020F0502020204030204" pitchFamily="34" charset="0"/>
            </a:endParaRPr>
          </a:p>
        </p:txBody>
      </p:sp>
      <p:sp>
        <p:nvSpPr>
          <p:cNvPr id="67" name="Freeform 15">
            <a:extLst>
              <a:ext uri="{FF2B5EF4-FFF2-40B4-BE49-F238E27FC236}">
                <a16:creationId xmlns:a16="http://schemas.microsoft.com/office/drawing/2014/main" id="{B6A5B9DB-7808-4A5A-A14C-6E37D894A8F1}"/>
              </a:ext>
            </a:extLst>
          </p:cNvPr>
          <p:cNvSpPr>
            <a:spLocks/>
          </p:cNvSpPr>
          <p:nvPr/>
        </p:nvSpPr>
        <p:spPr bwMode="auto">
          <a:xfrm>
            <a:off x="1257487" y="2369344"/>
            <a:ext cx="2828925" cy="975122"/>
          </a:xfrm>
          <a:custGeom>
            <a:avLst/>
            <a:gdLst>
              <a:gd name="T0" fmla="*/ 2376 w 2376"/>
              <a:gd name="T1" fmla="*/ 0 h 819"/>
              <a:gd name="T2" fmla="*/ 0 w 2376"/>
              <a:gd name="T3" fmla="*/ 0 h 819"/>
              <a:gd name="T4" fmla="*/ 334 w 2376"/>
              <a:gd name="T5" fmla="*/ 819 h 819"/>
              <a:gd name="T6" fmla="*/ 2042 w 2376"/>
              <a:gd name="T7" fmla="*/ 819 h 819"/>
              <a:gd name="T8" fmla="*/ 2376 w 2376"/>
              <a:gd name="T9" fmla="*/ 0 h 819"/>
            </a:gdLst>
            <a:ahLst/>
            <a:cxnLst>
              <a:cxn ang="0">
                <a:pos x="T0" y="T1"/>
              </a:cxn>
              <a:cxn ang="0">
                <a:pos x="T2" y="T3"/>
              </a:cxn>
              <a:cxn ang="0">
                <a:pos x="T4" y="T5"/>
              </a:cxn>
              <a:cxn ang="0">
                <a:pos x="T6" y="T7"/>
              </a:cxn>
              <a:cxn ang="0">
                <a:pos x="T8" y="T9"/>
              </a:cxn>
            </a:cxnLst>
            <a:rect l="0" t="0" r="r" b="b"/>
            <a:pathLst>
              <a:path w="2376" h="819">
                <a:moveTo>
                  <a:pt x="2376" y="0"/>
                </a:moveTo>
                <a:lnTo>
                  <a:pt x="0" y="0"/>
                </a:lnTo>
                <a:lnTo>
                  <a:pt x="334" y="819"/>
                </a:lnTo>
                <a:lnTo>
                  <a:pt x="2042" y="819"/>
                </a:lnTo>
                <a:lnTo>
                  <a:pt x="2376" y="0"/>
                </a:lnTo>
                <a:close/>
              </a:path>
            </a:pathLst>
          </a:custGeom>
          <a:solidFill>
            <a:schemeClr val="tx2">
              <a:lumMod val="75000"/>
            </a:schemeClr>
          </a:solidFill>
          <a:ln w="9525">
            <a:noFill/>
            <a:round/>
            <a:headEnd/>
            <a:tailEnd/>
          </a:ln>
        </p:spPr>
        <p:txBody>
          <a:bodyPr vert="horz" wrap="square" lIns="68580" tIns="34290" rIns="68580" bIns="34290" numCol="1" anchor="ctr" anchorCtr="0" compatLnSpc="1">
            <a:prstTxWarp prst="textNoShape">
              <a:avLst/>
            </a:prstTxWarp>
          </a:bodyPr>
          <a:lstStyle/>
          <a:p>
            <a:pPr algn="ctr"/>
            <a:r>
              <a:rPr lang="en-IN" sz="1050" b="1" dirty="0">
                <a:solidFill>
                  <a:schemeClr val="bg1"/>
                </a:solidFill>
                <a:latin typeface="Calibri" panose="020F0502020204030204" pitchFamily="34" charset="0"/>
                <a:ea typeface="Calibri" panose="020F0502020204030204" pitchFamily="34" charset="0"/>
                <a:cs typeface="Calibri" panose="020F0502020204030204" pitchFamily="34" charset="0"/>
              </a:rPr>
              <a:t>SAM</a:t>
            </a:r>
          </a:p>
        </p:txBody>
      </p:sp>
      <p:sp>
        <p:nvSpPr>
          <p:cNvPr id="68" name="Freeform 16">
            <a:extLst>
              <a:ext uri="{FF2B5EF4-FFF2-40B4-BE49-F238E27FC236}">
                <a16:creationId xmlns:a16="http://schemas.microsoft.com/office/drawing/2014/main" id="{1112B5C6-404D-49F3-8540-76C804DFE5AC}"/>
              </a:ext>
            </a:extLst>
          </p:cNvPr>
          <p:cNvSpPr>
            <a:spLocks/>
          </p:cNvSpPr>
          <p:nvPr/>
        </p:nvSpPr>
        <p:spPr bwMode="auto">
          <a:xfrm>
            <a:off x="1770646" y="3627835"/>
            <a:ext cx="1802606" cy="962025"/>
          </a:xfrm>
          <a:custGeom>
            <a:avLst/>
            <a:gdLst>
              <a:gd name="T0" fmla="*/ 1514 w 1514"/>
              <a:gd name="T1" fmla="*/ 0 h 808"/>
              <a:gd name="T2" fmla="*/ 0 w 1514"/>
              <a:gd name="T3" fmla="*/ 0 h 808"/>
              <a:gd name="T4" fmla="*/ 330 w 1514"/>
              <a:gd name="T5" fmla="*/ 808 h 808"/>
              <a:gd name="T6" fmla="*/ 1184 w 1514"/>
              <a:gd name="T7" fmla="*/ 808 h 808"/>
              <a:gd name="T8" fmla="*/ 1514 w 1514"/>
              <a:gd name="T9" fmla="*/ 0 h 808"/>
            </a:gdLst>
            <a:ahLst/>
            <a:cxnLst>
              <a:cxn ang="0">
                <a:pos x="T0" y="T1"/>
              </a:cxn>
              <a:cxn ang="0">
                <a:pos x="T2" y="T3"/>
              </a:cxn>
              <a:cxn ang="0">
                <a:pos x="T4" y="T5"/>
              </a:cxn>
              <a:cxn ang="0">
                <a:pos x="T6" y="T7"/>
              </a:cxn>
              <a:cxn ang="0">
                <a:pos x="T8" y="T9"/>
              </a:cxn>
            </a:cxnLst>
            <a:rect l="0" t="0" r="r" b="b"/>
            <a:pathLst>
              <a:path w="1514" h="808">
                <a:moveTo>
                  <a:pt x="1514" y="0"/>
                </a:moveTo>
                <a:lnTo>
                  <a:pt x="0" y="0"/>
                </a:lnTo>
                <a:lnTo>
                  <a:pt x="330" y="808"/>
                </a:lnTo>
                <a:lnTo>
                  <a:pt x="1184" y="808"/>
                </a:lnTo>
                <a:lnTo>
                  <a:pt x="1514" y="0"/>
                </a:ln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pPr algn="ctr"/>
            <a:r>
              <a:rPr lang="en-IN" sz="1050" b="1" dirty="0">
                <a:solidFill>
                  <a:schemeClr val="bg1"/>
                </a:solidFill>
                <a:latin typeface="Calibri" panose="020F0502020204030204" pitchFamily="34" charset="0"/>
                <a:ea typeface="Calibri" panose="020F0502020204030204" pitchFamily="34" charset="0"/>
                <a:cs typeface="Calibri" panose="020F0502020204030204" pitchFamily="34" charset="0"/>
              </a:rPr>
              <a:t>SOM </a:t>
            </a:r>
          </a:p>
        </p:txBody>
      </p:sp>
      <p:sp>
        <p:nvSpPr>
          <p:cNvPr id="69" name="Freeform 17">
            <a:extLst>
              <a:ext uri="{FF2B5EF4-FFF2-40B4-BE49-F238E27FC236}">
                <a16:creationId xmlns:a16="http://schemas.microsoft.com/office/drawing/2014/main" id="{423D67C6-5836-4A91-8338-C12D2A1DA36D}"/>
              </a:ext>
            </a:extLst>
          </p:cNvPr>
          <p:cNvSpPr>
            <a:spLocks/>
          </p:cNvSpPr>
          <p:nvPr/>
        </p:nvSpPr>
        <p:spPr bwMode="auto">
          <a:xfrm>
            <a:off x="746709" y="1110853"/>
            <a:ext cx="3846910" cy="976313"/>
          </a:xfrm>
          <a:custGeom>
            <a:avLst/>
            <a:gdLst>
              <a:gd name="T0" fmla="*/ 0 w 3231"/>
              <a:gd name="T1" fmla="*/ 0 h 820"/>
              <a:gd name="T2" fmla="*/ 333 w 3231"/>
              <a:gd name="T3" fmla="*/ 820 h 820"/>
              <a:gd name="T4" fmla="*/ 2898 w 3231"/>
              <a:gd name="T5" fmla="*/ 820 h 820"/>
              <a:gd name="T6" fmla="*/ 3231 w 3231"/>
              <a:gd name="T7" fmla="*/ 0 h 820"/>
              <a:gd name="T8" fmla="*/ 0 w 3231"/>
              <a:gd name="T9" fmla="*/ 0 h 820"/>
            </a:gdLst>
            <a:ahLst/>
            <a:cxnLst>
              <a:cxn ang="0">
                <a:pos x="T0" y="T1"/>
              </a:cxn>
              <a:cxn ang="0">
                <a:pos x="T2" y="T3"/>
              </a:cxn>
              <a:cxn ang="0">
                <a:pos x="T4" y="T5"/>
              </a:cxn>
              <a:cxn ang="0">
                <a:pos x="T6" y="T7"/>
              </a:cxn>
              <a:cxn ang="0">
                <a:pos x="T8" y="T9"/>
              </a:cxn>
            </a:cxnLst>
            <a:rect l="0" t="0" r="r" b="b"/>
            <a:pathLst>
              <a:path w="3231" h="820">
                <a:moveTo>
                  <a:pt x="0" y="0"/>
                </a:moveTo>
                <a:lnTo>
                  <a:pt x="333" y="820"/>
                </a:lnTo>
                <a:lnTo>
                  <a:pt x="2898" y="820"/>
                </a:lnTo>
                <a:lnTo>
                  <a:pt x="3231" y="0"/>
                </a:lnTo>
                <a:lnTo>
                  <a:pt x="0" y="0"/>
                </a:lnTo>
                <a:close/>
              </a:path>
            </a:pathLst>
          </a:custGeom>
          <a:solidFill>
            <a:schemeClr val="accent2"/>
          </a:solidFill>
          <a:ln w="9525">
            <a:noFill/>
            <a:round/>
            <a:headEnd/>
            <a:tailEnd/>
          </a:ln>
        </p:spPr>
        <p:txBody>
          <a:bodyPr vert="horz" wrap="square" lIns="68580" tIns="34290" rIns="68580" bIns="34290" numCol="1" anchor="ctr" anchorCtr="0" compatLnSpc="1">
            <a:prstTxWarp prst="textNoShape">
              <a:avLst/>
            </a:prstTxWarp>
          </a:bodyPr>
          <a:lstStyle/>
          <a:p>
            <a:pPr algn="ctr"/>
            <a:r>
              <a:rPr lang="en-IN" sz="1050" b="1" dirty="0">
                <a:solidFill>
                  <a:schemeClr val="bg1"/>
                </a:solidFill>
                <a:latin typeface="Calibri" panose="020F0502020204030204" pitchFamily="34" charset="0"/>
                <a:ea typeface="Calibri" panose="020F0502020204030204" pitchFamily="34" charset="0"/>
                <a:cs typeface="Calibri" panose="020F0502020204030204" pitchFamily="34" charset="0"/>
              </a:rPr>
              <a:t>TAM</a:t>
            </a:r>
          </a:p>
        </p:txBody>
      </p:sp>
      <p:sp>
        <p:nvSpPr>
          <p:cNvPr id="3" name="TextBox 2">
            <a:extLst>
              <a:ext uri="{FF2B5EF4-FFF2-40B4-BE49-F238E27FC236}">
                <a16:creationId xmlns:a16="http://schemas.microsoft.com/office/drawing/2014/main" id="{506278FD-EF9C-48FD-A02E-782AFDAB63C3}"/>
              </a:ext>
            </a:extLst>
          </p:cNvPr>
          <p:cNvSpPr txBox="1"/>
          <p:nvPr/>
        </p:nvSpPr>
        <p:spPr>
          <a:xfrm>
            <a:off x="5856663" y="1634589"/>
            <a:ext cx="2944444" cy="207749"/>
          </a:xfrm>
          <a:prstGeom prst="rect">
            <a:avLst/>
          </a:prstGeom>
          <a:noFill/>
        </p:spPr>
        <p:txBody>
          <a:bodyPr wrap="square" lIns="0" tIns="0" rIns="0" bIns="0" rtlCol="0">
            <a:spAutoFit/>
          </a:bodyPr>
          <a:lstStyle/>
          <a:p>
            <a:r>
              <a:rPr lang="en-IN" sz="1350" b="1" cap="all" dirty="0">
                <a:solidFill>
                  <a:schemeClr val="accent2"/>
                </a:solidFill>
                <a:latin typeface="Calibri" panose="020F0502020204030204" pitchFamily="34" charset="0"/>
                <a:ea typeface="Calibri" panose="020F0502020204030204" pitchFamily="34" charset="0"/>
                <a:cs typeface="Calibri" panose="020F0502020204030204" pitchFamily="34" charset="0"/>
              </a:rPr>
              <a:t>Total Addressable Market</a:t>
            </a:r>
          </a:p>
        </p:txBody>
      </p:sp>
      <p:sp>
        <p:nvSpPr>
          <p:cNvPr id="4" name="TextBox 3">
            <a:extLst>
              <a:ext uri="{FF2B5EF4-FFF2-40B4-BE49-F238E27FC236}">
                <a16:creationId xmlns:a16="http://schemas.microsoft.com/office/drawing/2014/main" id="{768DE8E4-7F79-48CE-9EFA-2423DBD44A11}"/>
              </a:ext>
            </a:extLst>
          </p:cNvPr>
          <p:cNvSpPr txBox="1"/>
          <p:nvPr/>
        </p:nvSpPr>
        <p:spPr>
          <a:xfrm>
            <a:off x="4960645" y="4108848"/>
            <a:ext cx="2944444" cy="207749"/>
          </a:xfrm>
          <a:prstGeom prst="rect">
            <a:avLst/>
          </a:prstGeom>
          <a:noFill/>
        </p:spPr>
        <p:txBody>
          <a:bodyPr wrap="square" lIns="0" tIns="0" rIns="0" bIns="0" rtlCol="0">
            <a:spAutoFit/>
          </a:bodyPr>
          <a:lstStyle/>
          <a:p>
            <a:r>
              <a:rPr lang="en-IN" sz="1350" b="1" cap="all" dirty="0">
                <a:solidFill>
                  <a:schemeClr val="accent1"/>
                </a:solidFill>
                <a:latin typeface="Calibri" panose="020F0502020204030204" pitchFamily="34" charset="0"/>
                <a:ea typeface="Calibri" panose="020F0502020204030204" pitchFamily="34" charset="0"/>
                <a:cs typeface="Calibri" panose="020F0502020204030204" pitchFamily="34" charset="0"/>
              </a:rPr>
              <a:t>Service Obtainable Market</a:t>
            </a:r>
          </a:p>
        </p:txBody>
      </p:sp>
      <p:sp>
        <p:nvSpPr>
          <p:cNvPr id="5" name="TextBox 4">
            <a:extLst>
              <a:ext uri="{FF2B5EF4-FFF2-40B4-BE49-F238E27FC236}">
                <a16:creationId xmlns:a16="http://schemas.microsoft.com/office/drawing/2014/main" id="{FACB5C41-28E4-493F-9091-8DDFC3EE9100}"/>
              </a:ext>
            </a:extLst>
          </p:cNvPr>
          <p:cNvSpPr txBox="1"/>
          <p:nvPr/>
        </p:nvSpPr>
        <p:spPr>
          <a:xfrm>
            <a:off x="5382090" y="2821450"/>
            <a:ext cx="2944444" cy="207749"/>
          </a:xfrm>
          <a:prstGeom prst="rect">
            <a:avLst/>
          </a:prstGeom>
          <a:noFill/>
        </p:spPr>
        <p:txBody>
          <a:bodyPr wrap="square" lIns="0" tIns="0" rIns="0" bIns="0" rtlCol="0">
            <a:spAutoFit/>
          </a:bodyPr>
          <a:lstStyle/>
          <a:p>
            <a:r>
              <a:rPr lang="en-IN" sz="1350" b="1" cap="all" dirty="0">
                <a:solidFill>
                  <a:schemeClr val="accent4"/>
                </a:solidFill>
                <a:latin typeface="Calibri" panose="020F0502020204030204" pitchFamily="34" charset="0"/>
                <a:ea typeface="Calibri" panose="020F0502020204030204" pitchFamily="34" charset="0"/>
                <a:cs typeface="Calibri" panose="020F0502020204030204" pitchFamily="34" charset="0"/>
              </a:rPr>
              <a:t>Service Addressable Market</a:t>
            </a:r>
          </a:p>
        </p:txBody>
      </p:sp>
      <p:sp>
        <p:nvSpPr>
          <p:cNvPr id="6" name="TextBox 5">
            <a:extLst>
              <a:ext uri="{FF2B5EF4-FFF2-40B4-BE49-F238E27FC236}">
                <a16:creationId xmlns:a16="http://schemas.microsoft.com/office/drawing/2014/main" id="{F24F2913-3F5C-4444-A061-D74674AE69D1}"/>
              </a:ext>
            </a:extLst>
          </p:cNvPr>
          <p:cNvSpPr txBox="1"/>
          <p:nvPr/>
        </p:nvSpPr>
        <p:spPr>
          <a:xfrm>
            <a:off x="5774746" y="1122159"/>
            <a:ext cx="2111768" cy="553998"/>
          </a:xfrm>
          <a:prstGeom prst="rect">
            <a:avLst/>
          </a:prstGeom>
          <a:noFill/>
        </p:spPr>
        <p:txBody>
          <a:bodyPr wrap="square" anchor="b">
            <a:spAutoFit/>
          </a:bodyPr>
          <a:lstStyle/>
          <a:p>
            <a:r>
              <a:rPr lang="en-US" sz="3000" b="1" dirty="0">
                <a:solidFill>
                  <a:schemeClr val="accent2"/>
                </a:solidFill>
                <a:latin typeface="Calibri" panose="020F0502020204030204" pitchFamily="34" charset="0"/>
                <a:ea typeface="Calibri" panose="020F0502020204030204" pitchFamily="34" charset="0"/>
                <a:cs typeface="Calibri" panose="020F0502020204030204" pitchFamily="34" charset="0"/>
              </a:rPr>
              <a:t>$5.3 Bn</a:t>
            </a:r>
          </a:p>
        </p:txBody>
      </p:sp>
      <p:sp>
        <p:nvSpPr>
          <p:cNvPr id="7" name="Rectangle 6">
            <a:extLst>
              <a:ext uri="{FF2B5EF4-FFF2-40B4-BE49-F238E27FC236}">
                <a16:creationId xmlns:a16="http://schemas.microsoft.com/office/drawing/2014/main" id="{94D418E8-0997-4B40-956D-11FB40FAF02B}"/>
              </a:ext>
            </a:extLst>
          </p:cNvPr>
          <p:cNvSpPr/>
          <p:nvPr/>
        </p:nvSpPr>
        <p:spPr>
          <a:xfrm>
            <a:off x="5876118" y="1933358"/>
            <a:ext cx="2450415" cy="513217"/>
          </a:xfrm>
          <a:prstGeom prst="rect">
            <a:avLst/>
          </a:prstGeom>
        </p:spPr>
        <p:txBody>
          <a:bodyPr wrap="square" lIns="0" tIns="0" rIns="0" bIns="0" anchor="t">
            <a:spAutoFit/>
          </a:bodyPr>
          <a:lstStyle/>
          <a:p>
            <a:pPr marL="171450" indent="-171450">
              <a:lnSpc>
                <a:spcPct val="90000"/>
              </a:lnSpc>
              <a:spcBef>
                <a:spcPts val="300"/>
              </a:spcBef>
              <a:buFont typeface="Arial" panose="020B0604020202020204" pitchFamily="34" charset="0"/>
              <a:buChar char="•"/>
            </a:pPr>
            <a:r>
              <a:rPr lang="en-IN" sz="105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Home Care, Assisted living care.</a:t>
            </a:r>
          </a:p>
          <a:p>
            <a:pPr marL="171450" indent="-171450">
              <a:lnSpc>
                <a:spcPct val="90000"/>
              </a:lnSpc>
              <a:spcBef>
                <a:spcPts val="300"/>
              </a:spcBef>
              <a:buFont typeface="Arial" panose="020B0604020202020204" pitchFamily="34" charset="0"/>
              <a:buChar char="•"/>
            </a:pPr>
            <a:r>
              <a:rPr lang="en-IN" sz="105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1.2M beds, 18700 SNFs, 30,600 ALC</a:t>
            </a:r>
          </a:p>
          <a:p>
            <a:pPr marL="171450" indent="-171450">
              <a:lnSpc>
                <a:spcPct val="90000"/>
              </a:lnSpc>
              <a:spcBef>
                <a:spcPts val="300"/>
              </a:spcBef>
              <a:buFont typeface="Arial" panose="020B0604020202020204" pitchFamily="34" charset="0"/>
              <a:buChar char="•"/>
            </a:pPr>
            <a:r>
              <a:rPr lang="en-IN" sz="105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14.3M adults over age 65</a:t>
            </a:r>
          </a:p>
        </p:txBody>
      </p:sp>
      <p:sp>
        <p:nvSpPr>
          <p:cNvPr id="8" name="TextBox 7">
            <a:extLst>
              <a:ext uri="{FF2B5EF4-FFF2-40B4-BE49-F238E27FC236}">
                <a16:creationId xmlns:a16="http://schemas.microsoft.com/office/drawing/2014/main" id="{C548749D-AFCB-446E-ACDD-7A26B4377FC8}"/>
              </a:ext>
            </a:extLst>
          </p:cNvPr>
          <p:cNvSpPr txBox="1"/>
          <p:nvPr/>
        </p:nvSpPr>
        <p:spPr>
          <a:xfrm>
            <a:off x="5261586" y="2475595"/>
            <a:ext cx="2111767" cy="507831"/>
          </a:xfrm>
          <a:prstGeom prst="rect">
            <a:avLst/>
          </a:prstGeom>
          <a:noFill/>
        </p:spPr>
        <p:txBody>
          <a:bodyPr wrap="square" anchor="b">
            <a:spAutoFit/>
          </a:bodyPr>
          <a:lstStyle/>
          <a:p>
            <a:r>
              <a:rPr lang="en-US" sz="2700" b="1"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$600M</a:t>
            </a:r>
          </a:p>
        </p:txBody>
      </p:sp>
      <p:sp>
        <p:nvSpPr>
          <p:cNvPr id="9" name="TextBox 8">
            <a:extLst>
              <a:ext uri="{FF2B5EF4-FFF2-40B4-BE49-F238E27FC236}">
                <a16:creationId xmlns:a16="http://schemas.microsoft.com/office/drawing/2014/main" id="{C77DE9DB-6C42-4912-9B04-B433A78C2DF7}"/>
              </a:ext>
            </a:extLst>
          </p:cNvPr>
          <p:cNvSpPr txBox="1"/>
          <p:nvPr/>
        </p:nvSpPr>
        <p:spPr>
          <a:xfrm>
            <a:off x="4902902" y="3647183"/>
            <a:ext cx="2470451" cy="461665"/>
          </a:xfrm>
          <a:prstGeom prst="rect">
            <a:avLst/>
          </a:prstGeom>
          <a:noFill/>
        </p:spPr>
        <p:txBody>
          <a:bodyPr wrap="square" anchor="b">
            <a:spAutoFit/>
          </a:bodyPr>
          <a:lstStyle/>
          <a:p>
            <a:r>
              <a:rPr lang="en-US" sz="2400" b="1" dirty="0">
                <a:solidFill>
                  <a:schemeClr val="accent1"/>
                </a:solidFill>
                <a:latin typeface="Calibri" panose="020F0502020204030204" pitchFamily="34" charset="0"/>
                <a:ea typeface="Calibri" panose="020F0502020204030204" pitchFamily="34" charset="0"/>
                <a:cs typeface="Calibri" panose="020F0502020204030204" pitchFamily="34" charset="0"/>
              </a:rPr>
              <a:t>$55 M - $110 M</a:t>
            </a:r>
          </a:p>
        </p:txBody>
      </p:sp>
      <p:sp>
        <p:nvSpPr>
          <p:cNvPr id="10" name="Rectangle 9">
            <a:extLst>
              <a:ext uri="{FF2B5EF4-FFF2-40B4-BE49-F238E27FC236}">
                <a16:creationId xmlns:a16="http://schemas.microsoft.com/office/drawing/2014/main" id="{DA864FC8-E987-4040-B500-293A42C8C211}"/>
              </a:ext>
            </a:extLst>
          </p:cNvPr>
          <p:cNvSpPr/>
          <p:nvPr/>
        </p:nvSpPr>
        <p:spPr>
          <a:xfrm>
            <a:off x="4960645" y="4425372"/>
            <a:ext cx="2218368" cy="152349"/>
          </a:xfrm>
          <a:prstGeom prst="rect">
            <a:avLst/>
          </a:prstGeom>
        </p:spPr>
        <p:txBody>
          <a:bodyPr wrap="square" lIns="0" tIns="0" rIns="0" bIns="0" anchor="t">
            <a:spAutoFit/>
          </a:bodyPr>
          <a:lstStyle/>
          <a:p>
            <a:pPr>
              <a:lnSpc>
                <a:spcPct val="90000"/>
              </a:lnSpc>
              <a:spcBef>
                <a:spcPts val="400"/>
              </a:spcBef>
            </a:pPr>
            <a:r>
              <a:rPr lang="en-IN" sz="1100" dirty="0">
                <a:solidFill>
                  <a:schemeClr val="accent1"/>
                </a:solidFill>
                <a:latin typeface="Calibri" panose="020F0502020204030204" pitchFamily="34" charset="0"/>
                <a:ea typeface="Calibri" panose="020F0502020204030204" pitchFamily="34" charset="0"/>
                <a:cs typeface="Calibri" panose="020F0502020204030204" pitchFamily="34" charset="0"/>
              </a:rPr>
              <a:t>5.5M Registered Nurses in the US. </a:t>
            </a:r>
          </a:p>
        </p:txBody>
      </p:sp>
      <p:sp>
        <p:nvSpPr>
          <p:cNvPr id="11" name="Rectangle 10">
            <a:extLst>
              <a:ext uri="{FF2B5EF4-FFF2-40B4-BE49-F238E27FC236}">
                <a16:creationId xmlns:a16="http://schemas.microsoft.com/office/drawing/2014/main" id="{4345BC60-2B3F-4B7B-88AB-80F99261BF75}"/>
              </a:ext>
            </a:extLst>
          </p:cNvPr>
          <p:cNvSpPr/>
          <p:nvPr/>
        </p:nvSpPr>
        <p:spPr>
          <a:xfrm>
            <a:off x="5382090" y="3106812"/>
            <a:ext cx="1546830" cy="152349"/>
          </a:xfrm>
          <a:prstGeom prst="rect">
            <a:avLst/>
          </a:prstGeom>
        </p:spPr>
        <p:txBody>
          <a:bodyPr wrap="square" lIns="0" tIns="0" rIns="0" bIns="0" anchor="t">
            <a:spAutoFit/>
          </a:bodyPr>
          <a:lstStyle/>
          <a:p>
            <a:pPr>
              <a:lnSpc>
                <a:spcPct val="90000"/>
              </a:lnSpc>
              <a:spcBef>
                <a:spcPts val="300"/>
              </a:spcBef>
            </a:pPr>
            <a:r>
              <a:rPr lang="en-IN" sz="11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18700 active SNFs</a:t>
            </a:r>
          </a:p>
        </p:txBody>
      </p:sp>
      <p:cxnSp>
        <p:nvCxnSpPr>
          <p:cNvPr id="42" name="Straight Arrow Connector 41">
            <a:extLst>
              <a:ext uri="{FF2B5EF4-FFF2-40B4-BE49-F238E27FC236}">
                <a16:creationId xmlns:a16="http://schemas.microsoft.com/office/drawing/2014/main" id="{FE1EF595-5693-4558-9419-852E2DA7D71E}"/>
              </a:ext>
            </a:extLst>
          </p:cNvPr>
          <p:cNvCxnSpPr>
            <a:cxnSpLocks/>
          </p:cNvCxnSpPr>
          <p:nvPr/>
        </p:nvCxnSpPr>
        <p:spPr>
          <a:xfrm>
            <a:off x="4788024" y="1634589"/>
            <a:ext cx="686991" cy="0"/>
          </a:xfrm>
          <a:prstGeom prst="straightConnector1">
            <a:avLst/>
          </a:prstGeom>
          <a:ln w="12700" cap="rnd">
            <a:solidFill>
              <a:schemeClr val="bg1">
                <a:lumMod val="75000"/>
              </a:schemeClr>
            </a:solidFill>
            <a:headEnd type="none" w="med" len="med"/>
            <a:tailEnd type="oval" w="lg" len="lg"/>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C6FA970-87F6-816B-42B1-8783F5115154}"/>
              </a:ext>
            </a:extLst>
          </p:cNvPr>
          <p:cNvSpPr txBox="1"/>
          <p:nvPr/>
        </p:nvSpPr>
        <p:spPr>
          <a:xfrm>
            <a:off x="5146006" y="2888207"/>
            <a:ext cx="2944444" cy="207749"/>
          </a:xfrm>
          <a:prstGeom prst="rect">
            <a:avLst/>
          </a:prstGeom>
          <a:noFill/>
        </p:spPr>
        <p:txBody>
          <a:bodyPr wrap="square" lIns="0" tIns="0" rIns="0" bIns="0" rtlCol="0">
            <a:spAutoFit/>
          </a:bodyPr>
          <a:lstStyle/>
          <a:p>
            <a:r>
              <a:rPr lang="en-IN" sz="1350" b="1" cap="all"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SERVICE ADDRESSABLE MARKET</a:t>
            </a:r>
          </a:p>
        </p:txBody>
      </p:sp>
    </p:spTree>
    <p:extLst>
      <p:ext uri="{BB962C8B-B14F-4D97-AF65-F5344CB8AC3E}">
        <p14:creationId xmlns:p14="http://schemas.microsoft.com/office/powerpoint/2010/main" val="1755665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6"/>
        <p:cNvGrpSpPr/>
        <p:nvPr/>
      </p:nvGrpSpPr>
      <p:grpSpPr>
        <a:xfrm>
          <a:off x="0" y="0"/>
          <a:ext cx="0" cy="0"/>
          <a:chOff x="0" y="0"/>
          <a:chExt cx="0" cy="0"/>
        </a:xfrm>
      </p:grpSpPr>
      <p:sp>
        <p:nvSpPr>
          <p:cNvPr id="1587" name="Google Shape;1587;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tx1"/>
                </a:solidFill>
                <a:latin typeface="Calibri" panose="020F0502020204030204" pitchFamily="34" charset="0"/>
                <a:ea typeface="Calibri" panose="020F0502020204030204" pitchFamily="34" charset="0"/>
                <a:cs typeface="Calibri" panose="020F0502020204030204" pitchFamily="34" charset="0"/>
              </a:rPr>
              <a:t>Value Proposition</a:t>
            </a:r>
            <a:endParaRPr sz="3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TextBox 1">
            <a:extLst>
              <a:ext uri="{FF2B5EF4-FFF2-40B4-BE49-F238E27FC236}">
                <a16:creationId xmlns:a16="http://schemas.microsoft.com/office/drawing/2014/main" id="{2FB1BFEA-073D-3931-084E-3E5824450AA4}"/>
              </a:ext>
            </a:extLst>
          </p:cNvPr>
          <p:cNvSpPr txBox="1"/>
          <p:nvPr/>
        </p:nvSpPr>
        <p:spPr>
          <a:xfrm>
            <a:off x="645186" y="795852"/>
            <a:ext cx="8164800" cy="4278094"/>
          </a:xfrm>
          <a:prstGeom prst="rect">
            <a:avLst/>
          </a:prstGeom>
          <a:noFill/>
        </p:spPr>
        <p:txBody>
          <a:bodyPr wrap="square" lIns="91440" tIns="45720" rIns="91440" bIns="4572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                                     </a:t>
            </a:r>
            <a:endParaRPr lang="en-US" sz="16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16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Instant Expertise:</a:t>
            </a:r>
            <a:endParaRPr lang="en-US" sz="16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a:p>
            <a:pPr lvl="1"/>
            <a:r>
              <a:rPr lang="en-US" sz="16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Access instant, expert-level support through Large Language Models, empowering nurses with real-time information at their fingertips.</a:t>
            </a:r>
          </a:p>
          <a:p>
            <a:pPr lvl="1"/>
            <a:endParaRPr lang="en-US" sz="16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16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Tailored Training:</a:t>
            </a:r>
            <a:endParaRPr lang="en-US" sz="16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a:p>
            <a:pPr lvl="1"/>
            <a:r>
              <a:rPr lang="en-US" sz="16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Specialized training modules designed for non-technical nursing professionals, ensuring they stay abreast of emerging technologies and quality measures.</a:t>
            </a:r>
          </a:p>
          <a:p>
            <a:pPr lvl="1"/>
            <a:endParaRPr lang="en-US" sz="16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16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Efficient Decision-Making:</a:t>
            </a:r>
            <a:endParaRPr lang="en-US" sz="16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a:p>
            <a:pPr lvl="1"/>
            <a:r>
              <a:rPr lang="en-US" sz="16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Streamlined decision-making processes, reducing time spent on uncertainties and enabling nurses to focus more on patient care.</a:t>
            </a:r>
          </a:p>
          <a:p>
            <a:pPr lvl="1"/>
            <a:endParaRPr lang="en-US" sz="16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16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Strategic Partnerships:</a:t>
            </a:r>
            <a:endParaRPr lang="en-US" sz="16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a:p>
            <a:pPr lvl="1"/>
            <a:r>
              <a:rPr lang="en-US" sz="16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Opportunities for strategic partnerships, offering institutions and tech providers a chance to shape the future of nursing excellence.</a:t>
            </a:r>
          </a:p>
          <a:p>
            <a:pPr>
              <a:buFont typeface="Arial" panose="020B0604020202020204" pitchFamily="34" charset="0"/>
              <a:buChar char="•"/>
            </a:pPr>
            <a:endParaRPr lang="en-US" sz="16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0"/>
        <p:cNvGrpSpPr/>
        <p:nvPr/>
      </p:nvGrpSpPr>
      <p:grpSpPr>
        <a:xfrm>
          <a:off x="0" y="0"/>
          <a:ext cx="0" cy="0"/>
          <a:chOff x="0" y="0"/>
          <a:chExt cx="0" cy="0"/>
        </a:xfrm>
      </p:grpSpPr>
      <p:sp>
        <p:nvSpPr>
          <p:cNvPr id="2021" name="Google Shape;2021;p6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latin typeface="Calibri" panose="020F0502020204030204" pitchFamily="34" charset="0"/>
                <a:ea typeface="Calibri" panose="020F0502020204030204" pitchFamily="34" charset="0"/>
                <a:cs typeface="Calibri" panose="020F0502020204030204" pitchFamily="34" charset="0"/>
              </a:rPr>
              <a:t>Competition</a:t>
            </a:r>
            <a:endParaRPr sz="32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2" name="Table 1">
            <a:extLst>
              <a:ext uri="{FF2B5EF4-FFF2-40B4-BE49-F238E27FC236}">
                <a16:creationId xmlns:a16="http://schemas.microsoft.com/office/drawing/2014/main" id="{0AADB053-7296-4A08-AB80-04B6134DAFC9}"/>
              </a:ext>
            </a:extLst>
          </p:cNvPr>
          <p:cNvGraphicFramePr>
            <a:graphicFrameLocks noGrp="1"/>
          </p:cNvGraphicFramePr>
          <p:nvPr>
            <p:extLst>
              <p:ext uri="{D42A27DB-BD31-4B8C-83A1-F6EECF244321}">
                <p14:modId xmlns:p14="http://schemas.microsoft.com/office/powerpoint/2010/main" val="2966040890"/>
              </p:ext>
            </p:extLst>
          </p:nvPr>
        </p:nvGraphicFramePr>
        <p:xfrm>
          <a:off x="511202" y="1049319"/>
          <a:ext cx="7703999" cy="3416299"/>
        </p:xfrm>
        <a:graphic>
          <a:graphicData uri="http://schemas.openxmlformats.org/drawingml/2006/table">
            <a:tbl>
              <a:tblPr/>
              <a:tblGrid>
                <a:gridCol w="1480692">
                  <a:extLst>
                    <a:ext uri="{9D8B030D-6E8A-4147-A177-3AD203B41FA5}">
                      <a16:colId xmlns:a16="http://schemas.microsoft.com/office/drawing/2014/main" val="4208462997"/>
                    </a:ext>
                  </a:extLst>
                </a:gridCol>
                <a:gridCol w="886949">
                  <a:extLst>
                    <a:ext uri="{9D8B030D-6E8A-4147-A177-3AD203B41FA5}">
                      <a16:colId xmlns:a16="http://schemas.microsoft.com/office/drawing/2014/main" val="3278091386"/>
                    </a:ext>
                  </a:extLst>
                </a:gridCol>
                <a:gridCol w="1356737">
                  <a:extLst>
                    <a:ext uri="{9D8B030D-6E8A-4147-A177-3AD203B41FA5}">
                      <a16:colId xmlns:a16="http://schemas.microsoft.com/office/drawing/2014/main" val="3559773821"/>
                    </a:ext>
                  </a:extLst>
                </a:gridCol>
                <a:gridCol w="1326540">
                  <a:extLst>
                    <a:ext uri="{9D8B030D-6E8A-4147-A177-3AD203B41FA5}">
                      <a16:colId xmlns:a16="http://schemas.microsoft.com/office/drawing/2014/main" val="4139262313"/>
                    </a:ext>
                  </a:extLst>
                </a:gridCol>
                <a:gridCol w="1443603">
                  <a:extLst>
                    <a:ext uri="{9D8B030D-6E8A-4147-A177-3AD203B41FA5}">
                      <a16:colId xmlns:a16="http://schemas.microsoft.com/office/drawing/2014/main" val="80003712"/>
                    </a:ext>
                  </a:extLst>
                </a:gridCol>
                <a:gridCol w="1209478">
                  <a:extLst>
                    <a:ext uri="{9D8B030D-6E8A-4147-A177-3AD203B41FA5}">
                      <a16:colId xmlns:a16="http://schemas.microsoft.com/office/drawing/2014/main" val="1482858443"/>
                    </a:ext>
                  </a:extLst>
                </a:gridCol>
              </a:tblGrid>
              <a:tr h="578258">
                <a:tc>
                  <a:txBody>
                    <a:bodyPr/>
                    <a:lstStyle/>
                    <a:p>
                      <a:pPr algn="l" rtl="0" fontAlgn="auto"/>
                      <a:r>
                        <a:rPr lang="en-US" sz="1100" b="0" i="0" u="none" strike="noStrike" dirty="0">
                          <a:solidFill>
                            <a:schemeClr val="accent2">
                              <a:lumMod val="50000"/>
                            </a:schemeClr>
                          </a:solidFill>
                          <a:effectLst/>
                          <a:latin typeface="Arial" panose="020B0604020202020204" pitchFamily="34" charset="0"/>
                        </a:rPr>
                        <a:t>​</a:t>
                      </a:r>
                    </a:p>
                  </a:txBody>
                  <a:tcPr marL="82608" marR="82608" marT="41304" marB="41304" anchor="ctr">
                    <a:lnL w="7620" cap="flat" cmpd="sng" algn="ctr">
                      <a:solidFill>
                        <a:srgbClr val="203A69"/>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203A69"/>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tc>
                  <a:txBody>
                    <a:bodyPr/>
                    <a:lstStyle/>
                    <a:p>
                      <a:pPr algn="ctr" rtl="0" fontAlgn="base"/>
                      <a:r>
                        <a:rPr lang="en-US" sz="1100" b="1" i="1" u="none" strike="noStrike" dirty="0">
                          <a:solidFill>
                            <a:schemeClr val="accent2">
                              <a:lumMod val="50000"/>
                            </a:schemeClr>
                          </a:solidFill>
                          <a:effectLst/>
                          <a:latin typeface="Plus Jakarta Sans" panose="020B0604020202020204" charset="0"/>
                        </a:rPr>
                        <a:t>Training </a:t>
                      </a:r>
                    </a:p>
                    <a:p>
                      <a:pPr algn="ctr" rtl="0" fontAlgn="base"/>
                      <a:r>
                        <a:rPr lang="en-US" sz="1100" b="1" i="1" u="none" strike="noStrike" dirty="0">
                          <a:solidFill>
                            <a:schemeClr val="accent2">
                              <a:lumMod val="50000"/>
                            </a:schemeClr>
                          </a:solidFill>
                          <a:effectLst/>
                          <a:latin typeface="Plus Jakarta Sans" panose="020B0604020202020204" charset="0"/>
                        </a:rPr>
                        <a:t>Efficiency</a:t>
                      </a:r>
                      <a:r>
                        <a:rPr lang="en-US" sz="1100" b="0" i="0" dirty="0">
                          <a:solidFill>
                            <a:schemeClr val="accent2">
                              <a:lumMod val="50000"/>
                            </a:schemeClr>
                          </a:solidFill>
                          <a:effectLst/>
                          <a:latin typeface="Plus Jakarta Sans" panose="020B0604020202020204" charset="0"/>
                        </a:rPr>
                        <a:t>​</a:t>
                      </a:r>
                      <a:endParaRPr lang="en-US" sz="1300" b="0" i="0" dirty="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tc>
                  <a:txBody>
                    <a:bodyPr/>
                    <a:lstStyle/>
                    <a:p>
                      <a:pPr algn="ctr" rtl="0" fontAlgn="base"/>
                      <a:r>
                        <a:rPr lang="en-US" sz="1100" b="1" i="1" u="none" strike="noStrike" dirty="0">
                          <a:solidFill>
                            <a:schemeClr val="accent2">
                              <a:lumMod val="50000"/>
                            </a:schemeClr>
                          </a:solidFill>
                          <a:effectLst/>
                          <a:latin typeface="Plus Jakarta Sans" panose="020B0604020202020204" charset="0"/>
                        </a:rPr>
                        <a:t>Quality </a:t>
                      </a:r>
                    </a:p>
                    <a:p>
                      <a:pPr algn="ctr" rtl="0" fontAlgn="base"/>
                      <a:r>
                        <a:rPr lang="en-US" sz="1100" b="1" i="1" u="none" strike="noStrike" dirty="0">
                          <a:solidFill>
                            <a:schemeClr val="accent2">
                              <a:lumMod val="50000"/>
                            </a:schemeClr>
                          </a:solidFill>
                          <a:effectLst/>
                          <a:latin typeface="Plus Jakarta Sans" panose="020B0604020202020204" charset="0"/>
                        </a:rPr>
                        <a:t>Management</a:t>
                      </a:r>
                      <a:r>
                        <a:rPr lang="en-US" sz="1100" b="0" i="0" dirty="0">
                          <a:solidFill>
                            <a:schemeClr val="accent2">
                              <a:lumMod val="50000"/>
                            </a:schemeClr>
                          </a:solidFill>
                          <a:effectLst/>
                          <a:latin typeface="Plus Jakarta Sans" panose="020B0604020202020204" charset="0"/>
                        </a:rPr>
                        <a:t>​</a:t>
                      </a:r>
                      <a:endParaRPr lang="en-US" sz="1300" b="0" i="0" dirty="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tc>
                  <a:txBody>
                    <a:bodyPr/>
                    <a:lstStyle/>
                    <a:p>
                      <a:pPr algn="ctr" rtl="0" fontAlgn="base"/>
                      <a:r>
                        <a:rPr lang="en-US" sz="1100" b="1" i="1" u="none" strike="noStrike" dirty="0">
                          <a:solidFill>
                            <a:schemeClr val="accent2">
                              <a:lumMod val="50000"/>
                            </a:schemeClr>
                          </a:solidFill>
                          <a:effectLst/>
                          <a:latin typeface="Plus Jakarta Sans" panose="020B0604020202020204" charset="0"/>
                        </a:rPr>
                        <a:t>Knowledge </a:t>
                      </a:r>
                    </a:p>
                    <a:p>
                      <a:pPr algn="ctr" rtl="0" fontAlgn="base"/>
                      <a:r>
                        <a:rPr lang="en-US" sz="1100" b="1" i="1" u="none" strike="noStrike" dirty="0">
                          <a:solidFill>
                            <a:schemeClr val="accent2">
                              <a:lumMod val="50000"/>
                            </a:schemeClr>
                          </a:solidFill>
                          <a:effectLst/>
                          <a:latin typeface="Plus Jakarta Sans" panose="020B0604020202020204" charset="0"/>
                        </a:rPr>
                        <a:t>Accessibility</a:t>
                      </a:r>
                      <a:r>
                        <a:rPr lang="en-US" sz="1100" b="0" i="0" dirty="0">
                          <a:solidFill>
                            <a:schemeClr val="accent2">
                              <a:lumMod val="50000"/>
                            </a:schemeClr>
                          </a:solidFill>
                          <a:effectLst/>
                          <a:latin typeface="Plus Jakarta Sans" panose="020B0604020202020204" charset="0"/>
                        </a:rPr>
                        <a:t>​</a:t>
                      </a:r>
                      <a:endParaRPr lang="en-US" sz="1300" b="0" i="0" dirty="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tc>
                  <a:txBody>
                    <a:bodyPr/>
                    <a:lstStyle/>
                    <a:p>
                      <a:pPr algn="ctr" rtl="0" fontAlgn="base"/>
                      <a:r>
                        <a:rPr lang="en-US" sz="1100" b="1" i="1" u="none" strike="noStrike">
                          <a:solidFill>
                            <a:schemeClr val="accent2">
                              <a:lumMod val="50000"/>
                            </a:schemeClr>
                          </a:solidFill>
                          <a:effectLst/>
                          <a:latin typeface="Plus Jakarta Sans" panose="020B0604020202020204" charset="0"/>
                        </a:rPr>
                        <a:t>User Engagement</a:t>
                      </a:r>
                      <a:r>
                        <a:rPr lang="en-US" sz="1100" b="0" i="0">
                          <a:solidFill>
                            <a:schemeClr val="accent2">
                              <a:lumMod val="50000"/>
                            </a:schemeClr>
                          </a:solidFill>
                          <a:effectLst/>
                          <a:latin typeface="Plus Jakarta Sans" panose="020B0604020202020204" charset="0"/>
                        </a:rPr>
                        <a:t>​</a:t>
                      </a:r>
                      <a:endParaRPr lang="en-US" sz="1300" b="0" i="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tc>
                  <a:txBody>
                    <a:bodyPr/>
                    <a:lstStyle/>
                    <a:p>
                      <a:pPr algn="ctr" rtl="0" fontAlgn="base"/>
                      <a:r>
                        <a:rPr lang="en-US" sz="1100" b="1" i="1" u="none" strike="noStrike">
                          <a:solidFill>
                            <a:schemeClr val="accent2">
                              <a:lumMod val="50000"/>
                            </a:schemeClr>
                          </a:solidFill>
                          <a:effectLst/>
                          <a:latin typeface="Plus Jakarta Sans" panose="020B0604020202020204" charset="0"/>
                        </a:rPr>
                        <a:t>Price</a:t>
                      </a:r>
                      <a:r>
                        <a:rPr lang="en-US" sz="1100" b="0" i="0">
                          <a:solidFill>
                            <a:schemeClr val="accent2">
                              <a:lumMod val="50000"/>
                            </a:schemeClr>
                          </a:solidFill>
                          <a:effectLst/>
                          <a:latin typeface="Plus Jakarta Sans" panose="020B0604020202020204" charset="0"/>
                        </a:rPr>
                        <a:t>​</a:t>
                      </a:r>
                      <a:endParaRPr lang="en-US" sz="1300" b="0" i="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extLst>
                  <a:ext uri="{0D108BD9-81ED-4DB2-BD59-A6C34878D82A}">
                    <a16:rowId xmlns:a16="http://schemas.microsoft.com/office/drawing/2014/main" val="2368531527"/>
                  </a:ext>
                </a:extLst>
              </a:tr>
              <a:tr h="413041">
                <a:tc>
                  <a:txBody>
                    <a:bodyPr/>
                    <a:lstStyle/>
                    <a:p>
                      <a:pPr algn="l" rtl="0" fontAlgn="base"/>
                      <a:r>
                        <a:rPr lang="en-US" sz="1100" b="1" i="0" u="sng" dirty="0">
                          <a:solidFill>
                            <a:schemeClr val="accent2">
                              <a:lumMod val="50000"/>
                            </a:schemeClr>
                          </a:solidFill>
                          <a:effectLst/>
                          <a:latin typeface="Plus Jakarta Sans" panose="020B0604020202020204" charset="0"/>
                        </a:rPr>
                        <a:t>QualityCareHub</a:t>
                      </a:r>
                      <a:r>
                        <a:rPr lang="en-US" sz="1100" b="0" i="0" dirty="0">
                          <a:solidFill>
                            <a:schemeClr val="accent2">
                              <a:lumMod val="50000"/>
                            </a:schemeClr>
                          </a:solidFill>
                          <a:effectLst/>
                          <a:latin typeface="Plus Jakarta Sans" panose="020B0604020202020204" charset="0"/>
                        </a:rPr>
                        <a:t>​</a:t>
                      </a:r>
                      <a:endParaRPr lang="en-US" sz="1300" b="0" i="0" dirty="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tc>
                  <a:txBody>
                    <a:bodyPr/>
                    <a:lstStyle/>
                    <a:p>
                      <a:pPr algn="ctr" rtl="0" fontAlgn="base"/>
                      <a:r>
                        <a:rPr lang="en-US" sz="1100" b="1" i="0" u="sng">
                          <a:solidFill>
                            <a:schemeClr val="accent2">
                              <a:lumMod val="50000"/>
                            </a:schemeClr>
                          </a:solidFill>
                          <a:effectLst/>
                          <a:latin typeface="Arial" panose="020B0604020202020204" pitchFamily="34" charset="0"/>
                        </a:rPr>
                        <a:t>High</a:t>
                      </a:r>
                      <a:r>
                        <a:rPr lang="en-US" sz="1100" b="0" i="0">
                          <a:solidFill>
                            <a:schemeClr val="accent2">
                              <a:lumMod val="50000"/>
                            </a:schemeClr>
                          </a:solidFill>
                          <a:effectLst/>
                          <a:latin typeface="Arial" panose="020B0604020202020204" pitchFamily="34" charset="0"/>
                        </a:rPr>
                        <a:t>​</a:t>
                      </a:r>
                      <a:endParaRPr lang="en-US" sz="1300" b="0" i="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tc>
                  <a:txBody>
                    <a:bodyPr/>
                    <a:lstStyle/>
                    <a:p>
                      <a:pPr algn="ctr" rtl="0" fontAlgn="base"/>
                      <a:r>
                        <a:rPr lang="en-US" sz="1100" b="1" i="0" u="sng">
                          <a:solidFill>
                            <a:schemeClr val="accent2">
                              <a:lumMod val="50000"/>
                            </a:schemeClr>
                          </a:solidFill>
                          <a:effectLst/>
                          <a:latin typeface="Arial" panose="020B0604020202020204" pitchFamily="34" charset="0"/>
                        </a:rPr>
                        <a:t>Comprehensive</a:t>
                      </a:r>
                      <a:r>
                        <a:rPr lang="en-US" sz="1100" b="0" i="0">
                          <a:solidFill>
                            <a:schemeClr val="accent2">
                              <a:lumMod val="50000"/>
                            </a:schemeClr>
                          </a:solidFill>
                          <a:effectLst/>
                          <a:latin typeface="Arial" panose="020B0604020202020204" pitchFamily="34" charset="0"/>
                        </a:rPr>
                        <a:t>​</a:t>
                      </a:r>
                      <a:endParaRPr lang="en-US" sz="1300" b="0" i="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tc>
                  <a:txBody>
                    <a:bodyPr/>
                    <a:lstStyle/>
                    <a:p>
                      <a:pPr algn="ctr" rtl="0" fontAlgn="base"/>
                      <a:r>
                        <a:rPr lang="en-US" sz="1100" b="1" i="0" u="sng">
                          <a:solidFill>
                            <a:schemeClr val="accent2">
                              <a:lumMod val="50000"/>
                            </a:schemeClr>
                          </a:solidFill>
                          <a:effectLst/>
                          <a:latin typeface="Arial" panose="020B0604020202020204" pitchFamily="34" charset="0"/>
                        </a:rPr>
                        <a:t>Instant Access</a:t>
                      </a:r>
                      <a:r>
                        <a:rPr lang="en-US" sz="1100" b="0" i="0">
                          <a:solidFill>
                            <a:schemeClr val="accent2">
                              <a:lumMod val="50000"/>
                            </a:schemeClr>
                          </a:solidFill>
                          <a:effectLst/>
                          <a:latin typeface="Arial" panose="020B0604020202020204" pitchFamily="34" charset="0"/>
                        </a:rPr>
                        <a:t>​</a:t>
                      </a:r>
                      <a:endParaRPr lang="en-US" sz="1300" b="0" i="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tc>
                  <a:txBody>
                    <a:bodyPr/>
                    <a:lstStyle/>
                    <a:p>
                      <a:pPr algn="ctr" rtl="0" fontAlgn="base"/>
                      <a:r>
                        <a:rPr lang="en-US" sz="1100" b="1" i="0" u="sng">
                          <a:solidFill>
                            <a:schemeClr val="accent2">
                              <a:lumMod val="50000"/>
                            </a:schemeClr>
                          </a:solidFill>
                          <a:effectLst/>
                          <a:latin typeface="Arial" panose="020B0604020202020204" pitchFamily="34" charset="0"/>
                        </a:rPr>
                        <a:t>Dynamic Learning</a:t>
                      </a:r>
                      <a:r>
                        <a:rPr lang="en-US" sz="1100" b="0" i="0">
                          <a:solidFill>
                            <a:schemeClr val="accent2">
                              <a:lumMod val="50000"/>
                            </a:schemeClr>
                          </a:solidFill>
                          <a:effectLst/>
                          <a:latin typeface="Arial" panose="020B0604020202020204" pitchFamily="34" charset="0"/>
                        </a:rPr>
                        <a:t>​</a:t>
                      </a:r>
                      <a:endParaRPr lang="en-US" sz="1300" b="0" i="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tc>
                  <a:txBody>
                    <a:bodyPr/>
                    <a:lstStyle/>
                    <a:p>
                      <a:pPr algn="ctr" rtl="0" fontAlgn="base"/>
                      <a:r>
                        <a:rPr lang="en-US" sz="1100" b="1" i="0" u="sng">
                          <a:solidFill>
                            <a:schemeClr val="accent2">
                              <a:lumMod val="50000"/>
                            </a:schemeClr>
                          </a:solidFill>
                          <a:effectLst/>
                          <a:latin typeface="Arial" panose="020B0604020202020204" pitchFamily="34" charset="0"/>
                        </a:rPr>
                        <a:t>Competitive</a:t>
                      </a:r>
                      <a:r>
                        <a:rPr lang="en-US" sz="1100" b="0" i="0">
                          <a:solidFill>
                            <a:schemeClr val="accent2">
                              <a:lumMod val="50000"/>
                            </a:schemeClr>
                          </a:solidFill>
                          <a:effectLst/>
                          <a:latin typeface="Arial" panose="020B0604020202020204" pitchFamily="34" charset="0"/>
                        </a:rPr>
                        <a:t>​</a:t>
                      </a:r>
                      <a:endParaRPr lang="en-US" sz="1300" b="0" i="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extLst>
                  <a:ext uri="{0D108BD9-81ED-4DB2-BD59-A6C34878D82A}">
                    <a16:rowId xmlns:a16="http://schemas.microsoft.com/office/drawing/2014/main" val="2373457137"/>
                  </a:ext>
                </a:extLst>
              </a:tr>
              <a:tr h="413041">
                <a:tc>
                  <a:txBody>
                    <a:bodyPr/>
                    <a:lstStyle/>
                    <a:p>
                      <a:pPr marL="171450" indent="-171450" algn="l" rtl="0" fontAlgn="base">
                        <a:buClr>
                          <a:srgbClr val="FF0000"/>
                        </a:buClr>
                        <a:buFont typeface="Arial" panose="020B0604020202020204" pitchFamily="34" charset="0"/>
                        <a:buChar char="•"/>
                      </a:pPr>
                      <a:r>
                        <a:rPr lang="en-US" sz="1100" b="1" i="0" u="none" strike="noStrike" dirty="0">
                          <a:solidFill>
                            <a:schemeClr val="accent2">
                              <a:lumMod val="50000"/>
                            </a:schemeClr>
                          </a:solidFill>
                          <a:effectLst/>
                          <a:latin typeface="Plus Jakarta Sans" panose="020B0604020202020204" charset="0"/>
                        </a:rPr>
                        <a:t>HealthStream</a:t>
                      </a:r>
                      <a:r>
                        <a:rPr lang="en-US" sz="1100" b="0" i="0" dirty="0">
                          <a:solidFill>
                            <a:schemeClr val="accent2">
                              <a:lumMod val="50000"/>
                            </a:schemeClr>
                          </a:solidFill>
                          <a:effectLst/>
                          <a:latin typeface="Plus Jakarta Sans" panose="020B0604020202020204" charset="0"/>
                        </a:rPr>
                        <a:t>​</a:t>
                      </a:r>
                      <a:endParaRPr lang="en-US" sz="1300" b="0" i="0" dirty="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tc>
                  <a:txBody>
                    <a:bodyPr/>
                    <a:lstStyle/>
                    <a:p>
                      <a:pPr algn="ctr" rtl="0" fontAlgn="base"/>
                      <a:r>
                        <a:rPr lang="en-US" sz="1100" b="0" i="0" u="none" strike="noStrike">
                          <a:solidFill>
                            <a:schemeClr val="accent2">
                              <a:lumMod val="50000"/>
                            </a:schemeClr>
                          </a:solidFill>
                          <a:effectLst/>
                          <a:latin typeface="Arial" panose="020B0604020202020204" pitchFamily="34" charset="0"/>
                        </a:rPr>
                        <a:t>Low</a:t>
                      </a:r>
                      <a:r>
                        <a:rPr lang="en-US" sz="1100" b="0" i="0">
                          <a:solidFill>
                            <a:schemeClr val="accent2">
                              <a:lumMod val="50000"/>
                            </a:schemeClr>
                          </a:solidFill>
                          <a:effectLst/>
                          <a:latin typeface="Arial" panose="020B0604020202020204" pitchFamily="34" charset="0"/>
                        </a:rPr>
                        <a:t>​</a:t>
                      </a:r>
                      <a:endParaRPr lang="en-US" sz="1300" b="0" i="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tc>
                  <a:txBody>
                    <a:bodyPr/>
                    <a:lstStyle/>
                    <a:p>
                      <a:pPr algn="ctr" rtl="0" fontAlgn="base"/>
                      <a:r>
                        <a:rPr lang="en-US" sz="1100" b="0" i="0" u="none" strike="noStrike">
                          <a:solidFill>
                            <a:schemeClr val="accent2">
                              <a:lumMod val="50000"/>
                            </a:schemeClr>
                          </a:solidFill>
                          <a:effectLst/>
                          <a:latin typeface="Arial" panose="020B0604020202020204" pitchFamily="34" charset="0"/>
                        </a:rPr>
                        <a:t>Comprehensive</a:t>
                      </a:r>
                      <a:r>
                        <a:rPr lang="en-US" sz="1100" b="0" i="0">
                          <a:solidFill>
                            <a:schemeClr val="accent2">
                              <a:lumMod val="50000"/>
                            </a:schemeClr>
                          </a:solidFill>
                          <a:effectLst/>
                          <a:latin typeface="Arial" panose="020B0604020202020204" pitchFamily="34" charset="0"/>
                        </a:rPr>
                        <a:t>​</a:t>
                      </a:r>
                      <a:endParaRPr lang="en-US" sz="1300" b="0" i="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tc>
                  <a:txBody>
                    <a:bodyPr/>
                    <a:lstStyle/>
                    <a:p>
                      <a:pPr algn="ctr" rtl="0" fontAlgn="base"/>
                      <a:r>
                        <a:rPr lang="en-US" sz="1100" b="0" i="0" u="none" strike="noStrike">
                          <a:solidFill>
                            <a:schemeClr val="accent2">
                              <a:lumMod val="50000"/>
                            </a:schemeClr>
                          </a:solidFill>
                          <a:effectLst/>
                          <a:latin typeface="Arial" panose="020B0604020202020204" pitchFamily="34" charset="0"/>
                        </a:rPr>
                        <a:t>Limited</a:t>
                      </a:r>
                      <a:r>
                        <a:rPr lang="en-US" sz="1100" b="0" i="0">
                          <a:solidFill>
                            <a:schemeClr val="accent2">
                              <a:lumMod val="50000"/>
                            </a:schemeClr>
                          </a:solidFill>
                          <a:effectLst/>
                          <a:latin typeface="Arial" panose="020B0604020202020204" pitchFamily="34" charset="0"/>
                        </a:rPr>
                        <a:t>​</a:t>
                      </a:r>
                      <a:endParaRPr lang="en-US" sz="1300" b="0" i="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tc>
                  <a:txBody>
                    <a:bodyPr/>
                    <a:lstStyle/>
                    <a:p>
                      <a:pPr algn="ctr" rtl="0" fontAlgn="base"/>
                      <a:r>
                        <a:rPr lang="en-US" sz="1100" b="0" i="0" u="none" strike="noStrike">
                          <a:solidFill>
                            <a:schemeClr val="accent2">
                              <a:lumMod val="50000"/>
                            </a:schemeClr>
                          </a:solidFill>
                          <a:effectLst/>
                          <a:latin typeface="Arial" panose="020B0604020202020204" pitchFamily="34" charset="0"/>
                        </a:rPr>
                        <a:t>Low</a:t>
                      </a:r>
                      <a:r>
                        <a:rPr lang="en-US" sz="1100" b="0" i="0">
                          <a:solidFill>
                            <a:schemeClr val="accent2">
                              <a:lumMod val="50000"/>
                            </a:schemeClr>
                          </a:solidFill>
                          <a:effectLst/>
                          <a:latin typeface="Arial" panose="020B0604020202020204" pitchFamily="34" charset="0"/>
                        </a:rPr>
                        <a:t>​</a:t>
                      </a:r>
                      <a:endParaRPr lang="en-US" sz="1300" b="0" i="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tc>
                  <a:txBody>
                    <a:bodyPr/>
                    <a:lstStyle/>
                    <a:p>
                      <a:pPr algn="ctr" rtl="0" fontAlgn="base"/>
                      <a:r>
                        <a:rPr lang="en-US" sz="1100" b="0" i="0" u="none" strike="noStrike">
                          <a:solidFill>
                            <a:schemeClr val="accent2">
                              <a:lumMod val="50000"/>
                            </a:schemeClr>
                          </a:solidFill>
                          <a:effectLst/>
                          <a:latin typeface="Arial" panose="020B0604020202020204" pitchFamily="34" charset="0"/>
                        </a:rPr>
                        <a:t>High</a:t>
                      </a:r>
                      <a:r>
                        <a:rPr lang="en-US" sz="1100" b="0" i="0">
                          <a:solidFill>
                            <a:schemeClr val="accent2">
                              <a:lumMod val="50000"/>
                            </a:schemeClr>
                          </a:solidFill>
                          <a:effectLst/>
                          <a:latin typeface="Arial" panose="020B0604020202020204" pitchFamily="34" charset="0"/>
                        </a:rPr>
                        <a:t>​</a:t>
                      </a:r>
                      <a:endParaRPr lang="en-US" sz="1300" b="0" i="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extLst>
                  <a:ext uri="{0D108BD9-81ED-4DB2-BD59-A6C34878D82A}">
                    <a16:rowId xmlns:a16="http://schemas.microsoft.com/office/drawing/2014/main" val="464398748"/>
                  </a:ext>
                </a:extLst>
              </a:tr>
              <a:tr h="743475">
                <a:tc>
                  <a:txBody>
                    <a:bodyPr/>
                    <a:lstStyle/>
                    <a:p>
                      <a:pPr algn="l" rtl="0" fontAlgn="base"/>
                      <a:r>
                        <a:rPr lang="en-US" sz="1100" b="1" i="0" u="none" strike="noStrike" dirty="0">
                          <a:solidFill>
                            <a:schemeClr val="accent2">
                              <a:lumMod val="50000"/>
                            </a:schemeClr>
                          </a:solidFill>
                          <a:effectLst/>
                          <a:latin typeface="Plus Jakarta Sans" panose="020B0604020202020204" charset="0"/>
                        </a:rPr>
                        <a:t>Generic Healthcare Software</a:t>
                      </a:r>
                      <a:r>
                        <a:rPr lang="en-US" sz="1100" b="0" i="0" dirty="0">
                          <a:solidFill>
                            <a:schemeClr val="accent2">
                              <a:lumMod val="50000"/>
                            </a:schemeClr>
                          </a:solidFill>
                          <a:effectLst/>
                          <a:latin typeface="Plus Jakarta Sans" panose="020B0604020202020204" charset="0"/>
                        </a:rPr>
                        <a:t>​</a:t>
                      </a:r>
                      <a:endParaRPr lang="en-US" sz="1300" b="0" i="0" dirty="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tc>
                  <a:txBody>
                    <a:bodyPr/>
                    <a:lstStyle/>
                    <a:p>
                      <a:pPr algn="ctr" rtl="0" fontAlgn="base"/>
                      <a:r>
                        <a:rPr lang="en-US" sz="1100" b="0" i="0" u="none" strike="noStrike">
                          <a:solidFill>
                            <a:schemeClr val="accent2">
                              <a:lumMod val="50000"/>
                            </a:schemeClr>
                          </a:solidFill>
                          <a:effectLst/>
                          <a:latin typeface="DM Sans" pitchFamily="2" charset="0"/>
                        </a:rPr>
                        <a:t>Moderate</a:t>
                      </a:r>
                      <a:r>
                        <a:rPr lang="en-US" sz="1100" b="0" i="0">
                          <a:solidFill>
                            <a:schemeClr val="accent2">
                              <a:lumMod val="50000"/>
                            </a:schemeClr>
                          </a:solidFill>
                          <a:effectLst/>
                          <a:latin typeface="DM Sans" pitchFamily="2" charset="0"/>
                        </a:rPr>
                        <a:t>​</a:t>
                      </a:r>
                      <a:endParaRPr lang="en-US" sz="1300" b="0" i="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tc>
                  <a:txBody>
                    <a:bodyPr/>
                    <a:lstStyle/>
                    <a:p>
                      <a:pPr algn="ctr" rtl="0" fontAlgn="base"/>
                      <a:r>
                        <a:rPr lang="en-US" sz="1100" b="0" i="0" u="none" strike="noStrike">
                          <a:solidFill>
                            <a:schemeClr val="accent2">
                              <a:lumMod val="50000"/>
                            </a:schemeClr>
                          </a:solidFill>
                          <a:effectLst/>
                          <a:latin typeface="DM Sans" pitchFamily="2" charset="0"/>
                        </a:rPr>
                        <a:t>Varied</a:t>
                      </a:r>
                      <a:r>
                        <a:rPr lang="en-US" sz="1100" b="0" i="0">
                          <a:solidFill>
                            <a:schemeClr val="accent2">
                              <a:lumMod val="50000"/>
                            </a:schemeClr>
                          </a:solidFill>
                          <a:effectLst/>
                          <a:latin typeface="DM Sans" pitchFamily="2" charset="0"/>
                        </a:rPr>
                        <a:t>​</a:t>
                      </a:r>
                      <a:endParaRPr lang="en-US" sz="1300" b="0" i="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tc>
                  <a:txBody>
                    <a:bodyPr/>
                    <a:lstStyle/>
                    <a:p>
                      <a:pPr algn="ctr" rtl="0" fontAlgn="base"/>
                      <a:r>
                        <a:rPr lang="en-US" sz="1100" b="0" i="0" u="none" strike="noStrike">
                          <a:solidFill>
                            <a:schemeClr val="accent2">
                              <a:lumMod val="50000"/>
                            </a:schemeClr>
                          </a:solidFill>
                          <a:effectLst/>
                          <a:latin typeface="DM Sans" pitchFamily="2" charset="0"/>
                        </a:rPr>
                        <a:t>Varied</a:t>
                      </a:r>
                      <a:r>
                        <a:rPr lang="en-US" sz="1100" b="0" i="0">
                          <a:solidFill>
                            <a:schemeClr val="accent2">
                              <a:lumMod val="50000"/>
                            </a:schemeClr>
                          </a:solidFill>
                          <a:effectLst/>
                          <a:latin typeface="DM Sans" pitchFamily="2" charset="0"/>
                        </a:rPr>
                        <a:t>​</a:t>
                      </a:r>
                      <a:endParaRPr lang="en-US" sz="1300" b="0" i="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tc>
                  <a:txBody>
                    <a:bodyPr/>
                    <a:lstStyle/>
                    <a:p>
                      <a:pPr algn="ctr" rtl="0" fontAlgn="base"/>
                      <a:r>
                        <a:rPr lang="en-US" sz="1100" b="0" i="0" u="none" strike="noStrike">
                          <a:solidFill>
                            <a:schemeClr val="accent2">
                              <a:lumMod val="50000"/>
                            </a:schemeClr>
                          </a:solidFill>
                          <a:effectLst/>
                          <a:latin typeface="DM Sans" pitchFamily="2" charset="0"/>
                        </a:rPr>
                        <a:t>Varied</a:t>
                      </a:r>
                      <a:r>
                        <a:rPr lang="en-US" sz="1100" b="0" i="0">
                          <a:solidFill>
                            <a:schemeClr val="accent2">
                              <a:lumMod val="50000"/>
                            </a:schemeClr>
                          </a:solidFill>
                          <a:effectLst/>
                          <a:latin typeface="DM Sans" pitchFamily="2" charset="0"/>
                        </a:rPr>
                        <a:t>​</a:t>
                      </a:r>
                      <a:endParaRPr lang="en-US" sz="1300" b="0" i="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tc>
                  <a:txBody>
                    <a:bodyPr/>
                    <a:lstStyle/>
                    <a:p>
                      <a:pPr algn="ctr" rtl="0" fontAlgn="base"/>
                      <a:r>
                        <a:rPr lang="en-US" sz="1100" b="0" i="0" u="none" strike="noStrike">
                          <a:solidFill>
                            <a:schemeClr val="accent2">
                              <a:lumMod val="50000"/>
                            </a:schemeClr>
                          </a:solidFill>
                          <a:effectLst/>
                          <a:latin typeface="DM Sans" pitchFamily="2" charset="0"/>
                        </a:rPr>
                        <a:t>Varied</a:t>
                      </a:r>
                      <a:r>
                        <a:rPr lang="en-US" sz="1100" b="0" i="0">
                          <a:solidFill>
                            <a:schemeClr val="accent2">
                              <a:lumMod val="50000"/>
                            </a:schemeClr>
                          </a:solidFill>
                          <a:effectLst/>
                          <a:latin typeface="DM Sans" pitchFamily="2" charset="0"/>
                        </a:rPr>
                        <a:t>​</a:t>
                      </a:r>
                      <a:endParaRPr lang="en-US" sz="1300" b="0" i="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extLst>
                  <a:ext uri="{0D108BD9-81ED-4DB2-BD59-A6C34878D82A}">
                    <a16:rowId xmlns:a16="http://schemas.microsoft.com/office/drawing/2014/main" val="3121292780"/>
                  </a:ext>
                </a:extLst>
              </a:tr>
              <a:tr h="578258">
                <a:tc>
                  <a:txBody>
                    <a:bodyPr/>
                    <a:lstStyle/>
                    <a:p>
                      <a:pPr algn="l" rtl="0" fontAlgn="base"/>
                      <a:r>
                        <a:rPr lang="en-US" sz="1100" b="1" i="0" u="none" strike="noStrike" dirty="0">
                          <a:solidFill>
                            <a:schemeClr val="accent2">
                              <a:lumMod val="50000"/>
                            </a:schemeClr>
                          </a:solidFill>
                          <a:effectLst/>
                          <a:latin typeface="Plus Jakarta Sans" panose="020B0604020202020204" charset="0"/>
                        </a:rPr>
                        <a:t>In-house Programs</a:t>
                      </a:r>
                      <a:r>
                        <a:rPr lang="en-US" sz="1100" b="0" i="0" dirty="0">
                          <a:solidFill>
                            <a:schemeClr val="accent2">
                              <a:lumMod val="50000"/>
                            </a:schemeClr>
                          </a:solidFill>
                          <a:effectLst/>
                          <a:latin typeface="Plus Jakarta Sans" panose="020B0604020202020204" charset="0"/>
                        </a:rPr>
                        <a:t>​</a:t>
                      </a:r>
                      <a:endParaRPr lang="en-US" sz="1300" b="0" i="0" dirty="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tc>
                  <a:txBody>
                    <a:bodyPr/>
                    <a:lstStyle/>
                    <a:p>
                      <a:pPr algn="ctr" rtl="0" fontAlgn="base"/>
                      <a:r>
                        <a:rPr lang="en-US" sz="1100" b="0" i="0" u="none" strike="noStrike" dirty="0">
                          <a:solidFill>
                            <a:schemeClr val="accent2">
                              <a:lumMod val="50000"/>
                            </a:schemeClr>
                          </a:solidFill>
                          <a:effectLst/>
                          <a:latin typeface="DM Sans" pitchFamily="2" charset="0"/>
                        </a:rPr>
                        <a:t>Varied</a:t>
                      </a:r>
                      <a:r>
                        <a:rPr lang="en-US" sz="1100" b="0" i="0" dirty="0">
                          <a:solidFill>
                            <a:schemeClr val="accent2">
                              <a:lumMod val="50000"/>
                            </a:schemeClr>
                          </a:solidFill>
                          <a:effectLst/>
                          <a:latin typeface="DM Sans" pitchFamily="2" charset="0"/>
                        </a:rPr>
                        <a:t>​</a:t>
                      </a:r>
                      <a:endParaRPr lang="en-US" sz="1300" b="0" i="0" dirty="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tc>
                  <a:txBody>
                    <a:bodyPr/>
                    <a:lstStyle/>
                    <a:p>
                      <a:pPr algn="ctr" rtl="0" fontAlgn="base"/>
                      <a:r>
                        <a:rPr lang="en-US" sz="1100" b="0" i="0" u="none" strike="noStrike">
                          <a:solidFill>
                            <a:schemeClr val="accent2">
                              <a:lumMod val="50000"/>
                            </a:schemeClr>
                          </a:solidFill>
                          <a:effectLst/>
                          <a:latin typeface="DM Sans" pitchFamily="2" charset="0"/>
                        </a:rPr>
                        <a:t>Facility-specific</a:t>
                      </a:r>
                      <a:r>
                        <a:rPr lang="en-US" sz="1100" b="0" i="0">
                          <a:solidFill>
                            <a:schemeClr val="accent2">
                              <a:lumMod val="50000"/>
                            </a:schemeClr>
                          </a:solidFill>
                          <a:effectLst/>
                          <a:latin typeface="DM Sans" pitchFamily="2" charset="0"/>
                        </a:rPr>
                        <a:t>​</a:t>
                      </a:r>
                      <a:endParaRPr lang="en-US" sz="1300" b="0" i="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tc>
                  <a:txBody>
                    <a:bodyPr/>
                    <a:lstStyle/>
                    <a:p>
                      <a:pPr algn="ctr" rtl="0" fontAlgn="base"/>
                      <a:r>
                        <a:rPr lang="en-US" sz="1100" b="0" i="0" u="none" strike="noStrike">
                          <a:solidFill>
                            <a:schemeClr val="accent2">
                              <a:lumMod val="50000"/>
                            </a:schemeClr>
                          </a:solidFill>
                          <a:effectLst/>
                          <a:latin typeface="DM Sans" pitchFamily="2" charset="0"/>
                        </a:rPr>
                        <a:t>Varied</a:t>
                      </a:r>
                      <a:r>
                        <a:rPr lang="en-US" sz="1100" b="0" i="0">
                          <a:solidFill>
                            <a:schemeClr val="accent2">
                              <a:lumMod val="50000"/>
                            </a:schemeClr>
                          </a:solidFill>
                          <a:effectLst/>
                          <a:latin typeface="DM Sans" pitchFamily="2" charset="0"/>
                        </a:rPr>
                        <a:t>​</a:t>
                      </a:r>
                      <a:endParaRPr lang="en-US" sz="1300" b="0" i="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tc>
                  <a:txBody>
                    <a:bodyPr/>
                    <a:lstStyle/>
                    <a:p>
                      <a:pPr algn="ctr" rtl="0" fontAlgn="base"/>
                      <a:r>
                        <a:rPr lang="en-US" sz="1100" b="0" i="0" u="none" strike="noStrike">
                          <a:solidFill>
                            <a:schemeClr val="accent2">
                              <a:lumMod val="50000"/>
                            </a:schemeClr>
                          </a:solidFill>
                          <a:effectLst/>
                          <a:latin typeface="DM Sans" pitchFamily="2" charset="0"/>
                        </a:rPr>
                        <a:t>Varied</a:t>
                      </a:r>
                      <a:r>
                        <a:rPr lang="en-US" sz="1100" b="0" i="0">
                          <a:solidFill>
                            <a:schemeClr val="accent2">
                              <a:lumMod val="50000"/>
                            </a:schemeClr>
                          </a:solidFill>
                          <a:effectLst/>
                          <a:latin typeface="DM Sans" pitchFamily="2" charset="0"/>
                        </a:rPr>
                        <a:t>​</a:t>
                      </a:r>
                      <a:endParaRPr lang="en-US" sz="1300" b="0" i="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tc>
                  <a:txBody>
                    <a:bodyPr/>
                    <a:lstStyle/>
                    <a:p>
                      <a:pPr algn="ctr" rtl="0" fontAlgn="base"/>
                      <a:r>
                        <a:rPr lang="en-US" sz="1100" b="0" i="0" u="none" strike="noStrike">
                          <a:solidFill>
                            <a:schemeClr val="accent2">
                              <a:lumMod val="50000"/>
                            </a:schemeClr>
                          </a:solidFill>
                          <a:effectLst/>
                          <a:latin typeface="DM Sans" pitchFamily="2" charset="0"/>
                        </a:rPr>
                        <a:t>Varied</a:t>
                      </a:r>
                      <a:r>
                        <a:rPr lang="en-US" sz="1100" b="0" i="0">
                          <a:solidFill>
                            <a:schemeClr val="accent2">
                              <a:lumMod val="50000"/>
                            </a:schemeClr>
                          </a:solidFill>
                          <a:effectLst/>
                          <a:latin typeface="DM Sans" pitchFamily="2" charset="0"/>
                        </a:rPr>
                        <a:t>​</a:t>
                      </a:r>
                      <a:endParaRPr lang="en-US" sz="1300" b="0" i="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extLst>
                  <a:ext uri="{0D108BD9-81ED-4DB2-BD59-A6C34878D82A}">
                    <a16:rowId xmlns:a16="http://schemas.microsoft.com/office/drawing/2014/main" val="1286725865"/>
                  </a:ext>
                </a:extLst>
              </a:tr>
              <a:tr h="277185">
                <a:tc>
                  <a:txBody>
                    <a:bodyPr/>
                    <a:lstStyle/>
                    <a:p>
                      <a:pPr marL="171450" indent="-171450" algn="l" rtl="0" fontAlgn="base">
                        <a:buClr>
                          <a:srgbClr val="FF0000"/>
                        </a:buClr>
                        <a:buFont typeface="Arial" panose="020B0604020202020204" pitchFamily="34" charset="0"/>
                        <a:buChar char="•"/>
                      </a:pPr>
                      <a:r>
                        <a:rPr lang="en-US" sz="1100" b="1" i="0" u="none" strike="noStrike" dirty="0" err="1">
                          <a:solidFill>
                            <a:schemeClr val="accent2">
                              <a:lumMod val="50000"/>
                            </a:schemeClr>
                          </a:solidFill>
                          <a:effectLst/>
                          <a:latin typeface="Plus Jakarta Sans" panose="020B0604020202020204" charset="0"/>
                        </a:rPr>
                        <a:t>Abaqis</a:t>
                      </a:r>
                      <a:endParaRPr lang="en-US" sz="1300" b="0" i="0" dirty="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tc>
                  <a:txBody>
                    <a:bodyPr/>
                    <a:lstStyle/>
                    <a:p>
                      <a:pPr algn="ctr" rtl="0" fontAlgn="base"/>
                      <a:r>
                        <a:rPr lang="en-US" sz="1100" b="0" i="0" u="none" strike="noStrike">
                          <a:solidFill>
                            <a:schemeClr val="accent2">
                              <a:lumMod val="50000"/>
                            </a:schemeClr>
                          </a:solidFill>
                          <a:effectLst/>
                          <a:latin typeface="DM Sans" pitchFamily="2" charset="0"/>
                        </a:rPr>
                        <a:t>High</a:t>
                      </a:r>
                      <a:r>
                        <a:rPr lang="en-US" sz="1100" b="0" i="0">
                          <a:solidFill>
                            <a:schemeClr val="accent2">
                              <a:lumMod val="50000"/>
                            </a:schemeClr>
                          </a:solidFill>
                          <a:effectLst/>
                          <a:latin typeface="DM Sans" pitchFamily="2" charset="0"/>
                        </a:rPr>
                        <a:t>​</a:t>
                      </a:r>
                      <a:endParaRPr lang="en-US" sz="1300" b="0" i="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tc>
                  <a:txBody>
                    <a:bodyPr/>
                    <a:lstStyle/>
                    <a:p>
                      <a:pPr algn="ctr" rtl="0" fontAlgn="base"/>
                      <a:r>
                        <a:rPr lang="en-US" sz="1100" b="0" i="0" u="none" strike="noStrike">
                          <a:solidFill>
                            <a:schemeClr val="accent2">
                              <a:lumMod val="50000"/>
                            </a:schemeClr>
                          </a:solidFill>
                          <a:effectLst/>
                          <a:latin typeface="DM Sans" pitchFamily="2" charset="0"/>
                        </a:rPr>
                        <a:t>Low</a:t>
                      </a:r>
                      <a:r>
                        <a:rPr lang="en-US" sz="1100" b="0" i="0">
                          <a:solidFill>
                            <a:schemeClr val="accent2">
                              <a:lumMod val="50000"/>
                            </a:schemeClr>
                          </a:solidFill>
                          <a:effectLst/>
                          <a:latin typeface="DM Sans" pitchFamily="2" charset="0"/>
                        </a:rPr>
                        <a:t>​</a:t>
                      </a:r>
                      <a:endParaRPr lang="en-US" sz="1300" b="0" i="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tc>
                  <a:txBody>
                    <a:bodyPr/>
                    <a:lstStyle/>
                    <a:p>
                      <a:pPr algn="ctr" rtl="0" fontAlgn="base"/>
                      <a:r>
                        <a:rPr lang="en-US" sz="1100" b="0" i="0" u="none" strike="noStrike">
                          <a:solidFill>
                            <a:schemeClr val="accent2">
                              <a:lumMod val="50000"/>
                            </a:schemeClr>
                          </a:solidFill>
                          <a:effectLst/>
                          <a:latin typeface="DM Sans" pitchFamily="2" charset="0"/>
                        </a:rPr>
                        <a:t>Moderate</a:t>
                      </a:r>
                      <a:r>
                        <a:rPr lang="en-US" sz="1100" b="0" i="0">
                          <a:solidFill>
                            <a:schemeClr val="accent2">
                              <a:lumMod val="50000"/>
                            </a:schemeClr>
                          </a:solidFill>
                          <a:effectLst/>
                          <a:latin typeface="DM Sans" pitchFamily="2" charset="0"/>
                        </a:rPr>
                        <a:t>​</a:t>
                      </a:r>
                      <a:endParaRPr lang="en-US" sz="1300" b="0" i="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tc>
                  <a:txBody>
                    <a:bodyPr/>
                    <a:lstStyle/>
                    <a:p>
                      <a:pPr algn="ctr" rtl="0" fontAlgn="base"/>
                      <a:r>
                        <a:rPr lang="en-US" sz="1100" b="0" i="0" u="none" strike="noStrike">
                          <a:solidFill>
                            <a:schemeClr val="accent2">
                              <a:lumMod val="50000"/>
                            </a:schemeClr>
                          </a:solidFill>
                          <a:effectLst/>
                          <a:latin typeface="DM Sans" pitchFamily="2" charset="0"/>
                        </a:rPr>
                        <a:t>Very Low</a:t>
                      </a:r>
                      <a:r>
                        <a:rPr lang="en-US" sz="1100" b="0" i="0">
                          <a:solidFill>
                            <a:schemeClr val="accent2">
                              <a:lumMod val="50000"/>
                            </a:schemeClr>
                          </a:solidFill>
                          <a:effectLst/>
                          <a:latin typeface="DM Sans" pitchFamily="2" charset="0"/>
                        </a:rPr>
                        <a:t>​</a:t>
                      </a:r>
                      <a:endParaRPr lang="en-US" sz="1300" b="0" i="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tc>
                  <a:txBody>
                    <a:bodyPr/>
                    <a:lstStyle/>
                    <a:p>
                      <a:pPr algn="ctr" rtl="0" fontAlgn="base"/>
                      <a:r>
                        <a:rPr lang="en-US" sz="1100" b="0" i="0" u="none" strike="noStrike">
                          <a:solidFill>
                            <a:schemeClr val="accent2">
                              <a:lumMod val="50000"/>
                            </a:schemeClr>
                          </a:solidFill>
                          <a:effectLst/>
                          <a:latin typeface="DM Sans" pitchFamily="2" charset="0"/>
                        </a:rPr>
                        <a:t>Moderate</a:t>
                      </a:r>
                      <a:r>
                        <a:rPr lang="en-US" sz="1100" b="0" i="0">
                          <a:solidFill>
                            <a:schemeClr val="accent2">
                              <a:lumMod val="50000"/>
                            </a:schemeClr>
                          </a:solidFill>
                          <a:effectLst/>
                          <a:latin typeface="DM Sans" pitchFamily="2" charset="0"/>
                        </a:rPr>
                        <a:t>​</a:t>
                      </a:r>
                      <a:endParaRPr lang="en-US" sz="1300" b="0" i="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extLst>
                  <a:ext uri="{0D108BD9-81ED-4DB2-BD59-A6C34878D82A}">
                    <a16:rowId xmlns:a16="http://schemas.microsoft.com/office/drawing/2014/main" val="2699132881"/>
                  </a:ext>
                </a:extLst>
              </a:tr>
              <a:tr h="413041">
                <a:tc>
                  <a:txBody>
                    <a:bodyPr/>
                    <a:lstStyle/>
                    <a:p>
                      <a:pPr marL="171450" indent="-171450" algn="l" rtl="0" fontAlgn="base">
                        <a:buClr>
                          <a:srgbClr val="FF0000"/>
                        </a:buClr>
                        <a:buFont typeface="Arial" panose="020B0604020202020204" pitchFamily="34" charset="0"/>
                        <a:buChar char="•"/>
                      </a:pPr>
                      <a:r>
                        <a:rPr lang="en-US" sz="1100" b="1" i="0" u="none" strike="noStrike" dirty="0">
                          <a:solidFill>
                            <a:schemeClr val="accent2">
                              <a:lumMod val="50000"/>
                            </a:schemeClr>
                          </a:solidFill>
                          <a:effectLst/>
                          <a:latin typeface="Plus Jakarta Sans" panose="020B0604020202020204" charset="0"/>
                        </a:rPr>
                        <a:t>Relias</a:t>
                      </a:r>
                      <a:r>
                        <a:rPr lang="en-US" sz="1100" b="0" i="0" dirty="0">
                          <a:solidFill>
                            <a:schemeClr val="accent2">
                              <a:lumMod val="50000"/>
                            </a:schemeClr>
                          </a:solidFill>
                          <a:effectLst/>
                          <a:latin typeface="Plus Jakarta Sans" panose="020B0604020202020204" charset="0"/>
                        </a:rPr>
                        <a:t>​</a:t>
                      </a:r>
                      <a:endParaRPr lang="en-US" sz="1300" b="0" i="0" dirty="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tc>
                  <a:txBody>
                    <a:bodyPr/>
                    <a:lstStyle/>
                    <a:p>
                      <a:pPr algn="ctr" rtl="0" fontAlgn="base"/>
                      <a:r>
                        <a:rPr lang="en-US" sz="1100" b="0" i="0" u="none" strike="noStrike">
                          <a:solidFill>
                            <a:schemeClr val="accent2">
                              <a:lumMod val="50000"/>
                            </a:schemeClr>
                          </a:solidFill>
                          <a:effectLst/>
                          <a:latin typeface="DM Sans" pitchFamily="2" charset="0"/>
                        </a:rPr>
                        <a:t>Moderate</a:t>
                      </a:r>
                      <a:r>
                        <a:rPr lang="en-US" sz="1100" b="0" i="0">
                          <a:solidFill>
                            <a:schemeClr val="accent2">
                              <a:lumMod val="50000"/>
                            </a:schemeClr>
                          </a:solidFill>
                          <a:effectLst/>
                          <a:latin typeface="DM Sans" pitchFamily="2" charset="0"/>
                        </a:rPr>
                        <a:t>​</a:t>
                      </a:r>
                      <a:endParaRPr lang="en-US" sz="1300" b="0" i="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tc>
                  <a:txBody>
                    <a:bodyPr/>
                    <a:lstStyle/>
                    <a:p>
                      <a:pPr algn="ctr" rtl="0" fontAlgn="base"/>
                      <a:r>
                        <a:rPr lang="en-US" sz="1100" b="0" i="0" u="none" strike="noStrike">
                          <a:solidFill>
                            <a:schemeClr val="accent2">
                              <a:lumMod val="50000"/>
                            </a:schemeClr>
                          </a:solidFill>
                          <a:effectLst/>
                          <a:latin typeface="DM Sans" pitchFamily="2" charset="0"/>
                        </a:rPr>
                        <a:t>Low</a:t>
                      </a:r>
                      <a:r>
                        <a:rPr lang="en-US" sz="1100" b="0" i="0">
                          <a:solidFill>
                            <a:schemeClr val="accent2">
                              <a:lumMod val="50000"/>
                            </a:schemeClr>
                          </a:solidFill>
                          <a:effectLst/>
                          <a:latin typeface="DM Sans" pitchFamily="2" charset="0"/>
                        </a:rPr>
                        <a:t>​</a:t>
                      </a:r>
                      <a:endParaRPr lang="en-US" sz="1300" b="0" i="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tc>
                  <a:txBody>
                    <a:bodyPr/>
                    <a:lstStyle/>
                    <a:p>
                      <a:pPr algn="ctr" rtl="0" fontAlgn="base"/>
                      <a:r>
                        <a:rPr lang="en-US" sz="1100" b="0" i="0" u="none" strike="noStrike">
                          <a:solidFill>
                            <a:schemeClr val="accent2">
                              <a:lumMod val="50000"/>
                            </a:schemeClr>
                          </a:solidFill>
                          <a:effectLst/>
                          <a:latin typeface="DM Sans" pitchFamily="2" charset="0"/>
                        </a:rPr>
                        <a:t>High</a:t>
                      </a:r>
                      <a:r>
                        <a:rPr lang="en-US" sz="1100" b="0" i="0">
                          <a:solidFill>
                            <a:schemeClr val="accent2">
                              <a:lumMod val="50000"/>
                            </a:schemeClr>
                          </a:solidFill>
                          <a:effectLst/>
                          <a:latin typeface="DM Sans" pitchFamily="2" charset="0"/>
                        </a:rPr>
                        <a:t>​</a:t>
                      </a:r>
                      <a:endParaRPr lang="en-US" sz="1300" b="0" i="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tc>
                  <a:txBody>
                    <a:bodyPr/>
                    <a:lstStyle/>
                    <a:p>
                      <a:pPr algn="ctr" rtl="0" fontAlgn="base"/>
                      <a:r>
                        <a:rPr lang="en-US" sz="1100" b="0" i="0" u="none" strike="noStrike">
                          <a:solidFill>
                            <a:schemeClr val="accent2">
                              <a:lumMod val="50000"/>
                            </a:schemeClr>
                          </a:solidFill>
                          <a:effectLst/>
                          <a:latin typeface="DM Sans" pitchFamily="2" charset="0"/>
                        </a:rPr>
                        <a:t>Very Low</a:t>
                      </a:r>
                      <a:r>
                        <a:rPr lang="en-US" sz="1100" b="0" i="0">
                          <a:solidFill>
                            <a:schemeClr val="accent2">
                              <a:lumMod val="50000"/>
                            </a:schemeClr>
                          </a:solidFill>
                          <a:effectLst/>
                          <a:latin typeface="DM Sans" pitchFamily="2" charset="0"/>
                        </a:rPr>
                        <a:t>​</a:t>
                      </a:r>
                      <a:endParaRPr lang="en-US" sz="1300" b="0" i="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tc>
                  <a:txBody>
                    <a:bodyPr/>
                    <a:lstStyle/>
                    <a:p>
                      <a:pPr algn="ctr" rtl="0" fontAlgn="base"/>
                      <a:r>
                        <a:rPr lang="en-US" sz="1100" b="0" i="0" u="none" strike="noStrike" dirty="0">
                          <a:solidFill>
                            <a:schemeClr val="accent2">
                              <a:lumMod val="50000"/>
                            </a:schemeClr>
                          </a:solidFill>
                          <a:effectLst/>
                          <a:latin typeface="Arial" panose="020B0604020202020204" pitchFamily="34" charset="0"/>
                        </a:rPr>
                        <a:t>Competitive</a:t>
                      </a:r>
                      <a:r>
                        <a:rPr lang="en-US" sz="1100" b="0" i="0" dirty="0">
                          <a:solidFill>
                            <a:schemeClr val="accent2">
                              <a:lumMod val="50000"/>
                            </a:schemeClr>
                          </a:solidFill>
                          <a:effectLst/>
                          <a:latin typeface="Arial" panose="020B0604020202020204" pitchFamily="34" charset="0"/>
                        </a:rPr>
                        <a:t>​</a:t>
                      </a:r>
                      <a:endParaRPr lang="en-US" sz="1300" b="0" i="0" dirty="0">
                        <a:solidFill>
                          <a:schemeClr val="accent2">
                            <a:lumMod val="50000"/>
                          </a:schemeClr>
                        </a:solidFill>
                        <a:effectLst/>
                      </a:endParaRPr>
                    </a:p>
                  </a:txBody>
                  <a:tcPr marL="82608" marR="82608" marT="41304" marB="41304" anchor="ctr">
                    <a:lnL w="7620" cap="flat" cmpd="sng" algn="ctr">
                      <a:solidFill>
                        <a:srgbClr val="0D2B4F"/>
                      </a:solidFill>
                      <a:prstDash val="solid"/>
                      <a:round/>
                      <a:headEnd type="none" w="med" len="med"/>
                      <a:tailEnd type="none" w="med" len="med"/>
                    </a:lnL>
                    <a:lnR w="7620" cap="flat" cmpd="sng" algn="ctr">
                      <a:solidFill>
                        <a:srgbClr val="0D2B4F"/>
                      </a:solidFill>
                      <a:prstDash val="solid"/>
                      <a:round/>
                      <a:headEnd type="none" w="med" len="med"/>
                      <a:tailEnd type="none" w="med" len="med"/>
                    </a:lnR>
                    <a:lnT w="7620" cap="flat" cmpd="sng" algn="ctr">
                      <a:solidFill>
                        <a:srgbClr val="0D2B4F"/>
                      </a:solidFill>
                      <a:prstDash val="solid"/>
                      <a:round/>
                      <a:headEnd type="none" w="med" len="med"/>
                      <a:tailEnd type="none" w="med" len="med"/>
                    </a:lnT>
                    <a:lnB w="7620" cap="flat" cmpd="sng" algn="ctr">
                      <a:solidFill>
                        <a:srgbClr val="0D2B4F"/>
                      </a:solidFill>
                      <a:prstDash val="solid"/>
                      <a:round/>
                      <a:headEnd type="none" w="med" len="med"/>
                      <a:tailEnd type="none" w="med" len="med"/>
                    </a:lnB>
                  </a:tcPr>
                </a:tc>
                <a:extLst>
                  <a:ext uri="{0D108BD9-81ED-4DB2-BD59-A6C34878D82A}">
                    <a16:rowId xmlns:a16="http://schemas.microsoft.com/office/drawing/2014/main" val="1461079188"/>
                  </a:ext>
                </a:extLst>
              </a:tr>
            </a:tbl>
          </a:graphicData>
        </a:graphic>
      </p:graphicFrame>
      <p:pic>
        <p:nvPicPr>
          <p:cNvPr id="4" name="Picture 3">
            <a:extLst>
              <a:ext uri="{FF2B5EF4-FFF2-40B4-BE49-F238E27FC236}">
                <a16:creationId xmlns:a16="http://schemas.microsoft.com/office/drawing/2014/main" id="{E25890FB-22EF-FCC3-A321-AD76B371E48E}"/>
              </a:ext>
            </a:extLst>
          </p:cNvPr>
          <p:cNvPicPr>
            <a:picLocks noChangeAspect="1"/>
          </p:cNvPicPr>
          <p:nvPr/>
        </p:nvPicPr>
        <p:blipFill>
          <a:blip r:embed="rId3"/>
          <a:stretch>
            <a:fillRect/>
          </a:stretch>
        </p:blipFill>
        <p:spPr>
          <a:xfrm>
            <a:off x="1640269" y="4497212"/>
            <a:ext cx="1562576" cy="664544"/>
          </a:xfrm>
          <a:prstGeom prst="rect">
            <a:avLst/>
          </a:prstGeom>
        </p:spPr>
      </p:pic>
      <p:pic>
        <p:nvPicPr>
          <p:cNvPr id="6" name="Picture 5">
            <a:extLst>
              <a:ext uri="{FF2B5EF4-FFF2-40B4-BE49-F238E27FC236}">
                <a16:creationId xmlns:a16="http://schemas.microsoft.com/office/drawing/2014/main" id="{4510B193-29EA-6FC1-F490-58D0CDA29884}"/>
              </a:ext>
            </a:extLst>
          </p:cNvPr>
          <p:cNvPicPr>
            <a:picLocks noChangeAspect="1"/>
          </p:cNvPicPr>
          <p:nvPr/>
        </p:nvPicPr>
        <p:blipFill>
          <a:blip r:embed="rId4"/>
          <a:stretch>
            <a:fillRect/>
          </a:stretch>
        </p:blipFill>
        <p:spPr>
          <a:xfrm>
            <a:off x="3579697" y="4601136"/>
            <a:ext cx="2222587" cy="456696"/>
          </a:xfrm>
          <a:prstGeom prst="rect">
            <a:avLst/>
          </a:prstGeom>
        </p:spPr>
      </p:pic>
      <p:pic>
        <p:nvPicPr>
          <p:cNvPr id="8" name="Picture 7">
            <a:extLst>
              <a:ext uri="{FF2B5EF4-FFF2-40B4-BE49-F238E27FC236}">
                <a16:creationId xmlns:a16="http://schemas.microsoft.com/office/drawing/2014/main" id="{459E2ED8-9714-C0A3-4C2E-C4792D3A485D}"/>
              </a:ext>
            </a:extLst>
          </p:cNvPr>
          <p:cNvPicPr>
            <a:picLocks noChangeAspect="1"/>
          </p:cNvPicPr>
          <p:nvPr/>
        </p:nvPicPr>
        <p:blipFill>
          <a:blip r:embed="rId5"/>
          <a:stretch>
            <a:fillRect/>
          </a:stretch>
        </p:blipFill>
        <p:spPr>
          <a:xfrm>
            <a:off x="6243731" y="4601136"/>
            <a:ext cx="1260000" cy="4337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5"/>
        <p:cNvGrpSpPr/>
        <p:nvPr/>
      </p:nvGrpSpPr>
      <p:grpSpPr>
        <a:xfrm>
          <a:off x="0" y="0"/>
          <a:ext cx="0" cy="0"/>
          <a:chOff x="0" y="0"/>
          <a:chExt cx="0" cy="0"/>
        </a:xfrm>
      </p:grpSpPr>
      <p:sp>
        <p:nvSpPr>
          <p:cNvPr id="1644" name="Google Shape;1644;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latin typeface="Calibri" panose="020F0502020204030204" pitchFamily="34" charset="0"/>
                <a:ea typeface="Calibri" panose="020F0502020204030204" pitchFamily="34" charset="0"/>
                <a:cs typeface="Calibri" panose="020F0502020204030204" pitchFamily="34" charset="0"/>
              </a:rPr>
              <a:t>Business Model</a:t>
            </a:r>
            <a:endParaRPr sz="3200" dirty="0">
              <a:latin typeface="Calibri" panose="020F0502020204030204" pitchFamily="34" charset="0"/>
              <a:ea typeface="Calibri" panose="020F0502020204030204" pitchFamily="34" charset="0"/>
              <a:cs typeface="Calibri" panose="020F0502020204030204" pitchFamily="34" charset="0"/>
            </a:endParaRPr>
          </a:p>
        </p:txBody>
      </p:sp>
      <p:sp>
        <p:nvSpPr>
          <p:cNvPr id="20" name="Google Shape;1636;p46">
            <a:extLst>
              <a:ext uri="{FF2B5EF4-FFF2-40B4-BE49-F238E27FC236}">
                <a16:creationId xmlns:a16="http://schemas.microsoft.com/office/drawing/2014/main" id="{B24C4876-23C2-E9E6-5062-176E1A9F6769}"/>
              </a:ext>
            </a:extLst>
          </p:cNvPr>
          <p:cNvSpPr txBox="1">
            <a:spLocks noGrp="1"/>
          </p:cNvSpPr>
          <p:nvPr/>
        </p:nvSpPr>
        <p:spPr>
          <a:xfrm>
            <a:off x="225196" y="1650161"/>
            <a:ext cx="4402407" cy="14026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1pPr>
            <a:lvl2pPr marL="914400" marR="0" lvl="1"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2pPr>
            <a:lvl3pPr marL="1371600" marR="0" lvl="2"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3pPr>
            <a:lvl4pPr marL="1828800" marR="0" lvl="3"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4pPr>
            <a:lvl5pPr marL="2286000" marR="0" lvl="4"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5pPr>
            <a:lvl6pPr marL="2743200" marR="0" lvl="5"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6pPr>
            <a:lvl7pPr marL="3200400" marR="0" lvl="6"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7pPr>
            <a:lvl8pPr marL="3657600" marR="0" lvl="7"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8pPr>
            <a:lvl9pPr marL="4114800" marR="0" lvl="8"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9pPr>
          </a:lstStyle>
          <a:p>
            <a:pPr marL="0" indent="0"/>
            <a:r>
              <a:rPr lang="en" sz="10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Subscription Model:</a:t>
            </a:r>
            <a:endParaRPr lang="en" sz="1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0" indent="0"/>
            <a:r>
              <a:rPr lang="en" sz="1000" i="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Basic Access:</a:t>
            </a:r>
            <a:r>
              <a:rPr lang="en" sz="1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 $5/nurse/month (Standard LMS access).</a:t>
            </a:r>
          </a:p>
          <a:p>
            <a:pPr marL="0" indent="0"/>
            <a:r>
              <a:rPr lang="en" sz="1000" i="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Premium Access:</a:t>
            </a:r>
            <a:r>
              <a:rPr lang="en" sz="1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 Additional $2/nurse/month (Ad-Free, Priority Support, Enhanced Analytics).</a:t>
            </a:r>
          </a:p>
          <a:p>
            <a:pPr marL="0" indent="0"/>
            <a:endParaRPr lang="en" sz="1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0" indent="0"/>
            <a:r>
              <a:rPr lang="en" sz="10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Licensing Fees:</a:t>
            </a:r>
            <a:endParaRPr lang="en" sz="1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0" indent="0"/>
            <a:r>
              <a:rPr lang="en" sz="1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Customized modules or solutions tailored to specific client needs</a:t>
            </a:r>
          </a:p>
          <a:p>
            <a:pPr marL="0" lvl="0" indent="0" algn="l">
              <a:spcBef>
                <a:spcPts val="0"/>
              </a:spcBef>
              <a:spcAft>
                <a:spcPts val="0"/>
              </a:spcAft>
              <a:buNone/>
            </a:pPr>
            <a:endParaRPr lang="en" sz="1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1" name="Google Shape;1640;p46">
            <a:extLst>
              <a:ext uri="{FF2B5EF4-FFF2-40B4-BE49-F238E27FC236}">
                <a16:creationId xmlns:a16="http://schemas.microsoft.com/office/drawing/2014/main" id="{FD642FCA-50CB-FAE8-DB77-6ADD42A68716}"/>
              </a:ext>
            </a:extLst>
          </p:cNvPr>
          <p:cNvSpPr txBox="1">
            <a:spLocks noGrp="1"/>
          </p:cNvSpPr>
          <p:nvPr/>
        </p:nvSpPr>
        <p:spPr>
          <a:xfrm>
            <a:off x="1073654" y="1229321"/>
            <a:ext cx="2811000" cy="37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Plus Jakarta Sans"/>
                <a:ea typeface="Plus Jakarta Sans"/>
                <a:cs typeface="Plus Jakarta Sans"/>
                <a:sym typeface="Plus Jakarta Sans"/>
              </a:defRPr>
            </a:lvl1pPr>
            <a:lvl2pPr marL="914400" marR="0" lvl="1"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 sz="18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Revenue</a:t>
            </a:r>
            <a:r>
              <a:rPr lang="en"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 Streams</a:t>
            </a:r>
            <a:endParaRPr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2" name="Google Shape;1637;p46">
            <a:extLst>
              <a:ext uri="{FF2B5EF4-FFF2-40B4-BE49-F238E27FC236}">
                <a16:creationId xmlns:a16="http://schemas.microsoft.com/office/drawing/2014/main" id="{B8CDAE2F-F3F3-9627-BDF3-0615874A4AFA}"/>
              </a:ext>
            </a:extLst>
          </p:cNvPr>
          <p:cNvSpPr txBox="1">
            <a:spLocks noGrp="1"/>
          </p:cNvSpPr>
          <p:nvPr/>
        </p:nvSpPr>
        <p:spPr>
          <a:xfrm>
            <a:off x="5259348" y="1505087"/>
            <a:ext cx="3540761" cy="95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1pPr>
            <a:lvl2pPr marL="914400" marR="0" lvl="1"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2pPr>
            <a:lvl3pPr marL="1371600" marR="0" lvl="2"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3pPr>
            <a:lvl4pPr marL="1828800" marR="0" lvl="3"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4pPr>
            <a:lvl5pPr marL="2286000" marR="0" lvl="4"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5pPr>
            <a:lvl6pPr marL="2743200" marR="0" lvl="5"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6pPr>
            <a:lvl7pPr marL="3200400" marR="0" lvl="6"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7pPr>
            <a:lvl8pPr marL="3657600" marR="0" lvl="7"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8pPr>
            <a:lvl9pPr marL="4114800" marR="0" lvl="8"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9pPr>
          </a:lstStyle>
          <a:p>
            <a:endParaRPr lang="en" sz="10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0" indent="0"/>
            <a:r>
              <a:rPr lang="en" sz="10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       Business to Business (B2B):</a:t>
            </a:r>
            <a:endParaRPr lang="en" sz="1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0" indent="0"/>
            <a:r>
              <a:rPr lang="en" sz="1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       Targeting healthcare organizations, skilled</a:t>
            </a:r>
          </a:p>
          <a:p>
            <a:pPr marL="0" indent="0"/>
            <a:r>
              <a:rPr lang="en" sz="1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       nursing facilities, and senior living   </a:t>
            </a:r>
          </a:p>
          <a:p>
            <a:pPr marL="0" indent="0"/>
            <a:r>
              <a:rPr lang="en" sz="1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       providers</a:t>
            </a:r>
          </a:p>
          <a:p>
            <a:pPr marL="0" lvl="0" indent="0" algn="l">
              <a:spcBef>
                <a:spcPts val="0"/>
              </a:spcBef>
              <a:spcAft>
                <a:spcPts val="0"/>
              </a:spcAft>
              <a:buNone/>
            </a:pPr>
            <a:endParaRPr lang="en" sz="1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3" name="Google Shape;1642;p46">
            <a:extLst>
              <a:ext uri="{FF2B5EF4-FFF2-40B4-BE49-F238E27FC236}">
                <a16:creationId xmlns:a16="http://schemas.microsoft.com/office/drawing/2014/main" id="{E5C1B9E6-EDAE-94F5-1B08-E9AC56D049EE}"/>
              </a:ext>
            </a:extLst>
          </p:cNvPr>
          <p:cNvSpPr txBox="1">
            <a:spLocks noGrp="1"/>
          </p:cNvSpPr>
          <p:nvPr/>
        </p:nvSpPr>
        <p:spPr>
          <a:xfrm>
            <a:off x="6472660" y="1229321"/>
            <a:ext cx="2811000" cy="37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Plus Jakarta Sans"/>
                <a:ea typeface="Plus Jakarta Sans"/>
                <a:cs typeface="Plus Jakarta Sans"/>
                <a:sym typeface="Plus Jakarta Sans"/>
              </a:defRPr>
            </a:lvl1pPr>
            <a:lvl2pPr marL="914400" marR="0" lvl="1"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lvl="0" indent="0" algn="l" rtl="0">
              <a:spcBef>
                <a:spcPts val="0"/>
              </a:spcBef>
              <a:spcAft>
                <a:spcPts val="0"/>
              </a:spcAft>
              <a:buNone/>
            </a:pPr>
            <a:r>
              <a:rPr lang="en" sz="18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B2B</a:t>
            </a:r>
            <a:endParaRPr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4" name="Google Shape;1647;p46">
            <a:extLst>
              <a:ext uri="{FF2B5EF4-FFF2-40B4-BE49-F238E27FC236}">
                <a16:creationId xmlns:a16="http://schemas.microsoft.com/office/drawing/2014/main" id="{DE03E835-E681-2968-D156-F3F4C47C4BFE}"/>
              </a:ext>
            </a:extLst>
          </p:cNvPr>
          <p:cNvSpPr/>
          <p:nvPr/>
        </p:nvSpPr>
        <p:spPr>
          <a:xfrm>
            <a:off x="6142659" y="1228168"/>
            <a:ext cx="329365" cy="351910"/>
          </a:xfrm>
          <a:custGeom>
            <a:avLst/>
            <a:gdLst/>
            <a:ahLst/>
            <a:cxnLst/>
            <a:rect l="l" t="t" r="r" b="b"/>
            <a:pathLst>
              <a:path w="11059" h="11816" extrusionOk="0">
                <a:moveTo>
                  <a:pt x="5546" y="694"/>
                </a:moveTo>
                <a:cubicBezTo>
                  <a:pt x="6743" y="694"/>
                  <a:pt x="7625" y="1608"/>
                  <a:pt x="7625" y="2773"/>
                </a:cubicBezTo>
                <a:lnTo>
                  <a:pt x="7625" y="3120"/>
                </a:lnTo>
                <a:cubicBezTo>
                  <a:pt x="7625" y="3309"/>
                  <a:pt x="7467" y="3466"/>
                  <a:pt x="7278" y="3466"/>
                </a:cubicBezTo>
                <a:lnTo>
                  <a:pt x="5892" y="3466"/>
                </a:lnTo>
                <a:lnTo>
                  <a:pt x="5892" y="3120"/>
                </a:lnTo>
                <a:cubicBezTo>
                  <a:pt x="5892" y="2931"/>
                  <a:pt x="5735" y="2773"/>
                  <a:pt x="5546" y="2773"/>
                </a:cubicBezTo>
                <a:cubicBezTo>
                  <a:pt x="5357" y="2773"/>
                  <a:pt x="5199" y="2931"/>
                  <a:pt x="5199" y="3120"/>
                </a:cubicBezTo>
                <a:lnTo>
                  <a:pt x="5199" y="3466"/>
                </a:lnTo>
                <a:lnTo>
                  <a:pt x="3813" y="3466"/>
                </a:lnTo>
                <a:cubicBezTo>
                  <a:pt x="3624" y="3466"/>
                  <a:pt x="3466" y="3309"/>
                  <a:pt x="3466" y="3120"/>
                </a:cubicBezTo>
                <a:lnTo>
                  <a:pt x="3466" y="2773"/>
                </a:lnTo>
                <a:cubicBezTo>
                  <a:pt x="3466" y="1639"/>
                  <a:pt x="4411" y="694"/>
                  <a:pt x="5546" y="694"/>
                </a:cubicBezTo>
                <a:close/>
                <a:moveTo>
                  <a:pt x="7940" y="4821"/>
                </a:moveTo>
                <a:cubicBezTo>
                  <a:pt x="8160" y="4821"/>
                  <a:pt x="8318" y="4979"/>
                  <a:pt x="8318" y="5168"/>
                </a:cubicBezTo>
                <a:cubicBezTo>
                  <a:pt x="8318" y="5357"/>
                  <a:pt x="8160" y="5514"/>
                  <a:pt x="7940" y="5514"/>
                </a:cubicBezTo>
                <a:lnTo>
                  <a:pt x="3088" y="5514"/>
                </a:lnTo>
                <a:cubicBezTo>
                  <a:pt x="2899" y="5514"/>
                  <a:pt x="2742" y="5357"/>
                  <a:pt x="2742" y="5168"/>
                </a:cubicBezTo>
                <a:cubicBezTo>
                  <a:pt x="2742" y="4979"/>
                  <a:pt x="2899" y="4821"/>
                  <a:pt x="3088" y="4821"/>
                </a:cubicBezTo>
                <a:close/>
                <a:moveTo>
                  <a:pt x="4128" y="6932"/>
                </a:moveTo>
                <a:cubicBezTo>
                  <a:pt x="4317" y="6932"/>
                  <a:pt x="4474" y="7089"/>
                  <a:pt x="4474" y="7310"/>
                </a:cubicBezTo>
                <a:cubicBezTo>
                  <a:pt x="4474" y="7499"/>
                  <a:pt x="4317" y="7656"/>
                  <a:pt x="4128" y="7656"/>
                </a:cubicBezTo>
                <a:lnTo>
                  <a:pt x="3088" y="7656"/>
                </a:lnTo>
                <a:cubicBezTo>
                  <a:pt x="2899" y="7656"/>
                  <a:pt x="2742" y="7499"/>
                  <a:pt x="2742" y="7310"/>
                </a:cubicBezTo>
                <a:cubicBezTo>
                  <a:pt x="2742" y="7089"/>
                  <a:pt x="2899" y="6932"/>
                  <a:pt x="3088" y="6932"/>
                </a:cubicBezTo>
                <a:close/>
                <a:moveTo>
                  <a:pt x="7940" y="6932"/>
                </a:moveTo>
                <a:cubicBezTo>
                  <a:pt x="8160" y="6932"/>
                  <a:pt x="8318" y="7089"/>
                  <a:pt x="8318" y="7310"/>
                </a:cubicBezTo>
                <a:cubicBezTo>
                  <a:pt x="8286" y="7499"/>
                  <a:pt x="8160" y="7656"/>
                  <a:pt x="7940" y="7656"/>
                </a:cubicBezTo>
                <a:lnTo>
                  <a:pt x="6932" y="7656"/>
                </a:lnTo>
                <a:cubicBezTo>
                  <a:pt x="6743" y="7656"/>
                  <a:pt x="6585" y="7499"/>
                  <a:pt x="6585" y="7310"/>
                </a:cubicBezTo>
                <a:cubicBezTo>
                  <a:pt x="6585" y="7089"/>
                  <a:pt x="6743" y="6932"/>
                  <a:pt x="6932" y="6932"/>
                </a:cubicBezTo>
                <a:close/>
                <a:moveTo>
                  <a:pt x="3781" y="8318"/>
                </a:moveTo>
                <a:cubicBezTo>
                  <a:pt x="4002" y="8350"/>
                  <a:pt x="4128" y="8507"/>
                  <a:pt x="4128" y="8665"/>
                </a:cubicBezTo>
                <a:cubicBezTo>
                  <a:pt x="4128" y="8885"/>
                  <a:pt x="3970" y="9043"/>
                  <a:pt x="3781" y="9043"/>
                </a:cubicBezTo>
                <a:lnTo>
                  <a:pt x="3057" y="9043"/>
                </a:lnTo>
                <a:cubicBezTo>
                  <a:pt x="2868" y="9043"/>
                  <a:pt x="2710" y="8885"/>
                  <a:pt x="2710" y="8665"/>
                </a:cubicBezTo>
                <a:cubicBezTo>
                  <a:pt x="2710" y="8476"/>
                  <a:pt x="2868" y="8318"/>
                  <a:pt x="3057" y="8318"/>
                </a:cubicBezTo>
                <a:close/>
                <a:moveTo>
                  <a:pt x="7940" y="8318"/>
                </a:moveTo>
                <a:cubicBezTo>
                  <a:pt x="8160" y="8350"/>
                  <a:pt x="8286" y="8507"/>
                  <a:pt x="8286" y="8665"/>
                </a:cubicBezTo>
                <a:cubicBezTo>
                  <a:pt x="8286" y="8885"/>
                  <a:pt x="8129" y="9043"/>
                  <a:pt x="7940" y="9043"/>
                </a:cubicBezTo>
                <a:lnTo>
                  <a:pt x="7247" y="9043"/>
                </a:lnTo>
                <a:cubicBezTo>
                  <a:pt x="7026" y="9043"/>
                  <a:pt x="6869" y="8885"/>
                  <a:pt x="6869" y="8665"/>
                </a:cubicBezTo>
                <a:cubicBezTo>
                  <a:pt x="6869" y="8476"/>
                  <a:pt x="7026" y="8318"/>
                  <a:pt x="7247" y="8318"/>
                </a:cubicBezTo>
                <a:close/>
                <a:moveTo>
                  <a:pt x="2868" y="2049"/>
                </a:moveTo>
                <a:lnTo>
                  <a:pt x="2868" y="2049"/>
                </a:lnTo>
                <a:cubicBezTo>
                  <a:pt x="2805" y="2332"/>
                  <a:pt x="2805" y="2521"/>
                  <a:pt x="2805" y="2805"/>
                </a:cubicBezTo>
                <a:cubicBezTo>
                  <a:pt x="2395" y="2962"/>
                  <a:pt x="2080" y="3309"/>
                  <a:pt x="2080" y="3781"/>
                </a:cubicBezTo>
                <a:lnTo>
                  <a:pt x="2080" y="8665"/>
                </a:lnTo>
                <a:cubicBezTo>
                  <a:pt x="2080" y="9263"/>
                  <a:pt x="2553" y="9704"/>
                  <a:pt x="3088" y="9704"/>
                </a:cubicBezTo>
                <a:lnTo>
                  <a:pt x="5199" y="9704"/>
                </a:lnTo>
                <a:lnTo>
                  <a:pt x="5199" y="7247"/>
                </a:lnTo>
                <a:cubicBezTo>
                  <a:pt x="5199" y="7058"/>
                  <a:pt x="5357" y="6900"/>
                  <a:pt x="5546" y="6900"/>
                </a:cubicBezTo>
                <a:cubicBezTo>
                  <a:pt x="5735" y="6900"/>
                  <a:pt x="5892" y="7058"/>
                  <a:pt x="5892" y="7247"/>
                </a:cubicBezTo>
                <a:lnTo>
                  <a:pt x="5892" y="9704"/>
                </a:lnTo>
                <a:lnTo>
                  <a:pt x="8003" y="9704"/>
                </a:lnTo>
                <a:cubicBezTo>
                  <a:pt x="8570" y="9704"/>
                  <a:pt x="9011" y="9232"/>
                  <a:pt x="9011" y="8665"/>
                </a:cubicBezTo>
                <a:lnTo>
                  <a:pt x="9011" y="3844"/>
                </a:lnTo>
                <a:cubicBezTo>
                  <a:pt x="9011" y="3372"/>
                  <a:pt x="8728" y="2994"/>
                  <a:pt x="8318" y="2836"/>
                </a:cubicBezTo>
                <a:cubicBezTo>
                  <a:pt x="8318" y="2584"/>
                  <a:pt x="8318" y="2364"/>
                  <a:pt x="8223" y="2112"/>
                </a:cubicBezTo>
                <a:lnTo>
                  <a:pt x="8223" y="2112"/>
                </a:lnTo>
                <a:cubicBezTo>
                  <a:pt x="9043" y="2269"/>
                  <a:pt x="9736" y="2962"/>
                  <a:pt x="9736" y="3844"/>
                </a:cubicBezTo>
                <a:lnTo>
                  <a:pt x="9736" y="8696"/>
                </a:lnTo>
                <a:cubicBezTo>
                  <a:pt x="9736" y="9641"/>
                  <a:pt x="8948" y="10429"/>
                  <a:pt x="8003" y="10429"/>
                </a:cubicBezTo>
                <a:lnTo>
                  <a:pt x="3151" y="10429"/>
                </a:lnTo>
                <a:cubicBezTo>
                  <a:pt x="2206" y="10429"/>
                  <a:pt x="1418" y="9641"/>
                  <a:pt x="1418" y="8696"/>
                </a:cubicBezTo>
                <a:lnTo>
                  <a:pt x="1418" y="3781"/>
                </a:lnTo>
                <a:lnTo>
                  <a:pt x="1355" y="3781"/>
                </a:lnTo>
                <a:cubicBezTo>
                  <a:pt x="1355" y="2931"/>
                  <a:pt x="1985" y="2206"/>
                  <a:pt x="2868" y="2049"/>
                </a:cubicBezTo>
                <a:close/>
                <a:moveTo>
                  <a:pt x="3088" y="1"/>
                </a:moveTo>
                <a:cubicBezTo>
                  <a:pt x="1355" y="1"/>
                  <a:pt x="1" y="1419"/>
                  <a:pt x="1" y="3120"/>
                </a:cubicBezTo>
                <a:lnTo>
                  <a:pt x="1" y="8728"/>
                </a:lnTo>
                <a:cubicBezTo>
                  <a:pt x="1" y="10397"/>
                  <a:pt x="1355" y="11815"/>
                  <a:pt x="3088" y="11815"/>
                </a:cubicBezTo>
                <a:lnTo>
                  <a:pt x="7940" y="11815"/>
                </a:lnTo>
                <a:cubicBezTo>
                  <a:pt x="9673" y="11815"/>
                  <a:pt x="11059" y="10397"/>
                  <a:pt x="11059" y="8728"/>
                </a:cubicBezTo>
                <a:lnTo>
                  <a:pt x="11059" y="3120"/>
                </a:lnTo>
                <a:cubicBezTo>
                  <a:pt x="11059" y="1387"/>
                  <a:pt x="9641" y="1"/>
                  <a:pt x="7940"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25" name="Google Shape;1638;p46">
            <a:extLst>
              <a:ext uri="{FF2B5EF4-FFF2-40B4-BE49-F238E27FC236}">
                <a16:creationId xmlns:a16="http://schemas.microsoft.com/office/drawing/2014/main" id="{7D87F32E-ECF8-6233-BED4-340383C393E4}"/>
              </a:ext>
            </a:extLst>
          </p:cNvPr>
          <p:cNvSpPr txBox="1">
            <a:spLocks noGrp="1"/>
          </p:cNvSpPr>
          <p:nvPr/>
        </p:nvSpPr>
        <p:spPr>
          <a:xfrm>
            <a:off x="848930" y="3534888"/>
            <a:ext cx="2811000" cy="95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1pPr>
            <a:lvl2pPr marL="914400" marR="0" lvl="1"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2pPr>
            <a:lvl3pPr marL="1371600" marR="0" lvl="2"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3pPr>
            <a:lvl4pPr marL="1828800" marR="0" lvl="3"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4pPr>
            <a:lvl5pPr marL="2286000" marR="0" lvl="4"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5pPr>
            <a:lvl6pPr marL="2743200" marR="0" lvl="5"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6pPr>
            <a:lvl7pPr marL="3200400" marR="0" lvl="6"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7pPr>
            <a:lvl8pPr marL="3657600" marR="0" lvl="7"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8pPr>
            <a:lvl9pPr marL="4114800" marR="0" lvl="8"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9pPr>
          </a:lstStyle>
          <a:p>
            <a:pPr marL="0" indent="0"/>
            <a:r>
              <a:rPr lang="en" sz="10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Premium Features:</a:t>
            </a:r>
            <a:r>
              <a:rPr lang="en" sz="1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 Ad-Free, Priority Support, Enhanced Analytics.</a:t>
            </a:r>
            <a:endParaRPr lang="en-US" sz="1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0" indent="0"/>
            <a:endParaRPr lang="en" sz="1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0" indent="0"/>
            <a:r>
              <a:rPr lang="en" sz="10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Customization:</a:t>
            </a:r>
            <a:r>
              <a:rPr lang="en" sz="1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 Tailored solutions for specific client needs.</a:t>
            </a:r>
          </a:p>
        </p:txBody>
      </p:sp>
      <p:sp>
        <p:nvSpPr>
          <p:cNvPr id="26" name="Google Shape;1641;p46">
            <a:extLst>
              <a:ext uri="{FF2B5EF4-FFF2-40B4-BE49-F238E27FC236}">
                <a16:creationId xmlns:a16="http://schemas.microsoft.com/office/drawing/2014/main" id="{FB159454-0D12-12CB-2908-87B03119D5E7}"/>
              </a:ext>
            </a:extLst>
          </p:cNvPr>
          <p:cNvSpPr txBox="1">
            <a:spLocks noGrp="1"/>
          </p:cNvSpPr>
          <p:nvPr/>
        </p:nvSpPr>
        <p:spPr>
          <a:xfrm>
            <a:off x="848930" y="3096541"/>
            <a:ext cx="2811000" cy="35951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Plus Jakarta Sans"/>
                <a:ea typeface="Plus Jakarta Sans"/>
                <a:cs typeface="Plus Jakarta Sans"/>
                <a:sym typeface="Plus Jakarta Sans"/>
              </a:defRPr>
            </a:lvl1pPr>
            <a:lvl2pPr marL="914400" marR="0" lvl="1"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 sz="18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Unique Selling Proposition</a:t>
            </a:r>
            <a:endParaRPr lang="en-US" sz="18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7" name="Google Shape;1639;p46">
            <a:extLst>
              <a:ext uri="{FF2B5EF4-FFF2-40B4-BE49-F238E27FC236}">
                <a16:creationId xmlns:a16="http://schemas.microsoft.com/office/drawing/2014/main" id="{B7A189DD-FF1D-B482-E48E-63D20A74AF08}"/>
              </a:ext>
            </a:extLst>
          </p:cNvPr>
          <p:cNvSpPr txBox="1">
            <a:spLocks noGrp="1"/>
          </p:cNvSpPr>
          <p:nvPr/>
        </p:nvSpPr>
        <p:spPr>
          <a:xfrm>
            <a:off x="4701061" y="2712989"/>
            <a:ext cx="4332069" cy="95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1pPr>
            <a:lvl2pPr marL="914400" marR="0" lvl="1"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2pPr>
            <a:lvl3pPr marL="1371600" marR="0" lvl="2"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3pPr>
            <a:lvl4pPr marL="1828800" marR="0" lvl="3"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4pPr>
            <a:lvl5pPr marL="2286000" marR="0" lvl="4"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5pPr>
            <a:lvl6pPr marL="2743200" marR="0" lvl="5"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6pPr>
            <a:lvl7pPr marL="3200400" marR="0" lvl="6"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7pPr>
            <a:lvl8pPr marL="3657600" marR="0" lvl="7"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8pPr>
            <a:lvl9pPr marL="4114800" marR="0" lvl="8"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9pPr>
          </a:lstStyle>
          <a:p>
            <a:pPr marL="0" indent="0"/>
            <a:r>
              <a:rPr lang="en" sz="10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Raw Materials:</a:t>
            </a:r>
            <a:endParaRPr lang="en-US" sz="1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0" indent="0"/>
            <a:r>
              <a:rPr lang="en" sz="1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Knowledge content, data storage, and platform infrastructure.</a:t>
            </a:r>
            <a:endParaRPr lang="en-US" sz="1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a:buChar char="•"/>
            </a:pPr>
            <a:endParaRPr lang="en" sz="10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0" indent="0"/>
            <a:r>
              <a:rPr lang="en" sz="10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Components:</a:t>
            </a:r>
            <a:endParaRPr lang="en" sz="1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0" indent="0"/>
            <a:r>
              <a:rPr lang="en" sz="1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Learning modules, analytics tools, customer support services.</a:t>
            </a:r>
          </a:p>
          <a:p>
            <a:pPr marL="285750" indent="-285750">
              <a:buFont typeface="Arial"/>
              <a:buChar char="•"/>
            </a:pPr>
            <a:endParaRPr lang="en" sz="10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0" indent="0"/>
            <a:r>
              <a:rPr lang="en" sz="10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Product Distribution:</a:t>
            </a:r>
            <a:endParaRPr lang="en" sz="1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0" indent="0"/>
            <a:r>
              <a:rPr lang="en" sz="10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Online Delivery:</a:t>
            </a:r>
            <a:endParaRPr lang="en" sz="1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0" indent="0"/>
            <a:r>
              <a:rPr lang="en" sz="1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Accessible via web or mobile platforms.</a:t>
            </a:r>
          </a:p>
          <a:p>
            <a:pPr marL="0" indent="0"/>
            <a:r>
              <a:rPr lang="en" sz="10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Client Onboarding:</a:t>
            </a:r>
            <a:endParaRPr lang="en" sz="1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0" indent="0"/>
            <a:r>
              <a:rPr lang="en" sz="1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Assisted setup and training during the subscription initiation.</a:t>
            </a:r>
          </a:p>
          <a:p>
            <a:pPr marL="0" indent="0"/>
            <a:endParaRPr lang="en" sz="10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0" indent="0"/>
            <a:r>
              <a:rPr lang="en" sz="10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Knowledge Content Providers:</a:t>
            </a:r>
            <a:endParaRPr lang="en" sz="1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0" indent="0"/>
            <a:r>
              <a:rPr lang="en" sz="1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Subject matter experts, healthcare professionals.</a:t>
            </a:r>
          </a:p>
          <a:p>
            <a:pPr>
              <a:buFont typeface="Arial"/>
              <a:buChar char="•"/>
            </a:pPr>
            <a:endParaRPr lang="en" sz="10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a:p>
            <a:pPr>
              <a:buFont typeface="Arial"/>
              <a:buChar char="•"/>
            </a:pPr>
            <a:endParaRPr lang="en" sz="1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0" indent="0"/>
            <a:endParaRPr lang="en" sz="1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8" name="Google Shape;1643;p46">
            <a:extLst>
              <a:ext uri="{FF2B5EF4-FFF2-40B4-BE49-F238E27FC236}">
                <a16:creationId xmlns:a16="http://schemas.microsoft.com/office/drawing/2014/main" id="{EA062D0A-6D35-13A8-31D9-9A275A8439AA}"/>
              </a:ext>
            </a:extLst>
          </p:cNvPr>
          <p:cNvSpPr txBox="1">
            <a:spLocks noGrp="1"/>
          </p:cNvSpPr>
          <p:nvPr/>
        </p:nvSpPr>
        <p:spPr>
          <a:xfrm>
            <a:off x="6107804" y="2547203"/>
            <a:ext cx="2811000" cy="37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Plus Jakarta Sans"/>
                <a:ea typeface="Plus Jakarta Sans"/>
                <a:cs typeface="Plus Jakarta Sans"/>
                <a:sym typeface="Plus Jakarta Sans"/>
              </a:defRPr>
            </a:lvl1pPr>
            <a:lvl2pPr marL="914400" marR="0" lvl="1"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 sz="18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Supply</a:t>
            </a:r>
            <a:r>
              <a:rPr lang="en"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 Chain</a:t>
            </a:r>
            <a:endParaRPr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9" name="Google Shape;1654;p46">
            <a:extLst>
              <a:ext uri="{FF2B5EF4-FFF2-40B4-BE49-F238E27FC236}">
                <a16:creationId xmlns:a16="http://schemas.microsoft.com/office/drawing/2014/main" id="{083811C3-E867-AB7C-9BDE-7A7A5124AD7A}"/>
              </a:ext>
            </a:extLst>
          </p:cNvPr>
          <p:cNvSpPr/>
          <p:nvPr/>
        </p:nvSpPr>
        <p:spPr>
          <a:xfrm>
            <a:off x="5721464" y="2522535"/>
            <a:ext cx="206470" cy="185813"/>
          </a:xfrm>
          <a:custGeom>
            <a:avLst/>
            <a:gdLst/>
            <a:ahLst/>
            <a:cxnLst/>
            <a:rect l="l" t="t" r="r" b="b"/>
            <a:pathLst>
              <a:path w="6932" h="6239" extrusionOk="0">
                <a:moveTo>
                  <a:pt x="3340" y="2364"/>
                </a:moveTo>
                <a:cubicBezTo>
                  <a:pt x="3529" y="2364"/>
                  <a:pt x="3686" y="2521"/>
                  <a:pt x="3686" y="2710"/>
                </a:cubicBezTo>
                <a:lnTo>
                  <a:pt x="3686" y="3435"/>
                </a:lnTo>
                <a:lnTo>
                  <a:pt x="4411" y="3435"/>
                </a:lnTo>
                <a:cubicBezTo>
                  <a:pt x="4600" y="3435"/>
                  <a:pt x="4757" y="3592"/>
                  <a:pt x="4757" y="3782"/>
                </a:cubicBezTo>
                <a:cubicBezTo>
                  <a:pt x="4757" y="3971"/>
                  <a:pt x="4600" y="4128"/>
                  <a:pt x="4411" y="4128"/>
                </a:cubicBezTo>
                <a:lnTo>
                  <a:pt x="3686" y="4128"/>
                </a:lnTo>
                <a:lnTo>
                  <a:pt x="3686" y="4853"/>
                </a:lnTo>
                <a:cubicBezTo>
                  <a:pt x="3686" y="5042"/>
                  <a:pt x="3529" y="5199"/>
                  <a:pt x="3340" y="5199"/>
                </a:cubicBezTo>
                <a:cubicBezTo>
                  <a:pt x="3151" y="5199"/>
                  <a:pt x="2993" y="5042"/>
                  <a:pt x="2993" y="4853"/>
                </a:cubicBezTo>
                <a:lnTo>
                  <a:pt x="2993" y="4128"/>
                </a:lnTo>
                <a:lnTo>
                  <a:pt x="2268" y="4128"/>
                </a:lnTo>
                <a:cubicBezTo>
                  <a:pt x="2079" y="4128"/>
                  <a:pt x="1922" y="3971"/>
                  <a:pt x="1922" y="3782"/>
                </a:cubicBezTo>
                <a:cubicBezTo>
                  <a:pt x="1922" y="3592"/>
                  <a:pt x="2079" y="3435"/>
                  <a:pt x="2268" y="3435"/>
                </a:cubicBezTo>
                <a:lnTo>
                  <a:pt x="2993" y="3435"/>
                </a:lnTo>
                <a:lnTo>
                  <a:pt x="2993" y="2710"/>
                </a:lnTo>
                <a:cubicBezTo>
                  <a:pt x="2993" y="2521"/>
                  <a:pt x="3151" y="2364"/>
                  <a:pt x="3340" y="2364"/>
                </a:cubicBezTo>
                <a:close/>
                <a:moveTo>
                  <a:pt x="3434" y="1"/>
                </a:moveTo>
                <a:cubicBezTo>
                  <a:pt x="2836" y="1"/>
                  <a:pt x="2394" y="474"/>
                  <a:pt x="2394" y="1041"/>
                </a:cubicBezTo>
                <a:lnTo>
                  <a:pt x="2394" y="1387"/>
                </a:lnTo>
                <a:lnTo>
                  <a:pt x="1008" y="1387"/>
                </a:lnTo>
                <a:cubicBezTo>
                  <a:pt x="441" y="1387"/>
                  <a:pt x="0" y="1860"/>
                  <a:pt x="0" y="2395"/>
                </a:cubicBezTo>
                <a:lnTo>
                  <a:pt x="0" y="6239"/>
                </a:lnTo>
                <a:lnTo>
                  <a:pt x="6931" y="6239"/>
                </a:lnTo>
                <a:lnTo>
                  <a:pt x="6931" y="2395"/>
                </a:lnTo>
                <a:lnTo>
                  <a:pt x="6837" y="2395"/>
                </a:lnTo>
                <a:cubicBezTo>
                  <a:pt x="6837" y="1828"/>
                  <a:pt x="6364" y="1387"/>
                  <a:pt x="5829" y="1387"/>
                </a:cubicBezTo>
                <a:lnTo>
                  <a:pt x="4442" y="1387"/>
                </a:lnTo>
                <a:lnTo>
                  <a:pt x="4442" y="1041"/>
                </a:lnTo>
                <a:cubicBezTo>
                  <a:pt x="4442" y="442"/>
                  <a:pt x="3970" y="1"/>
                  <a:pt x="3434"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30" name="Google Shape;1655;p46">
            <a:extLst>
              <a:ext uri="{FF2B5EF4-FFF2-40B4-BE49-F238E27FC236}">
                <a16:creationId xmlns:a16="http://schemas.microsoft.com/office/drawing/2014/main" id="{1C720BBE-1D1E-8EAD-65BA-0CA1E84DB573}"/>
              </a:ext>
            </a:extLst>
          </p:cNvPr>
          <p:cNvSpPr/>
          <p:nvPr/>
        </p:nvSpPr>
        <p:spPr>
          <a:xfrm>
            <a:off x="5717711" y="2728034"/>
            <a:ext cx="207393" cy="83540"/>
          </a:xfrm>
          <a:custGeom>
            <a:avLst/>
            <a:gdLst/>
            <a:ahLst/>
            <a:cxnLst/>
            <a:rect l="l" t="t" r="r" b="b"/>
            <a:pathLst>
              <a:path w="6963" h="2805" extrusionOk="0">
                <a:moveTo>
                  <a:pt x="2457" y="1418"/>
                </a:moveTo>
                <a:cubicBezTo>
                  <a:pt x="2647" y="1418"/>
                  <a:pt x="2804" y="1576"/>
                  <a:pt x="2804" y="1765"/>
                </a:cubicBezTo>
                <a:cubicBezTo>
                  <a:pt x="2804" y="1954"/>
                  <a:pt x="2647" y="2111"/>
                  <a:pt x="2457" y="2111"/>
                </a:cubicBezTo>
                <a:cubicBezTo>
                  <a:pt x="2237" y="2111"/>
                  <a:pt x="2079" y="1954"/>
                  <a:pt x="2079" y="1765"/>
                </a:cubicBezTo>
                <a:cubicBezTo>
                  <a:pt x="2079" y="1576"/>
                  <a:pt x="2237" y="1418"/>
                  <a:pt x="2457" y="1418"/>
                </a:cubicBezTo>
                <a:close/>
                <a:moveTo>
                  <a:pt x="32" y="0"/>
                </a:moveTo>
                <a:lnTo>
                  <a:pt x="32" y="1009"/>
                </a:lnTo>
                <a:cubicBezTo>
                  <a:pt x="0" y="1607"/>
                  <a:pt x="473" y="2080"/>
                  <a:pt x="1071" y="2080"/>
                </a:cubicBezTo>
                <a:lnTo>
                  <a:pt x="1449" y="2080"/>
                </a:lnTo>
                <a:cubicBezTo>
                  <a:pt x="1607" y="2489"/>
                  <a:pt x="1985" y="2804"/>
                  <a:pt x="2457" y="2804"/>
                </a:cubicBezTo>
                <a:cubicBezTo>
                  <a:pt x="2867" y="2804"/>
                  <a:pt x="3277" y="2521"/>
                  <a:pt x="3434" y="2080"/>
                </a:cubicBezTo>
                <a:lnTo>
                  <a:pt x="6963" y="2080"/>
                </a:lnTo>
                <a:lnTo>
                  <a:pt x="6963"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31" name="Google Shape;1656;p46">
            <a:extLst>
              <a:ext uri="{FF2B5EF4-FFF2-40B4-BE49-F238E27FC236}">
                <a16:creationId xmlns:a16="http://schemas.microsoft.com/office/drawing/2014/main" id="{1CF541B6-1930-32BC-32CD-3705874DEF58}"/>
              </a:ext>
            </a:extLst>
          </p:cNvPr>
          <p:cNvSpPr/>
          <p:nvPr/>
        </p:nvSpPr>
        <p:spPr>
          <a:xfrm>
            <a:off x="5945715" y="2582606"/>
            <a:ext cx="124829" cy="228968"/>
          </a:xfrm>
          <a:custGeom>
            <a:avLst/>
            <a:gdLst/>
            <a:ahLst/>
            <a:cxnLst/>
            <a:rect l="l" t="t" r="r" b="b"/>
            <a:pathLst>
              <a:path w="4191" h="7688" extrusionOk="0">
                <a:moveTo>
                  <a:pt x="1513" y="693"/>
                </a:moveTo>
                <a:cubicBezTo>
                  <a:pt x="1954" y="693"/>
                  <a:pt x="2364" y="977"/>
                  <a:pt x="2521" y="1386"/>
                </a:cubicBezTo>
                <a:lnTo>
                  <a:pt x="3372" y="3497"/>
                </a:lnTo>
                <a:lnTo>
                  <a:pt x="1765" y="3497"/>
                </a:lnTo>
                <a:cubicBezTo>
                  <a:pt x="1576" y="3497"/>
                  <a:pt x="1419" y="3340"/>
                  <a:pt x="1419" y="3151"/>
                </a:cubicBezTo>
                <a:lnTo>
                  <a:pt x="1419" y="693"/>
                </a:lnTo>
                <a:close/>
                <a:moveTo>
                  <a:pt x="1765" y="6270"/>
                </a:moveTo>
                <a:cubicBezTo>
                  <a:pt x="1954" y="6270"/>
                  <a:pt x="2112" y="6427"/>
                  <a:pt x="2112" y="6616"/>
                </a:cubicBezTo>
                <a:cubicBezTo>
                  <a:pt x="2112" y="6805"/>
                  <a:pt x="1954" y="6963"/>
                  <a:pt x="1765" y="6963"/>
                </a:cubicBezTo>
                <a:cubicBezTo>
                  <a:pt x="1576" y="6963"/>
                  <a:pt x="1419" y="6805"/>
                  <a:pt x="1419" y="6616"/>
                </a:cubicBezTo>
                <a:cubicBezTo>
                  <a:pt x="1419" y="6427"/>
                  <a:pt x="1576" y="6270"/>
                  <a:pt x="1765" y="6270"/>
                </a:cubicBezTo>
                <a:close/>
                <a:moveTo>
                  <a:pt x="1" y="0"/>
                </a:moveTo>
                <a:lnTo>
                  <a:pt x="1" y="6963"/>
                </a:lnTo>
                <a:lnTo>
                  <a:pt x="788" y="6963"/>
                </a:lnTo>
                <a:cubicBezTo>
                  <a:pt x="946" y="7372"/>
                  <a:pt x="1293" y="7687"/>
                  <a:pt x="1765" y="7687"/>
                </a:cubicBezTo>
                <a:cubicBezTo>
                  <a:pt x="2206" y="7687"/>
                  <a:pt x="2584" y="7404"/>
                  <a:pt x="2742" y="6963"/>
                </a:cubicBezTo>
                <a:lnTo>
                  <a:pt x="3151" y="6963"/>
                </a:lnTo>
                <a:cubicBezTo>
                  <a:pt x="3718" y="6963"/>
                  <a:pt x="4159" y="6490"/>
                  <a:pt x="4159" y="5955"/>
                </a:cubicBezTo>
                <a:lnTo>
                  <a:pt x="4159" y="5577"/>
                </a:lnTo>
                <a:lnTo>
                  <a:pt x="3151" y="5577"/>
                </a:lnTo>
                <a:cubicBezTo>
                  <a:pt x="2931" y="5577"/>
                  <a:pt x="2773" y="5419"/>
                  <a:pt x="2773" y="5230"/>
                </a:cubicBezTo>
                <a:cubicBezTo>
                  <a:pt x="2773" y="5041"/>
                  <a:pt x="2994" y="4883"/>
                  <a:pt x="3183" y="4883"/>
                </a:cubicBezTo>
                <a:lnTo>
                  <a:pt x="4191" y="4883"/>
                </a:lnTo>
                <a:lnTo>
                  <a:pt x="4191" y="4096"/>
                </a:lnTo>
                <a:cubicBezTo>
                  <a:pt x="4191" y="3970"/>
                  <a:pt x="4159" y="3812"/>
                  <a:pt x="4159" y="3686"/>
                </a:cubicBezTo>
                <a:cubicBezTo>
                  <a:pt x="4096" y="3466"/>
                  <a:pt x="3246" y="1386"/>
                  <a:pt x="3151" y="1103"/>
                </a:cubicBezTo>
                <a:cubicBezTo>
                  <a:pt x="2868" y="410"/>
                  <a:pt x="2238" y="0"/>
                  <a:pt x="1545"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pic>
        <p:nvPicPr>
          <p:cNvPr id="33" name="Picture 32" descr="A black and white symbol with dots and lines&#10;&#10;Description automatically generated">
            <a:extLst>
              <a:ext uri="{FF2B5EF4-FFF2-40B4-BE49-F238E27FC236}">
                <a16:creationId xmlns:a16="http://schemas.microsoft.com/office/drawing/2014/main" id="{26375E96-B5AE-7A35-29F5-8C3089745A12}"/>
              </a:ext>
            </a:extLst>
          </p:cNvPr>
          <p:cNvPicPr>
            <a:picLocks noChangeAspect="1"/>
          </p:cNvPicPr>
          <p:nvPr/>
        </p:nvPicPr>
        <p:blipFill>
          <a:blip r:embed="rId3"/>
          <a:stretch>
            <a:fillRect/>
          </a:stretch>
        </p:blipFill>
        <p:spPr>
          <a:xfrm>
            <a:off x="567195" y="1144338"/>
            <a:ext cx="505823" cy="505823"/>
          </a:xfrm>
          <a:prstGeom prst="rect">
            <a:avLst/>
          </a:prstGeom>
        </p:spPr>
      </p:pic>
      <p:pic>
        <p:nvPicPr>
          <p:cNvPr id="35" name="Picture 34" descr="A group of people on a shelf&#10;&#10;Description automatically generated">
            <a:extLst>
              <a:ext uri="{FF2B5EF4-FFF2-40B4-BE49-F238E27FC236}">
                <a16:creationId xmlns:a16="http://schemas.microsoft.com/office/drawing/2014/main" id="{F5763408-E030-D6CC-D312-95B88854F6CE}"/>
              </a:ext>
            </a:extLst>
          </p:cNvPr>
          <p:cNvPicPr>
            <a:picLocks noChangeAspect="1"/>
          </p:cNvPicPr>
          <p:nvPr/>
        </p:nvPicPr>
        <p:blipFill>
          <a:blip r:embed="rId4"/>
          <a:stretch>
            <a:fillRect/>
          </a:stretch>
        </p:blipFill>
        <p:spPr>
          <a:xfrm>
            <a:off x="252571" y="3081289"/>
            <a:ext cx="609130" cy="3870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7"/>
        <p:cNvGrpSpPr/>
        <p:nvPr/>
      </p:nvGrpSpPr>
      <p:grpSpPr>
        <a:xfrm>
          <a:off x="0" y="0"/>
          <a:ext cx="0" cy="0"/>
          <a:chOff x="0" y="0"/>
          <a:chExt cx="0" cy="0"/>
        </a:xfrm>
      </p:grpSpPr>
      <p:sp>
        <p:nvSpPr>
          <p:cNvPr id="2078" name="Google Shape;2078;p6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latin typeface="Calibri" panose="020F0502020204030204" pitchFamily="34" charset="0"/>
                <a:ea typeface="Calibri" panose="020F0502020204030204" pitchFamily="34" charset="0"/>
                <a:cs typeface="Calibri" panose="020F0502020204030204" pitchFamily="34" charset="0"/>
              </a:rPr>
              <a:t>Marketing/ Sales Plan</a:t>
            </a:r>
            <a:endParaRPr sz="3200" dirty="0">
              <a:latin typeface="Calibri" panose="020F0502020204030204" pitchFamily="34" charset="0"/>
              <a:ea typeface="Calibri" panose="020F0502020204030204" pitchFamily="34" charset="0"/>
              <a:cs typeface="Calibri" panose="020F0502020204030204" pitchFamily="34" charset="0"/>
            </a:endParaRPr>
          </a:p>
        </p:txBody>
      </p:sp>
      <p:sp>
        <p:nvSpPr>
          <p:cNvPr id="2082" name="Google Shape;2082;p65"/>
          <p:cNvSpPr txBox="1"/>
          <p:nvPr/>
        </p:nvSpPr>
        <p:spPr>
          <a:xfrm>
            <a:off x="1626350" y="2736195"/>
            <a:ext cx="1950075" cy="428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sym typeface="Plus Jakarta Sans"/>
              </a:rPr>
              <a:t>Connecting with NGOs</a:t>
            </a:r>
            <a:endParaRPr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sym typeface="Plus Jakarta Sans"/>
            </a:endParaRPr>
          </a:p>
        </p:txBody>
      </p:sp>
      <p:sp>
        <p:nvSpPr>
          <p:cNvPr id="2088" name="Google Shape;2088;p65"/>
          <p:cNvSpPr txBox="1"/>
          <p:nvPr/>
        </p:nvSpPr>
        <p:spPr>
          <a:xfrm>
            <a:off x="5403525" y="1967780"/>
            <a:ext cx="1644900" cy="428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sym typeface="Plus Jakarta Sans"/>
              </a:rPr>
              <a:t>Freemium Model</a:t>
            </a:r>
            <a:endParaRPr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sym typeface="Plus Jakarta Sans"/>
            </a:endParaRPr>
          </a:p>
        </p:txBody>
      </p:sp>
      <p:sp>
        <p:nvSpPr>
          <p:cNvPr id="2089" name="Google Shape;2089;p65"/>
          <p:cNvSpPr txBox="1"/>
          <p:nvPr/>
        </p:nvSpPr>
        <p:spPr>
          <a:xfrm>
            <a:off x="5400300" y="2240605"/>
            <a:ext cx="2292575" cy="662290"/>
          </a:xfrm>
          <a:prstGeom prst="rect">
            <a:avLst/>
          </a:prstGeom>
          <a:noFill/>
          <a:ln>
            <a:noFill/>
          </a:ln>
        </p:spPr>
        <p:txBody>
          <a:bodyPr spcFirstLastPara="1" wrap="square" lIns="91425" tIns="91425" rIns="91425" bIns="91425" anchor="t" anchorCtr="0">
            <a:noAutofit/>
          </a:bodyPr>
          <a:lstStyle/>
          <a:p>
            <a:r>
              <a:rPr lang="en-US" sz="9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Introduce a freemium model, allowing potential customers to experience a limited version of QualityCareHub for free.</a:t>
            </a:r>
            <a:endParaRPr sz="9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sym typeface="DM Sans"/>
            </a:endParaRPr>
          </a:p>
        </p:txBody>
      </p:sp>
      <p:grpSp>
        <p:nvGrpSpPr>
          <p:cNvPr id="10" name="Group 9">
            <a:extLst>
              <a:ext uri="{FF2B5EF4-FFF2-40B4-BE49-F238E27FC236}">
                <a16:creationId xmlns:a16="http://schemas.microsoft.com/office/drawing/2014/main" id="{EC88D2AE-45E2-4D30-8FB2-A1F5A82DEE3A}"/>
              </a:ext>
            </a:extLst>
          </p:cNvPr>
          <p:cNvGrpSpPr/>
          <p:nvPr/>
        </p:nvGrpSpPr>
        <p:grpSpPr>
          <a:xfrm>
            <a:off x="1596050" y="2082961"/>
            <a:ext cx="2163601" cy="1734568"/>
            <a:chOff x="973875" y="2118225"/>
            <a:chExt cx="2163601" cy="1734568"/>
          </a:xfrm>
        </p:grpSpPr>
        <p:sp>
          <p:nvSpPr>
            <p:cNvPr id="2079" name="Google Shape;2079;p65"/>
            <p:cNvSpPr txBox="1"/>
            <p:nvPr/>
          </p:nvSpPr>
          <p:spPr>
            <a:xfrm>
              <a:off x="973875" y="2118225"/>
              <a:ext cx="1645800" cy="428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sym typeface="Plus Jakarta Sans"/>
                </a:rPr>
                <a:t> Conferences</a:t>
              </a:r>
              <a:endParaRPr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sym typeface="Plus Jakarta Sans"/>
              </a:endParaRPr>
            </a:p>
          </p:txBody>
        </p:sp>
        <p:sp>
          <p:nvSpPr>
            <p:cNvPr id="2080" name="Google Shape;2080;p65"/>
            <p:cNvSpPr txBox="1"/>
            <p:nvPr/>
          </p:nvSpPr>
          <p:spPr>
            <a:xfrm>
              <a:off x="1007400" y="2371406"/>
              <a:ext cx="1950075" cy="315223"/>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en-US" sz="9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sym typeface="DM Sans"/>
                </a:rPr>
                <a:t>Example: Leading Edge Conference</a:t>
              </a:r>
            </a:p>
            <a:p>
              <a:pPr marL="171450" lvl="0" indent="-171450" algn="l" rtl="0">
                <a:spcBef>
                  <a:spcPts val="0"/>
                </a:spcBef>
                <a:spcAft>
                  <a:spcPts val="0"/>
                </a:spcAft>
                <a:buFont typeface="Arial" panose="020B0604020202020204" pitchFamily="34" charset="0"/>
                <a:buChar char="•"/>
              </a:pPr>
              <a:endParaRPr sz="9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sym typeface="DM Sans"/>
              </a:endParaRPr>
            </a:p>
          </p:txBody>
        </p:sp>
        <p:sp>
          <p:nvSpPr>
            <p:cNvPr id="2085" name="Google Shape;2085;p65"/>
            <p:cNvSpPr txBox="1"/>
            <p:nvPr/>
          </p:nvSpPr>
          <p:spPr>
            <a:xfrm>
              <a:off x="1007400" y="3424693"/>
              <a:ext cx="1645800" cy="428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sym typeface="Plus Jakarta Sans"/>
                </a:rPr>
                <a:t>Argentum</a:t>
              </a:r>
              <a:endParaRPr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sym typeface="Plus Jakarta Sans"/>
              </a:endParaRPr>
            </a:p>
          </p:txBody>
        </p:sp>
        <p:sp>
          <p:nvSpPr>
            <p:cNvPr id="5" name="TextBox 4">
              <a:extLst>
                <a:ext uri="{FF2B5EF4-FFF2-40B4-BE49-F238E27FC236}">
                  <a16:creationId xmlns:a16="http://schemas.microsoft.com/office/drawing/2014/main" id="{E3648755-9E59-F440-691D-9BEE81CF16FF}"/>
                </a:ext>
              </a:extLst>
            </p:cNvPr>
            <p:cNvSpPr txBox="1"/>
            <p:nvPr/>
          </p:nvSpPr>
          <p:spPr>
            <a:xfrm>
              <a:off x="1007400" y="3093963"/>
              <a:ext cx="2130076" cy="369332"/>
            </a:xfrm>
            <a:prstGeom prst="rect">
              <a:avLst/>
            </a:prstGeom>
            <a:noFill/>
          </p:spPr>
          <p:txBody>
            <a:bodyPr wrap="square">
              <a:spAutoFit/>
            </a:bodyPr>
            <a:lstStyle/>
            <a:p>
              <a:pPr lvl="0" algn="l" rtl="0">
                <a:spcBef>
                  <a:spcPts val="0"/>
                </a:spcBef>
                <a:spcAft>
                  <a:spcPts val="0"/>
                </a:spcAft>
              </a:pPr>
              <a:r>
                <a:rPr lang="en-US" sz="9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sym typeface="DM Sans"/>
                </a:rPr>
                <a:t>Example. National Investment Centre</a:t>
              </a:r>
            </a:p>
            <a:p>
              <a:pPr marL="171450" lvl="0" indent="-171450" algn="l" rtl="0">
                <a:spcBef>
                  <a:spcPts val="0"/>
                </a:spcBef>
                <a:spcAft>
                  <a:spcPts val="0"/>
                </a:spcAft>
                <a:buFont typeface="Arial" panose="020B0604020202020204" pitchFamily="34" charset="0"/>
                <a:buChar char="•"/>
              </a:pPr>
              <a:endParaRPr lang="en-US" sz="9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sym typeface="DM Sans"/>
              </a:endParaRPr>
            </a:p>
          </p:txBody>
        </p:sp>
      </p:grpSp>
      <p:sp>
        <p:nvSpPr>
          <p:cNvPr id="7" name="TextBox 6">
            <a:extLst>
              <a:ext uri="{FF2B5EF4-FFF2-40B4-BE49-F238E27FC236}">
                <a16:creationId xmlns:a16="http://schemas.microsoft.com/office/drawing/2014/main" id="{15DA2952-17AE-F9A2-3B63-57753090A20E}"/>
              </a:ext>
            </a:extLst>
          </p:cNvPr>
          <p:cNvSpPr txBox="1"/>
          <p:nvPr/>
        </p:nvSpPr>
        <p:spPr>
          <a:xfrm>
            <a:off x="1626350" y="1574047"/>
            <a:ext cx="1795751" cy="461665"/>
          </a:xfrm>
          <a:prstGeom prst="rect">
            <a:avLst/>
          </a:prstGeom>
          <a:noFill/>
        </p:spPr>
        <p:txBody>
          <a:bodyPr wrap="square">
            <a:spAutoFit/>
          </a:bodyPr>
          <a:lstStyle/>
          <a:p>
            <a:r>
              <a:rPr lang="en" sz="24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Marketing</a:t>
            </a:r>
            <a:endParaRPr lang="en-US" sz="2400" b="1" dirty="0">
              <a:solidFill>
                <a:schemeClr val="accent2">
                  <a:lumMod val="50000"/>
                </a:schemeClr>
              </a:solidFill>
            </a:endParaRPr>
          </a:p>
        </p:txBody>
      </p:sp>
      <p:sp>
        <p:nvSpPr>
          <p:cNvPr id="9" name="TextBox 8">
            <a:extLst>
              <a:ext uri="{FF2B5EF4-FFF2-40B4-BE49-F238E27FC236}">
                <a16:creationId xmlns:a16="http://schemas.microsoft.com/office/drawing/2014/main" id="{767B600D-6401-B85E-87EF-1F748EADF720}"/>
              </a:ext>
            </a:extLst>
          </p:cNvPr>
          <p:cNvSpPr txBox="1"/>
          <p:nvPr/>
        </p:nvSpPr>
        <p:spPr>
          <a:xfrm>
            <a:off x="5400300" y="1527944"/>
            <a:ext cx="1459812" cy="461665"/>
          </a:xfrm>
          <a:prstGeom prst="rect">
            <a:avLst/>
          </a:prstGeom>
          <a:noFill/>
        </p:spPr>
        <p:txBody>
          <a:bodyPr wrap="square">
            <a:spAutoFit/>
          </a:bodyPr>
          <a:lstStyle/>
          <a:p>
            <a:r>
              <a:rPr lang="en" sz="24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Sales Plan</a:t>
            </a:r>
            <a:endParaRPr lang="en-US" sz="2400" b="1" dirty="0">
              <a:solidFill>
                <a:schemeClr val="accent2">
                  <a:lumMod val="50000"/>
                </a:schemeClr>
              </a:solidFill>
            </a:endParaRPr>
          </a:p>
        </p:txBody>
      </p:sp>
      <p:sp>
        <p:nvSpPr>
          <p:cNvPr id="12" name="Google Shape;2088;p65">
            <a:extLst>
              <a:ext uri="{FF2B5EF4-FFF2-40B4-BE49-F238E27FC236}">
                <a16:creationId xmlns:a16="http://schemas.microsoft.com/office/drawing/2014/main" id="{653C1A8E-B508-0891-4E37-A02EC8D35D76}"/>
              </a:ext>
            </a:extLst>
          </p:cNvPr>
          <p:cNvSpPr txBox="1"/>
          <p:nvPr/>
        </p:nvSpPr>
        <p:spPr>
          <a:xfrm rot="10800000" flipV="1">
            <a:off x="5403521" y="3053701"/>
            <a:ext cx="2523678" cy="1072073"/>
          </a:xfrm>
          <a:prstGeom prst="rect">
            <a:avLst/>
          </a:prstGeom>
          <a:noFill/>
          <a:ln>
            <a:noFill/>
          </a:ln>
        </p:spPr>
        <p:txBody>
          <a:bodyPr spcFirstLastPara="1" wrap="square" lIns="91425" tIns="91425" rIns="91425" bIns="91425" anchor="b" anchorCtr="0">
            <a:noAutofit/>
          </a:bodyPr>
          <a:lstStyle/>
          <a:p>
            <a:pPr marL="0" indent="0">
              <a:buNone/>
            </a:pPr>
            <a:r>
              <a:rPr lang="en"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sym typeface="Plus Jakarta Sans"/>
              </a:rPr>
              <a:t>Referral Programs</a:t>
            </a:r>
          </a:p>
          <a:p>
            <a:pPr marL="0" indent="0">
              <a:buNone/>
            </a:pPr>
            <a:endParaRPr lang="en" sz="3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sym typeface="Plus Jakarta Sans"/>
            </a:endParaRPr>
          </a:p>
          <a:p>
            <a:pPr marL="0" indent="0">
              <a:buNone/>
            </a:pPr>
            <a:r>
              <a:rPr lang="en-US" sz="9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Implement a referral program encouraging existing users to refer QualityCareHub to other healthcare facilities. Provide incentives such as extended trial periods, discounts, or exclusive features for successful referrals.</a:t>
            </a:r>
            <a:endParaRPr sz="9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sym typeface="Plus Jakarta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2"/>
        <p:cNvGrpSpPr/>
        <p:nvPr/>
      </p:nvGrpSpPr>
      <p:grpSpPr>
        <a:xfrm>
          <a:off x="0" y="0"/>
          <a:ext cx="0" cy="0"/>
          <a:chOff x="0" y="0"/>
          <a:chExt cx="0" cy="0"/>
        </a:xfrm>
      </p:grpSpPr>
      <p:sp>
        <p:nvSpPr>
          <p:cNvPr id="1943" name="Google Shape;1943;p5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latin typeface="Calibri" panose="020F0502020204030204" pitchFamily="34" charset="0"/>
                <a:ea typeface="Calibri" panose="020F0502020204030204" pitchFamily="34" charset="0"/>
                <a:cs typeface="Calibri" panose="020F0502020204030204" pitchFamily="34" charset="0"/>
              </a:rPr>
              <a:t>Next Steps</a:t>
            </a:r>
            <a:endParaRPr sz="3200" dirty="0">
              <a:latin typeface="Calibri" panose="020F0502020204030204" pitchFamily="34" charset="0"/>
              <a:ea typeface="Calibri" panose="020F0502020204030204" pitchFamily="34" charset="0"/>
              <a:cs typeface="Calibri" panose="020F0502020204030204" pitchFamily="34" charset="0"/>
            </a:endParaRPr>
          </a:p>
        </p:txBody>
      </p:sp>
      <p:sp>
        <p:nvSpPr>
          <p:cNvPr id="1944" name="Google Shape;1944;p59"/>
          <p:cNvSpPr/>
          <p:nvPr/>
        </p:nvSpPr>
        <p:spPr>
          <a:xfrm>
            <a:off x="1632996" y="1346317"/>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945" name="Google Shape;1945;p59"/>
          <p:cNvSpPr/>
          <p:nvPr/>
        </p:nvSpPr>
        <p:spPr>
          <a:xfrm>
            <a:off x="3540529" y="1346317"/>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946" name="Google Shape;1946;p59"/>
          <p:cNvSpPr/>
          <p:nvPr/>
        </p:nvSpPr>
        <p:spPr>
          <a:xfrm>
            <a:off x="5448062" y="1346317"/>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948" name="Google Shape;1948;p59"/>
          <p:cNvSpPr txBox="1"/>
          <p:nvPr/>
        </p:nvSpPr>
        <p:spPr>
          <a:xfrm flipH="1">
            <a:off x="804546" y="1888076"/>
            <a:ext cx="18123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sym typeface="Plus Jakarta Sans"/>
              </a:rPr>
              <a:t>Hire Certified Nurses</a:t>
            </a:r>
            <a:endParaRPr sz="16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sym typeface="Plus Jakarta Sans"/>
            </a:endParaRPr>
          </a:p>
        </p:txBody>
      </p:sp>
      <p:sp>
        <p:nvSpPr>
          <p:cNvPr id="1949" name="Google Shape;1949;p59"/>
          <p:cNvSpPr txBox="1"/>
          <p:nvPr/>
        </p:nvSpPr>
        <p:spPr>
          <a:xfrm flipH="1">
            <a:off x="804546" y="2166956"/>
            <a:ext cx="1812300" cy="31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sym typeface="DM Sans"/>
              </a:rPr>
              <a:t>C</a:t>
            </a:r>
            <a:r>
              <a:rPr lang="en-US" sz="12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sym typeface="DM Sans"/>
              </a:rPr>
              <a:t>AN</a:t>
            </a:r>
            <a:r>
              <a:rPr lang="en" sz="12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sym typeface="DM Sans"/>
              </a:rPr>
              <a:t>, LPN, RN, NP,LNHA</a:t>
            </a:r>
            <a:endParaRPr sz="12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sym typeface="DM Sans"/>
            </a:endParaRPr>
          </a:p>
        </p:txBody>
      </p:sp>
      <p:sp>
        <p:nvSpPr>
          <p:cNvPr id="1950" name="Google Shape;1950;p59"/>
          <p:cNvSpPr txBox="1"/>
          <p:nvPr/>
        </p:nvSpPr>
        <p:spPr>
          <a:xfrm flipH="1">
            <a:off x="2712079" y="1770992"/>
            <a:ext cx="18123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6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sym typeface="Plus Jakarta Sans"/>
              </a:rPr>
              <a:t>Beta Version</a:t>
            </a:r>
          </a:p>
        </p:txBody>
      </p:sp>
      <p:sp>
        <p:nvSpPr>
          <p:cNvPr id="1951" name="Google Shape;1951;p59"/>
          <p:cNvSpPr txBox="1"/>
          <p:nvPr/>
        </p:nvSpPr>
        <p:spPr>
          <a:xfrm flipH="1">
            <a:off x="2712079" y="2166956"/>
            <a:ext cx="1812300" cy="31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sym typeface="DM Sans"/>
              </a:rPr>
              <a:t>Monitored by experts</a:t>
            </a:r>
          </a:p>
        </p:txBody>
      </p:sp>
      <p:sp>
        <p:nvSpPr>
          <p:cNvPr id="1952" name="Google Shape;1952;p59"/>
          <p:cNvSpPr txBox="1"/>
          <p:nvPr/>
        </p:nvSpPr>
        <p:spPr>
          <a:xfrm flipH="1">
            <a:off x="4619612" y="1770992"/>
            <a:ext cx="18123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sym typeface="Plus Jakarta Sans"/>
              </a:rPr>
              <a:t>Freemium Version</a:t>
            </a:r>
            <a:endParaRPr sz="16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sym typeface="Plus Jakarta Sans"/>
            </a:endParaRPr>
          </a:p>
        </p:txBody>
      </p:sp>
      <p:sp>
        <p:nvSpPr>
          <p:cNvPr id="1953" name="Google Shape;1953;p59"/>
          <p:cNvSpPr txBox="1"/>
          <p:nvPr/>
        </p:nvSpPr>
        <p:spPr>
          <a:xfrm flipH="1">
            <a:off x="4619612" y="2166956"/>
            <a:ext cx="1812300" cy="31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sym typeface="DM Sans"/>
              </a:rPr>
              <a:t>To train the model </a:t>
            </a:r>
            <a:endParaRPr sz="12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sym typeface="DM Sans"/>
            </a:endParaRPr>
          </a:p>
        </p:txBody>
      </p:sp>
      <p:cxnSp>
        <p:nvCxnSpPr>
          <p:cNvPr id="1956" name="Google Shape;1956;p59"/>
          <p:cNvCxnSpPr>
            <a:stCxn id="1944" idx="6"/>
            <a:endCxn id="1945" idx="2"/>
          </p:cNvCxnSpPr>
          <p:nvPr/>
        </p:nvCxnSpPr>
        <p:spPr>
          <a:xfrm>
            <a:off x="1788396" y="1424017"/>
            <a:ext cx="1752000" cy="0"/>
          </a:xfrm>
          <a:prstGeom prst="straightConnector1">
            <a:avLst/>
          </a:prstGeom>
          <a:noFill/>
          <a:ln w="9525" cap="flat" cmpd="sng">
            <a:solidFill>
              <a:schemeClr val="dk1"/>
            </a:solidFill>
            <a:prstDash val="solid"/>
            <a:round/>
            <a:headEnd type="none" w="med" len="med"/>
            <a:tailEnd type="none" w="med" len="med"/>
          </a:ln>
        </p:spPr>
      </p:cxnSp>
      <p:cxnSp>
        <p:nvCxnSpPr>
          <p:cNvPr id="1957" name="Google Shape;1957;p59"/>
          <p:cNvCxnSpPr>
            <a:stCxn id="1945" idx="6"/>
            <a:endCxn id="1946" idx="2"/>
          </p:cNvCxnSpPr>
          <p:nvPr/>
        </p:nvCxnSpPr>
        <p:spPr>
          <a:xfrm>
            <a:off x="3695929" y="1424017"/>
            <a:ext cx="1752000" cy="0"/>
          </a:xfrm>
          <a:prstGeom prst="straightConnector1">
            <a:avLst/>
          </a:prstGeom>
          <a:noFill/>
          <a:ln w="9525" cap="flat" cmpd="sng">
            <a:solidFill>
              <a:schemeClr val="dk1"/>
            </a:solidFill>
            <a:prstDash val="solid"/>
            <a:round/>
            <a:headEnd type="none" w="med" len="med"/>
            <a:tailEnd type="none" w="med" len="med"/>
          </a:ln>
        </p:spPr>
      </p:cxnSp>
      <p:cxnSp>
        <p:nvCxnSpPr>
          <p:cNvPr id="1958" name="Google Shape;1958;p59"/>
          <p:cNvCxnSpPr>
            <a:cxnSpLocks/>
            <a:stCxn id="1946" idx="6"/>
          </p:cNvCxnSpPr>
          <p:nvPr/>
        </p:nvCxnSpPr>
        <p:spPr>
          <a:xfrm>
            <a:off x="5603462" y="1424017"/>
            <a:ext cx="1752000" cy="0"/>
          </a:xfrm>
          <a:prstGeom prst="straightConnector1">
            <a:avLst/>
          </a:prstGeom>
          <a:noFill/>
          <a:ln w="9525" cap="flat" cmpd="sng">
            <a:solidFill>
              <a:schemeClr val="dk1"/>
            </a:solidFill>
            <a:prstDash val="solid"/>
            <a:round/>
            <a:headEnd type="none" w="med" len="med"/>
            <a:tailEnd type="none" w="med" len="med"/>
          </a:ln>
        </p:spPr>
      </p:cxnSp>
      <p:cxnSp>
        <p:nvCxnSpPr>
          <p:cNvPr id="1959" name="Google Shape;1959;p59"/>
          <p:cNvCxnSpPr>
            <a:cxnSpLocks/>
            <a:stCxn id="1944" idx="4"/>
          </p:cNvCxnSpPr>
          <p:nvPr/>
        </p:nvCxnSpPr>
        <p:spPr>
          <a:xfrm>
            <a:off x="1710696" y="1501717"/>
            <a:ext cx="0" cy="323576"/>
          </a:xfrm>
          <a:prstGeom prst="straightConnector1">
            <a:avLst/>
          </a:prstGeom>
          <a:noFill/>
          <a:ln w="9525" cap="flat" cmpd="sng">
            <a:solidFill>
              <a:schemeClr val="dk1"/>
            </a:solidFill>
            <a:prstDash val="solid"/>
            <a:round/>
            <a:headEnd type="none" w="med" len="med"/>
            <a:tailEnd type="none" w="med" len="med"/>
          </a:ln>
        </p:spPr>
      </p:cxnSp>
      <p:cxnSp>
        <p:nvCxnSpPr>
          <p:cNvPr id="1960" name="Google Shape;1960;p59"/>
          <p:cNvCxnSpPr>
            <a:stCxn id="1945" idx="4"/>
            <a:endCxn id="1950" idx="0"/>
          </p:cNvCxnSpPr>
          <p:nvPr/>
        </p:nvCxnSpPr>
        <p:spPr>
          <a:xfrm>
            <a:off x="3618229" y="1501717"/>
            <a:ext cx="0" cy="269400"/>
          </a:xfrm>
          <a:prstGeom prst="straightConnector1">
            <a:avLst/>
          </a:prstGeom>
          <a:noFill/>
          <a:ln w="9525" cap="flat" cmpd="sng">
            <a:solidFill>
              <a:schemeClr val="dk1"/>
            </a:solidFill>
            <a:prstDash val="solid"/>
            <a:round/>
            <a:headEnd type="none" w="med" len="med"/>
            <a:tailEnd type="none" w="med" len="med"/>
          </a:ln>
        </p:spPr>
      </p:cxnSp>
      <p:cxnSp>
        <p:nvCxnSpPr>
          <p:cNvPr id="1961" name="Google Shape;1961;p59"/>
          <p:cNvCxnSpPr>
            <a:stCxn id="1946" idx="4"/>
            <a:endCxn id="1952" idx="0"/>
          </p:cNvCxnSpPr>
          <p:nvPr/>
        </p:nvCxnSpPr>
        <p:spPr>
          <a:xfrm>
            <a:off x="5525762" y="1501717"/>
            <a:ext cx="0" cy="269400"/>
          </a:xfrm>
          <a:prstGeom prst="straightConnector1">
            <a:avLst/>
          </a:prstGeom>
          <a:noFill/>
          <a:ln w="9525" cap="flat" cmpd="sng">
            <a:solidFill>
              <a:schemeClr val="dk1"/>
            </a:solidFill>
            <a:prstDash val="solid"/>
            <a:round/>
            <a:headEnd type="none" w="med" len="med"/>
            <a:tailEnd type="none" w="med" len="med"/>
          </a:ln>
        </p:spPr>
      </p:cxnSp>
      <p:sp>
        <p:nvSpPr>
          <p:cNvPr id="1963" name="Google Shape;1963;p59"/>
          <p:cNvSpPr/>
          <p:nvPr/>
        </p:nvSpPr>
        <p:spPr>
          <a:xfrm>
            <a:off x="1632996" y="4280817"/>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964" name="Google Shape;1964;p59"/>
          <p:cNvSpPr/>
          <p:nvPr/>
        </p:nvSpPr>
        <p:spPr>
          <a:xfrm>
            <a:off x="3540529" y="4280817"/>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965" name="Google Shape;1965;p59"/>
          <p:cNvSpPr/>
          <p:nvPr/>
        </p:nvSpPr>
        <p:spPr>
          <a:xfrm>
            <a:off x="5448062" y="4280817"/>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966" name="Google Shape;1966;p59"/>
          <p:cNvSpPr/>
          <p:nvPr/>
        </p:nvSpPr>
        <p:spPr>
          <a:xfrm>
            <a:off x="7355595" y="4280817"/>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967" name="Google Shape;1967;p59"/>
          <p:cNvSpPr txBox="1"/>
          <p:nvPr/>
        </p:nvSpPr>
        <p:spPr>
          <a:xfrm flipH="1">
            <a:off x="804546" y="3554651"/>
            <a:ext cx="1812299"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600" b="1"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Feedback Loop Optimization</a:t>
            </a:r>
            <a:endParaRPr sz="16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sym typeface="Plus Jakarta Sans"/>
            </a:endParaRPr>
          </a:p>
        </p:txBody>
      </p:sp>
      <p:sp>
        <p:nvSpPr>
          <p:cNvPr id="1969" name="Google Shape;1969;p59"/>
          <p:cNvSpPr txBox="1"/>
          <p:nvPr/>
        </p:nvSpPr>
        <p:spPr>
          <a:xfrm flipH="1">
            <a:off x="2712079" y="3554651"/>
            <a:ext cx="18123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600" b="1"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Analytics Implementation</a:t>
            </a:r>
            <a:endParaRPr lang="en-US" sz="16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sym typeface="Plus Jakarta Sans"/>
            </a:endParaRPr>
          </a:p>
        </p:txBody>
      </p:sp>
      <p:sp>
        <p:nvSpPr>
          <p:cNvPr id="1971" name="Google Shape;1971;p59"/>
          <p:cNvSpPr txBox="1"/>
          <p:nvPr/>
        </p:nvSpPr>
        <p:spPr>
          <a:xfrm flipH="1">
            <a:off x="4619612" y="3554651"/>
            <a:ext cx="1812300" cy="457200"/>
          </a:xfrm>
          <a:prstGeom prst="rect">
            <a:avLst/>
          </a:prstGeom>
          <a:noFill/>
          <a:ln>
            <a:noFill/>
          </a:ln>
        </p:spPr>
        <p:txBody>
          <a:bodyPr spcFirstLastPara="1" wrap="square" lIns="91425" tIns="91425" rIns="91425" bIns="91425" anchor="b" anchorCtr="0">
            <a:noAutofit/>
          </a:bodyPr>
          <a:lstStyle/>
          <a:p>
            <a:pPr algn="ctr"/>
            <a:r>
              <a:rPr lang="en-US" sz="16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Integration with existing (LMS) </a:t>
            </a:r>
            <a:endParaRPr lang="en-US" sz="16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sym typeface="Plus Jakarta Sans"/>
            </a:endParaRPr>
          </a:p>
        </p:txBody>
      </p:sp>
      <p:sp>
        <p:nvSpPr>
          <p:cNvPr id="1973" name="Google Shape;1973;p59"/>
          <p:cNvSpPr txBox="1"/>
          <p:nvPr/>
        </p:nvSpPr>
        <p:spPr>
          <a:xfrm flipH="1">
            <a:off x="6527145" y="3554651"/>
            <a:ext cx="18123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600" b="1"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Diversify Revenue Streams</a:t>
            </a:r>
            <a:endParaRPr sz="16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sym typeface="Plus Jakarta Sans"/>
            </a:endParaRPr>
          </a:p>
        </p:txBody>
      </p:sp>
      <p:cxnSp>
        <p:nvCxnSpPr>
          <p:cNvPr id="1975" name="Google Shape;1975;p59"/>
          <p:cNvCxnSpPr>
            <a:stCxn id="1963" idx="6"/>
            <a:endCxn id="1964" idx="2"/>
          </p:cNvCxnSpPr>
          <p:nvPr/>
        </p:nvCxnSpPr>
        <p:spPr>
          <a:xfrm>
            <a:off x="1788396" y="4358517"/>
            <a:ext cx="1752000" cy="0"/>
          </a:xfrm>
          <a:prstGeom prst="straightConnector1">
            <a:avLst/>
          </a:prstGeom>
          <a:noFill/>
          <a:ln w="9525" cap="flat" cmpd="sng">
            <a:solidFill>
              <a:schemeClr val="dk1"/>
            </a:solidFill>
            <a:prstDash val="solid"/>
            <a:round/>
            <a:headEnd type="none" w="med" len="med"/>
            <a:tailEnd type="none" w="med" len="med"/>
          </a:ln>
        </p:spPr>
      </p:cxnSp>
      <p:cxnSp>
        <p:nvCxnSpPr>
          <p:cNvPr id="1976" name="Google Shape;1976;p59"/>
          <p:cNvCxnSpPr>
            <a:stCxn id="1964" idx="6"/>
            <a:endCxn id="1965" idx="2"/>
          </p:cNvCxnSpPr>
          <p:nvPr/>
        </p:nvCxnSpPr>
        <p:spPr>
          <a:xfrm>
            <a:off x="3695929" y="4358517"/>
            <a:ext cx="1752000" cy="0"/>
          </a:xfrm>
          <a:prstGeom prst="straightConnector1">
            <a:avLst/>
          </a:prstGeom>
          <a:noFill/>
          <a:ln w="9525" cap="flat" cmpd="sng">
            <a:solidFill>
              <a:schemeClr val="dk1"/>
            </a:solidFill>
            <a:prstDash val="solid"/>
            <a:round/>
            <a:headEnd type="none" w="med" len="med"/>
            <a:tailEnd type="none" w="med" len="med"/>
          </a:ln>
        </p:spPr>
      </p:cxnSp>
      <p:cxnSp>
        <p:nvCxnSpPr>
          <p:cNvPr id="1977" name="Google Shape;1977;p59"/>
          <p:cNvCxnSpPr>
            <a:stCxn id="1965" idx="6"/>
            <a:endCxn id="1966" idx="2"/>
          </p:cNvCxnSpPr>
          <p:nvPr/>
        </p:nvCxnSpPr>
        <p:spPr>
          <a:xfrm>
            <a:off x="5603462" y="4358517"/>
            <a:ext cx="1752000" cy="0"/>
          </a:xfrm>
          <a:prstGeom prst="straightConnector1">
            <a:avLst/>
          </a:prstGeom>
          <a:noFill/>
          <a:ln w="9525" cap="flat" cmpd="sng">
            <a:solidFill>
              <a:schemeClr val="dk1"/>
            </a:solidFill>
            <a:prstDash val="solid"/>
            <a:round/>
            <a:headEnd type="none" w="med" len="med"/>
            <a:tailEnd type="none" w="med" len="med"/>
          </a:ln>
        </p:spPr>
      </p:cxnSp>
      <p:cxnSp>
        <p:nvCxnSpPr>
          <p:cNvPr id="1978" name="Google Shape;1978;p59"/>
          <p:cNvCxnSpPr>
            <a:cxnSpLocks/>
            <a:endCxn id="1963" idx="2"/>
          </p:cNvCxnSpPr>
          <p:nvPr/>
        </p:nvCxnSpPr>
        <p:spPr>
          <a:xfrm flipH="1">
            <a:off x="1633095" y="1424017"/>
            <a:ext cx="5877900" cy="2934600"/>
          </a:xfrm>
          <a:prstGeom prst="bentConnector5">
            <a:avLst>
              <a:gd name="adj1" fmla="val 10504"/>
              <a:gd name="adj2" fmla="val 49998"/>
              <a:gd name="adj3" fmla="val 115317"/>
            </a:avLst>
          </a:prstGeom>
          <a:noFill/>
          <a:ln w="9525" cap="flat" cmpd="sng">
            <a:solidFill>
              <a:schemeClr val="dk1"/>
            </a:solidFill>
            <a:prstDash val="solid"/>
            <a:round/>
            <a:headEnd type="none" w="med" len="med"/>
            <a:tailEnd type="none" w="med" len="med"/>
          </a:ln>
        </p:spPr>
      </p:cxnSp>
      <p:cxnSp>
        <p:nvCxnSpPr>
          <p:cNvPr id="1979" name="Google Shape;1979;p59"/>
          <p:cNvCxnSpPr>
            <a:cxnSpLocks/>
            <a:stCxn id="1963" idx="0"/>
            <a:endCxn id="1967" idx="2"/>
          </p:cNvCxnSpPr>
          <p:nvPr/>
        </p:nvCxnSpPr>
        <p:spPr>
          <a:xfrm flipH="1" flipV="1">
            <a:off x="1710695" y="4011851"/>
            <a:ext cx="1" cy="268966"/>
          </a:xfrm>
          <a:prstGeom prst="straightConnector1">
            <a:avLst/>
          </a:prstGeom>
          <a:noFill/>
          <a:ln w="9525" cap="flat" cmpd="sng">
            <a:solidFill>
              <a:schemeClr val="dk1"/>
            </a:solidFill>
            <a:prstDash val="solid"/>
            <a:round/>
            <a:headEnd type="none" w="med" len="med"/>
            <a:tailEnd type="none" w="med" len="med"/>
          </a:ln>
        </p:spPr>
      </p:cxnSp>
      <p:cxnSp>
        <p:nvCxnSpPr>
          <p:cNvPr id="1980" name="Google Shape;1980;p59"/>
          <p:cNvCxnSpPr>
            <a:stCxn id="1964" idx="0"/>
            <a:endCxn id="1969" idx="2"/>
          </p:cNvCxnSpPr>
          <p:nvPr/>
        </p:nvCxnSpPr>
        <p:spPr>
          <a:xfrm rot="10800000">
            <a:off x="3618229" y="4011717"/>
            <a:ext cx="0" cy="269100"/>
          </a:xfrm>
          <a:prstGeom prst="straightConnector1">
            <a:avLst/>
          </a:prstGeom>
          <a:noFill/>
          <a:ln w="9525" cap="flat" cmpd="sng">
            <a:solidFill>
              <a:schemeClr val="dk1"/>
            </a:solidFill>
            <a:prstDash val="solid"/>
            <a:round/>
            <a:headEnd type="none" w="med" len="med"/>
            <a:tailEnd type="none" w="med" len="med"/>
          </a:ln>
        </p:spPr>
      </p:cxnSp>
      <p:cxnSp>
        <p:nvCxnSpPr>
          <p:cNvPr id="1981" name="Google Shape;1981;p59"/>
          <p:cNvCxnSpPr>
            <a:stCxn id="1965" idx="0"/>
            <a:endCxn id="1971" idx="2"/>
          </p:cNvCxnSpPr>
          <p:nvPr/>
        </p:nvCxnSpPr>
        <p:spPr>
          <a:xfrm rot="10800000">
            <a:off x="5525762" y="4011717"/>
            <a:ext cx="0" cy="269100"/>
          </a:xfrm>
          <a:prstGeom prst="straightConnector1">
            <a:avLst/>
          </a:prstGeom>
          <a:noFill/>
          <a:ln w="9525" cap="flat" cmpd="sng">
            <a:solidFill>
              <a:schemeClr val="dk1"/>
            </a:solidFill>
            <a:prstDash val="solid"/>
            <a:round/>
            <a:headEnd type="none" w="med" len="med"/>
            <a:tailEnd type="none" w="med" len="med"/>
          </a:ln>
        </p:spPr>
      </p:cxnSp>
      <p:cxnSp>
        <p:nvCxnSpPr>
          <p:cNvPr id="1982" name="Google Shape;1982;p59"/>
          <p:cNvCxnSpPr>
            <a:stCxn id="1966" idx="0"/>
            <a:endCxn id="1973" idx="2"/>
          </p:cNvCxnSpPr>
          <p:nvPr/>
        </p:nvCxnSpPr>
        <p:spPr>
          <a:xfrm rot="10800000">
            <a:off x="7433295" y="4011717"/>
            <a:ext cx="0" cy="269100"/>
          </a:xfrm>
          <a:prstGeom prst="straightConnector1">
            <a:avLst/>
          </a:prstGeom>
          <a:noFill/>
          <a:ln w="9525" cap="flat" cmpd="sng">
            <a:solidFill>
              <a:schemeClr val="dk1"/>
            </a:solidFill>
            <a:prstDash val="solid"/>
            <a:round/>
            <a:headEnd type="none" w="med" len="med"/>
            <a:tailEnd type="none" w="med" len="med"/>
          </a:ln>
        </p:spPr>
      </p:cxnSp>
      <p:sp>
        <p:nvSpPr>
          <p:cNvPr id="13" name="TextBox 12">
            <a:extLst>
              <a:ext uri="{FF2B5EF4-FFF2-40B4-BE49-F238E27FC236}">
                <a16:creationId xmlns:a16="http://schemas.microsoft.com/office/drawing/2014/main" id="{900883D6-B10D-47C0-2EB2-1EEAFBEA530C}"/>
              </a:ext>
            </a:extLst>
          </p:cNvPr>
          <p:cNvSpPr txBox="1"/>
          <p:nvPr/>
        </p:nvSpPr>
        <p:spPr>
          <a:xfrm>
            <a:off x="7243202" y="1663505"/>
            <a:ext cx="1691998" cy="738664"/>
          </a:xfrm>
          <a:prstGeom prst="rect">
            <a:avLst/>
          </a:prstGeom>
          <a:noFill/>
          <a:ln w="28575">
            <a:solidFill>
              <a:schemeClr val="tx1"/>
            </a:solidFill>
          </a:ln>
        </p:spPr>
        <p:txBody>
          <a:bodyPr wrap="square" rtlCol="0">
            <a:spAutoFit/>
          </a:bodyPr>
          <a:lstStyle/>
          <a:p>
            <a:r>
              <a:rPr lang="en-US"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In background:</a:t>
            </a:r>
          </a:p>
          <a:p>
            <a:r>
              <a:rPr lang="en-US"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Optimize Marketing strategies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3"/>
        <p:cNvGrpSpPr/>
        <p:nvPr/>
      </p:nvGrpSpPr>
      <p:grpSpPr>
        <a:xfrm>
          <a:off x="0" y="0"/>
          <a:ext cx="0" cy="0"/>
          <a:chOff x="0" y="0"/>
          <a:chExt cx="0" cy="0"/>
        </a:xfrm>
      </p:grpSpPr>
      <p:sp>
        <p:nvSpPr>
          <p:cNvPr id="1877" name="Google Shape;1877;p54"/>
          <p:cNvSpPr txBox="1">
            <a:spLocks noGrp="1"/>
          </p:cNvSpPr>
          <p:nvPr>
            <p:ph type="subTitle" idx="1"/>
          </p:nvPr>
        </p:nvSpPr>
        <p:spPr>
          <a:xfrm>
            <a:off x="2163363" y="1313070"/>
            <a:ext cx="4288675" cy="7605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1600" kern="1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We are seeking an initial funding injection of $200K to kickstart the development.</a:t>
            </a:r>
          </a:p>
        </p:txBody>
      </p:sp>
      <p:sp>
        <p:nvSpPr>
          <p:cNvPr id="1878" name="Google Shape;1878;p54"/>
          <p:cNvSpPr txBox="1">
            <a:spLocks noGrp="1"/>
          </p:cNvSpPr>
          <p:nvPr>
            <p:ph type="subTitle" idx="2"/>
          </p:nvPr>
        </p:nvSpPr>
        <p:spPr>
          <a:xfrm>
            <a:off x="580726" y="3412504"/>
            <a:ext cx="2173200" cy="404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Resources for LLM</a:t>
            </a:r>
            <a:endParaRPr sz="14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880" name="Google Shape;1880;p54"/>
          <p:cNvSpPr txBox="1">
            <a:spLocks noGrp="1"/>
          </p:cNvSpPr>
          <p:nvPr>
            <p:ph type="subTitle" idx="5"/>
          </p:nvPr>
        </p:nvSpPr>
        <p:spPr>
          <a:xfrm>
            <a:off x="3269326" y="3443504"/>
            <a:ext cx="2173200" cy="404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Hiring Nurses, Engineers</a:t>
            </a:r>
            <a:endParaRPr sz="14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882" name="Google Shape;1882;p54"/>
          <p:cNvSpPr txBox="1">
            <a:spLocks noGrp="1"/>
          </p:cNvSpPr>
          <p:nvPr>
            <p:ph type="subTitle" idx="8"/>
          </p:nvPr>
        </p:nvSpPr>
        <p:spPr>
          <a:xfrm>
            <a:off x="6145249" y="3502992"/>
            <a:ext cx="2173200" cy="404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Marketing</a:t>
            </a:r>
            <a:endParaRPr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grpSp>
        <p:nvGrpSpPr>
          <p:cNvPr id="2" name="Group 1">
            <a:extLst>
              <a:ext uri="{FF2B5EF4-FFF2-40B4-BE49-F238E27FC236}">
                <a16:creationId xmlns:a16="http://schemas.microsoft.com/office/drawing/2014/main" id="{D84331E0-505D-C8F3-4569-8C8D2CA75C20}"/>
              </a:ext>
            </a:extLst>
          </p:cNvPr>
          <p:cNvGrpSpPr/>
          <p:nvPr/>
        </p:nvGrpSpPr>
        <p:grpSpPr>
          <a:xfrm>
            <a:off x="1141074" y="2443779"/>
            <a:ext cx="987600" cy="999725"/>
            <a:chOff x="1326327" y="2024275"/>
            <a:chExt cx="1397700" cy="1397700"/>
          </a:xfrm>
        </p:grpSpPr>
        <p:sp>
          <p:nvSpPr>
            <p:cNvPr id="1875" name="Google Shape;1875;p54"/>
            <p:cNvSpPr/>
            <p:nvPr/>
          </p:nvSpPr>
          <p:spPr>
            <a:xfrm>
              <a:off x="1531400" y="2197050"/>
              <a:ext cx="1052100" cy="1052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883" name="Google Shape;1883;p54"/>
            <p:cNvSpPr/>
            <p:nvPr/>
          </p:nvSpPr>
          <p:spPr>
            <a:xfrm flipH="1">
              <a:off x="1326327" y="2024275"/>
              <a:ext cx="1397700" cy="1397700"/>
            </a:xfrm>
            <a:prstGeom prst="blockArc">
              <a:avLst>
                <a:gd name="adj1" fmla="val 9583529"/>
                <a:gd name="adj2" fmla="val 16256715"/>
                <a:gd name="adj3" fmla="val 1271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5" name="Group 4">
            <a:extLst>
              <a:ext uri="{FF2B5EF4-FFF2-40B4-BE49-F238E27FC236}">
                <a16:creationId xmlns:a16="http://schemas.microsoft.com/office/drawing/2014/main" id="{24767BD7-10C9-DB64-4BF1-59199859BDB9}"/>
              </a:ext>
            </a:extLst>
          </p:cNvPr>
          <p:cNvGrpSpPr/>
          <p:nvPr/>
        </p:nvGrpSpPr>
        <p:grpSpPr>
          <a:xfrm>
            <a:off x="3733101" y="2332328"/>
            <a:ext cx="1065973" cy="999725"/>
            <a:chOff x="3873227" y="2024275"/>
            <a:chExt cx="1397700" cy="1397700"/>
          </a:xfrm>
        </p:grpSpPr>
        <p:sp>
          <p:nvSpPr>
            <p:cNvPr id="1874" name="Google Shape;1874;p54"/>
            <p:cNvSpPr/>
            <p:nvPr/>
          </p:nvSpPr>
          <p:spPr>
            <a:xfrm>
              <a:off x="4046025" y="2197050"/>
              <a:ext cx="1052100" cy="1052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884" name="Google Shape;1884;p54"/>
            <p:cNvSpPr/>
            <p:nvPr/>
          </p:nvSpPr>
          <p:spPr>
            <a:xfrm flipH="1">
              <a:off x="3873227" y="2024275"/>
              <a:ext cx="1397700" cy="1397700"/>
            </a:xfrm>
            <a:prstGeom prst="blockArc">
              <a:avLst>
                <a:gd name="adj1" fmla="val 5400645"/>
                <a:gd name="adj2" fmla="val 16256715"/>
                <a:gd name="adj3" fmla="val 1271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grpSp>
        <p:nvGrpSpPr>
          <p:cNvPr id="6" name="Group 5">
            <a:extLst>
              <a:ext uri="{FF2B5EF4-FFF2-40B4-BE49-F238E27FC236}">
                <a16:creationId xmlns:a16="http://schemas.microsoft.com/office/drawing/2014/main" id="{EF51EB0D-92BE-0C3C-4854-7C7EF2126BB0}"/>
              </a:ext>
            </a:extLst>
          </p:cNvPr>
          <p:cNvGrpSpPr/>
          <p:nvPr/>
        </p:nvGrpSpPr>
        <p:grpSpPr>
          <a:xfrm>
            <a:off x="6606124" y="2455908"/>
            <a:ext cx="1060672" cy="999725"/>
            <a:chOff x="6420127" y="2024275"/>
            <a:chExt cx="1397700" cy="1397700"/>
          </a:xfrm>
        </p:grpSpPr>
        <p:sp>
          <p:nvSpPr>
            <p:cNvPr id="1876" name="Google Shape;1876;p54"/>
            <p:cNvSpPr/>
            <p:nvPr/>
          </p:nvSpPr>
          <p:spPr>
            <a:xfrm>
              <a:off x="6592900" y="2197050"/>
              <a:ext cx="1052100" cy="1052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885" name="Google Shape;1885;p54"/>
            <p:cNvSpPr/>
            <p:nvPr/>
          </p:nvSpPr>
          <p:spPr>
            <a:xfrm flipH="1">
              <a:off x="6420127" y="2024275"/>
              <a:ext cx="1397700" cy="1397700"/>
            </a:xfrm>
            <a:prstGeom prst="blockArc">
              <a:avLst>
                <a:gd name="adj1" fmla="val 13202832"/>
                <a:gd name="adj2" fmla="val 16256715"/>
                <a:gd name="adj3" fmla="val 1271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sp>
        <p:nvSpPr>
          <p:cNvPr id="1886" name="Google Shape;1886;p54"/>
          <p:cNvSpPr txBox="1">
            <a:spLocks noGrp="1"/>
          </p:cNvSpPr>
          <p:nvPr>
            <p:ph type="title" idx="9"/>
          </p:nvPr>
        </p:nvSpPr>
        <p:spPr>
          <a:xfrm>
            <a:off x="3396475" y="40303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latin typeface="Calibri" panose="020F0502020204030204" pitchFamily="34" charset="0"/>
                <a:ea typeface="Calibri" panose="020F0502020204030204" pitchFamily="34" charset="0"/>
                <a:cs typeface="Calibri" panose="020F0502020204030204" pitchFamily="34" charset="0"/>
              </a:rPr>
              <a:t>The “Ask”</a:t>
            </a:r>
            <a:endParaRPr sz="3200" dirty="0">
              <a:latin typeface="Calibri" panose="020F0502020204030204" pitchFamily="34" charset="0"/>
              <a:ea typeface="Calibri" panose="020F0502020204030204" pitchFamily="34" charset="0"/>
              <a:cs typeface="Calibri" panose="020F0502020204030204" pitchFamily="34" charset="0"/>
            </a:endParaRPr>
          </a:p>
        </p:txBody>
      </p:sp>
      <p:sp>
        <p:nvSpPr>
          <p:cNvPr id="1887" name="Google Shape;1887;p54"/>
          <p:cNvSpPr txBox="1">
            <a:spLocks noGrp="1"/>
          </p:cNvSpPr>
          <p:nvPr>
            <p:ph type="title" idx="3"/>
          </p:nvPr>
        </p:nvSpPr>
        <p:spPr>
          <a:xfrm>
            <a:off x="3813901" y="2608973"/>
            <a:ext cx="987600" cy="44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latin typeface="Calibri" panose="020F0502020204030204" pitchFamily="34" charset="0"/>
                <a:ea typeface="Calibri" panose="020F0502020204030204" pitchFamily="34" charset="0"/>
                <a:cs typeface="Calibri" panose="020F0502020204030204" pitchFamily="34" charset="0"/>
              </a:rPr>
              <a:t>40%</a:t>
            </a:r>
            <a:endParaRPr b="0" dirty="0">
              <a:latin typeface="Calibri" panose="020F0502020204030204" pitchFamily="34" charset="0"/>
              <a:ea typeface="Calibri" panose="020F0502020204030204" pitchFamily="34" charset="0"/>
              <a:cs typeface="Calibri" panose="020F0502020204030204" pitchFamily="34" charset="0"/>
            </a:endParaRPr>
          </a:p>
        </p:txBody>
      </p:sp>
      <p:sp>
        <p:nvSpPr>
          <p:cNvPr id="1888" name="Google Shape;1888;p54"/>
          <p:cNvSpPr txBox="1">
            <a:spLocks noGrp="1"/>
          </p:cNvSpPr>
          <p:nvPr>
            <p:ph type="title" idx="6"/>
          </p:nvPr>
        </p:nvSpPr>
        <p:spPr>
          <a:xfrm>
            <a:off x="6679196" y="2750462"/>
            <a:ext cx="987600" cy="44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latin typeface="Calibri" panose="020F0502020204030204" pitchFamily="34" charset="0"/>
                <a:ea typeface="Calibri" panose="020F0502020204030204" pitchFamily="34" charset="0"/>
                <a:cs typeface="Calibri" panose="020F0502020204030204" pitchFamily="34" charset="0"/>
              </a:rPr>
              <a:t>15%</a:t>
            </a:r>
            <a:endParaRPr b="0" dirty="0">
              <a:latin typeface="Calibri" panose="020F0502020204030204" pitchFamily="34" charset="0"/>
              <a:ea typeface="Calibri" panose="020F0502020204030204" pitchFamily="34" charset="0"/>
              <a:cs typeface="Calibri" panose="020F0502020204030204" pitchFamily="34" charset="0"/>
            </a:endParaRPr>
          </a:p>
        </p:txBody>
      </p:sp>
      <p:sp>
        <p:nvSpPr>
          <p:cNvPr id="1889" name="Google Shape;1889;p54"/>
          <p:cNvSpPr txBox="1">
            <a:spLocks noGrp="1"/>
          </p:cNvSpPr>
          <p:nvPr>
            <p:ph type="title"/>
          </p:nvPr>
        </p:nvSpPr>
        <p:spPr>
          <a:xfrm>
            <a:off x="1221874" y="2716615"/>
            <a:ext cx="987600" cy="44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0" dirty="0">
                <a:latin typeface="Calibri" panose="020F0502020204030204" pitchFamily="34" charset="0"/>
                <a:ea typeface="Calibri" panose="020F0502020204030204" pitchFamily="34" charset="0"/>
                <a:cs typeface="Calibri" panose="020F0502020204030204" pitchFamily="34" charset="0"/>
              </a:rPr>
              <a:t>35%</a:t>
            </a:r>
            <a:endParaRPr b="0" dirty="0">
              <a:latin typeface="Calibri" panose="020F0502020204030204" pitchFamily="34" charset="0"/>
              <a:ea typeface="Calibri" panose="020F0502020204030204" pitchFamily="34" charset="0"/>
              <a:cs typeface="Calibri" panose="020F0502020204030204" pitchFamily="34" charset="0"/>
            </a:endParaRPr>
          </a:p>
        </p:txBody>
      </p:sp>
      <p:sp>
        <p:nvSpPr>
          <p:cNvPr id="9" name="Google Shape;1878;p54">
            <a:extLst>
              <a:ext uri="{FF2B5EF4-FFF2-40B4-BE49-F238E27FC236}">
                <a16:creationId xmlns:a16="http://schemas.microsoft.com/office/drawing/2014/main" id="{24CF38FC-75CD-DD50-8D47-07DCED8EA71C}"/>
              </a:ext>
            </a:extLst>
          </p:cNvPr>
          <p:cNvSpPr txBox="1">
            <a:spLocks/>
          </p:cNvSpPr>
          <p:nvPr/>
        </p:nvSpPr>
        <p:spPr>
          <a:xfrm>
            <a:off x="6049839" y="1429601"/>
            <a:ext cx="2173200" cy="404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DM Sans"/>
                <a:ea typeface="DM Sans"/>
                <a:cs typeface="DM Sans"/>
                <a:sym typeface="DM Sans"/>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10% of Funds: Backup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7"/>
        <p:cNvGrpSpPr/>
        <p:nvPr/>
      </p:nvGrpSpPr>
      <p:grpSpPr>
        <a:xfrm>
          <a:off x="0" y="0"/>
          <a:ext cx="0" cy="0"/>
          <a:chOff x="0" y="0"/>
          <a:chExt cx="0" cy="0"/>
        </a:xfrm>
      </p:grpSpPr>
      <p:sp>
        <p:nvSpPr>
          <p:cNvPr id="1518" name="Google Shape;1518;p40"/>
          <p:cNvSpPr txBox="1">
            <a:spLocks noGrp="1"/>
          </p:cNvSpPr>
          <p:nvPr>
            <p:ph type="title"/>
          </p:nvPr>
        </p:nvSpPr>
        <p:spPr>
          <a:xfrm>
            <a:off x="2146907" y="390437"/>
            <a:ext cx="4850185" cy="422575"/>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US" sz="3200" dirty="0">
                <a:solidFill>
                  <a:schemeClr val="tx1"/>
                </a:solidFill>
                <a:latin typeface="Calibri"/>
                <a:ea typeface="Calibri"/>
                <a:cs typeface="Calibri"/>
              </a:rPr>
              <a:t>Additional Team Members</a:t>
            </a:r>
            <a:endParaRPr lang="en-US" dirty="0">
              <a:solidFill>
                <a:schemeClr val="tx1"/>
              </a:solidFill>
            </a:endParaRPr>
          </a:p>
        </p:txBody>
      </p:sp>
      <p:sp>
        <p:nvSpPr>
          <p:cNvPr id="37" name="TextBox 36">
            <a:extLst>
              <a:ext uri="{FF2B5EF4-FFF2-40B4-BE49-F238E27FC236}">
                <a16:creationId xmlns:a16="http://schemas.microsoft.com/office/drawing/2014/main" id="{126A4106-33FC-4E57-F8AC-24E9D92124A5}"/>
              </a:ext>
            </a:extLst>
          </p:cNvPr>
          <p:cNvSpPr txBox="1"/>
          <p:nvPr/>
        </p:nvSpPr>
        <p:spPr>
          <a:xfrm>
            <a:off x="1510307" y="3715828"/>
            <a:ext cx="1671772" cy="523220"/>
          </a:xfrm>
          <a:prstGeom prst="rect">
            <a:avLst/>
          </a:prstGeom>
          <a:noFill/>
        </p:spPr>
        <p:txBody>
          <a:bodyPr wrap="square" lIns="91440" tIns="45720" rIns="91440" bIns="45720" anchor="ctr">
            <a:spAutoFit/>
          </a:bodyPr>
          <a:lstStyle/>
          <a:p>
            <a:r>
              <a:rPr lang="en-US">
                <a:solidFill>
                  <a:schemeClr val="accent2">
                    <a:lumMod val="50000"/>
                  </a:schemeClr>
                </a:solidFill>
              </a:rPr>
              <a:t>Clinical Advisor – could be you?</a:t>
            </a:r>
          </a:p>
        </p:txBody>
      </p:sp>
      <p:pic>
        <p:nvPicPr>
          <p:cNvPr id="5" name="Picture Placeholder 4" descr="A white silhouette of a person&#10;&#10;Description automatically generated">
            <a:extLst>
              <a:ext uri="{FF2B5EF4-FFF2-40B4-BE49-F238E27FC236}">
                <a16:creationId xmlns:a16="http://schemas.microsoft.com/office/drawing/2014/main" id="{AD7243FE-F7AA-6B04-22BE-3468FFD5BB2F}"/>
              </a:ext>
            </a:extLst>
          </p:cNvPr>
          <p:cNvPicPr>
            <a:picLocks noChangeAspect="1"/>
          </p:cNvPicPr>
          <p:nvPr/>
        </p:nvPicPr>
        <p:blipFill>
          <a:blip r:embed="rId3"/>
          <a:srcRect t="7698" b="7698"/>
          <a:stretch>
            <a:fillRect/>
          </a:stretch>
        </p:blipFill>
        <p:spPr>
          <a:xfrm flipH="1">
            <a:off x="916120" y="1262823"/>
            <a:ext cx="2688686" cy="2342541"/>
          </a:xfrm>
          <a:prstGeom prst="hexagon">
            <a:avLst>
              <a:gd name="adj" fmla="val 25241"/>
              <a:gd name="vf" fmla="val 115470"/>
            </a:avLst>
          </a:prstGeom>
        </p:spPr>
      </p:pic>
      <p:pic>
        <p:nvPicPr>
          <p:cNvPr id="6" name="Picture Placeholder 4" descr="A white silhouette of a person&#10;&#10;Description automatically generated">
            <a:extLst>
              <a:ext uri="{FF2B5EF4-FFF2-40B4-BE49-F238E27FC236}">
                <a16:creationId xmlns:a16="http://schemas.microsoft.com/office/drawing/2014/main" id="{D9378A41-47DF-BA31-2B9E-4873D5D1B52E}"/>
              </a:ext>
            </a:extLst>
          </p:cNvPr>
          <p:cNvPicPr>
            <a:picLocks noChangeAspect="1"/>
          </p:cNvPicPr>
          <p:nvPr/>
        </p:nvPicPr>
        <p:blipFill>
          <a:blip r:embed="rId4"/>
          <a:srcRect t="7015" b="7015"/>
          <a:stretch>
            <a:fillRect/>
          </a:stretch>
        </p:blipFill>
        <p:spPr>
          <a:xfrm flipH="1">
            <a:off x="5725112" y="1179507"/>
            <a:ext cx="2688686" cy="2342541"/>
          </a:xfrm>
          <a:prstGeom prst="hexagon">
            <a:avLst>
              <a:gd name="adj" fmla="val 25241"/>
              <a:gd name="vf" fmla="val 115470"/>
            </a:avLst>
          </a:prstGeom>
        </p:spPr>
      </p:pic>
      <p:sp>
        <p:nvSpPr>
          <p:cNvPr id="8" name="TextBox 7">
            <a:extLst>
              <a:ext uri="{FF2B5EF4-FFF2-40B4-BE49-F238E27FC236}">
                <a16:creationId xmlns:a16="http://schemas.microsoft.com/office/drawing/2014/main" id="{C7CAD25B-35E6-C4A9-2357-BE73A713F55D}"/>
              </a:ext>
            </a:extLst>
          </p:cNvPr>
          <p:cNvSpPr txBox="1"/>
          <p:nvPr/>
        </p:nvSpPr>
        <p:spPr>
          <a:xfrm>
            <a:off x="6274755" y="3611317"/>
            <a:ext cx="1953125" cy="523220"/>
          </a:xfrm>
          <a:prstGeom prst="rect">
            <a:avLst/>
          </a:prstGeom>
          <a:noFill/>
        </p:spPr>
        <p:txBody>
          <a:bodyPr wrap="square" lIns="91440" tIns="45720" rIns="91440" bIns="45720" anchor="ctr">
            <a:spAutoFit/>
          </a:bodyPr>
          <a:lstStyle/>
          <a:p>
            <a:r>
              <a:rPr lang="en-US" dirty="0">
                <a:solidFill>
                  <a:schemeClr val="accent2">
                    <a:lumMod val="50000"/>
                  </a:schemeClr>
                </a:solidFill>
              </a:rPr>
              <a:t>Director of Nursing – could be you?</a:t>
            </a:r>
          </a:p>
        </p:txBody>
      </p:sp>
    </p:spTree>
    <p:extLst>
      <p:ext uri="{BB962C8B-B14F-4D97-AF65-F5344CB8AC3E}">
        <p14:creationId xmlns:p14="http://schemas.microsoft.com/office/powerpoint/2010/main" val="871541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8"/>
        <p:cNvGrpSpPr/>
        <p:nvPr/>
      </p:nvGrpSpPr>
      <p:grpSpPr>
        <a:xfrm>
          <a:off x="0" y="0"/>
          <a:ext cx="0" cy="0"/>
          <a:chOff x="0" y="0"/>
          <a:chExt cx="0" cy="0"/>
        </a:xfrm>
      </p:grpSpPr>
      <p:sp>
        <p:nvSpPr>
          <p:cNvPr id="1709" name="Google Shape;1709;p48"/>
          <p:cNvSpPr txBox="1">
            <a:spLocks noGrp="1"/>
          </p:cNvSpPr>
          <p:nvPr>
            <p:ph type="title"/>
          </p:nvPr>
        </p:nvSpPr>
        <p:spPr>
          <a:xfrm>
            <a:off x="524822" y="2049850"/>
            <a:ext cx="4263337" cy="8101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Calibri" panose="020F0502020204030204" pitchFamily="34" charset="0"/>
                <a:ea typeface="Calibri" panose="020F0502020204030204" pitchFamily="34" charset="0"/>
                <a:cs typeface="Calibri" panose="020F0502020204030204" pitchFamily="34" charset="0"/>
              </a:rPr>
              <a:t>Thank You!</a:t>
            </a:r>
            <a:endParaRPr dirty="0">
              <a:latin typeface="Calibri" panose="020F0502020204030204" pitchFamily="34" charset="0"/>
              <a:ea typeface="Calibri" panose="020F0502020204030204" pitchFamily="34" charset="0"/>
              <a:cs typeface="Calibri" panose="020F0502020204030204" pitchFamily="34" charset="0"/>
            </a:endParaRPr>
          </a:p>
        </p:txBody>
      </p:sp>
      <p:grpSp>
        <p:nvGrpSpPr>
          <p:cNvPr id="1710" name="Google Shape;1710;p48"/>
          <p:cNvGrpSpPr/>
          <p:nvPr/>
        </p:nvGrpSpPr>
        <p:grpSpPr>
          <a:xfrm rot="10800000" flipH="1">
            <a:off x="4788159" y="403055"/>
            <a:ext cx="1243875" cy="1001841"/>
            <a:chOff x="6198500" y="1668659"/>
            <a:chExt cx="1243875" cy="1001841"/>
          </a:xfrm>
        </p:grpSpPr>
        <p:sp>
          <p:nvSpPr>
            <p:cNvPr id="1711" name="Google Shape;1711;p48"/>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8"/>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8"/>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8"/>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8"/>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8"/>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17" name="Google Shape;1717;p48"/>
          <p:cNvPicPr preferRelativeResize="0"/>
          <p:nvPr/>
        </p:nvPicPr>
        <p:blipFill>
          <a:blip r:embed="rId3">
            <a:alphaModFix/>
          </a:blip>
          <a:stretch>
            <a:fillRect/>
          </a:stretch>
        </p:blipFill>
        <p:spPr>
          <a:xfrm>
            <a:off x="6679713" y="766625"/>
            <a:ext cx="1660152" cy="1456100"/>
          </a:xfrm>
          <a:prstGeom prst="rect">
            <a:avLst/>
          </a:prstGeom>
          <a:noFill/>
          <a:ln>
            <a:noFill/>
          </a:ln>
        </p:spPr>
      </p:pic>
      <p:pic>
        <p:nvPicPr>
          <p:cNvPr id="1718" name="Google Shape;1718;p48"/>
          <p:cNvPicPr preferRelativeResize="0"/>
          <p:nvPr/>
        </p:nvPicPr>
        <p:blipFill>
          <a:blip r:embed="rId4">
            <a:alphaModFix/>
          </a:blip>
          <a:stretch>
            <a:fillRect/>
          </a:stretch>
        </p:blipFill>
        <p:spPr>
          <a:xfrm>
            <a:off x="4976562" y="2454925"/>
            <a:ext cx="2369002" cy="2077799"/>
          </a:xfrm>
          <a:prstGeom prst="rect">
            <a:avLst/>
          </a:prstGeom>
          <a:noFill/>
          <a:ln>
            <a:noFill/>
          </a:ln>
        </p:spPr>
      </p:pic>
      <p:sp>
        <p:nvSpPr>
          <p:cNvPr id="1719" name="Google Shape;1719;p48"/>
          <p:cNvSpPr/>
          <p:nvPr/>
        </p:nvSpPr>
        <p:spPr>
          <a:xfrm>
            <a:off x="4044457" y="4445285"/>
            <a:ext cx="246951" cy="246951"/>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20" name="Google Shape;1720;p48"/>
          <p:cNvPicPr preferRelativeResize="0">
            <a:picLocks noGrp="1"/>
          </p:cNvPicPr>
          <p:nvPr>
            <p:ph type="pic" idx="2"/>
          </p:nvPr>
        </p:nvPicPr>
        <p:blipFill rotWithShape="1">
          <a:blip r:embed="rId5">
            <a:alphaModFix/>
          </a:blip>
          <a:srcRect l="21374" r="19967" b="21513"/>
          <a:stretch/>
        </p:blipFill>
        <p:spPr>
          <a:xfrm>
            <a:off x="4999325" y="1075200"/>
            <a:ext cx="3363300" cy="2993100"/>
          </a:xfrm>
          <a:prstGeom prst="hexagon">
            <a:avLst>
              <a:gd name="adj" fmla="val 25000"/>
              <a:gd name="vf" fmla="val 115470"/>
            </a:avLst>
          </a:prstGeom>
        </p:spPr>
      </p:pic>
      <p:grpSp>
        <p:nvGrpSpPr>
          <p:cNvPr id="1721" name="Google Shape;1721;p48"/>
          <p:cNvGrpSpPr/>
          <p:nvPr/>
        </p:nvGrpSpPr>
        <p:grpSpPr>
          <a:xfrm>
            <a:off x="5143213" y="1560494"/>
            <a:ext cx="492502" cy="434991"/>
            <a:chOff x="5233025" y="493775"/>
            <a:chExt cx="836025" cy="738400"/>
          </a:xfrm>
        </p:grpSpPr>
        <p:sp>
          <p:nvSpPr>
            <p:cNvPr id="1722" name="Google Shape;1722;p48"/>
            <p:cNvSpPr/>
            <p:nvPr/>
          </p:nvSpPr>
          <p:spPr>
            <a:xfrm>
              <a:off x="5233025" y="493775"/>
              <a:ext cx="836025" cy="738400"/>
            </a:xfrm>
            <a:custGeom>
              <a:avLst/>
              <a:gdLst/>
              <a:ahLst/>
              <a:cxnLst/>
              <a:rect l="l" t="t" r="r" b="b"/>
              <a:pathLst>
                <a:path w="33441" h="29536" extrusionOk="0">
                  <a:moveTo>
                    <a:pt x="9933" y="1"/>
                  </a:moveTo>
                  <a:cubicBezTo>
                    <a:pt x="8859" y="1"/>
                    <a:pt x="7865" y="575"/>
                    <a:pt x="7326" y="1507"/>
                  </a:cubicBezTo>
                  <a:lnTo>
                    <a:pt x="539" y="13263"/>
                  </a:lnTo>
                  <a:cubicBezTo>
                    <a:pt x="1" y="14194"/>
                    <a:pt x="1" y="15342"/>
                    <a:pt x="539" y="16273"/>
                  </a:cubicBezTo>
                  <a:lnTo>
                    <a:pt x="7326" y="28029"/>
                  </a:lnTo>
                  <a:cubicBezTo>
                    <a:pt x="7865" y="28961"/>
                    <a:pt x="8859" y="29535"/>
                    <a:pt x="9933" y="29535"/>
                  </a:cubicBezTo>
                  <a:lnTo>
                    <a:pt x="23508" y="29535"/>
                  </a:lnTo>
                  <a:cubicBezTo>
                    <a:pt x="24584" y="29535"/>
                    <a:pt x="25577" y="28961"/>
                    <a:pt x="26115" y="28029"/>
                  </a:cubicBezTo>
                  <a:lnTo>
                    <a:pt x="32903" y="16273"/>
                  </a:lnTo>
                  <a:cubicBezTo>
                    <a:pt x="33441" y="15342"/>
                    <a:pt x="33441" y="14195"/>
                    <a:pt x="32903" y="13263"/>
                  </a:cubicBezTo>
                  <a:lnTo>
                    <a:pt x="26115" y="1507"/>
                  </a:lnTo>
                  <a:cubicBezTo>
                    <a:pt x="25577" y="575"/>
                    <a:pt x="24584" y="1"/>
                    <a:pt x="235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8"/>
            <p:cNvSpPr/>
            <p:nvPr/>
          </p:nvSpPr>
          <p:spPr>
            <a:xfrm>
              <a:off x="5441425" y="653375"/>
              <a:ext cx="419200" cy="419200"/>
            </a:xfrm>
            <a:custGeom>
              <a:avLst/>
              <a:gdLst/>
              <a:ahLst/>
              <a:cxnLst/>
              <a:rect l="l" t="t" r="r" b="b"/>
              <a:pathLst>
                <a:path w="16768" h="16768" extrusionOk="0">
                  <a:moveTo>
                    <a:pt x="6510" y="0"/>
                  </a:moveTo>
                  <a:cubicBezTo>
                    <a:pt x="5794" y="0"/>
                    <a:pt x="5212" y="581"/>
                    <a:pt x="5212" y="1299"/>
                  </a:cubicBezTo>
                  <a:lnTo>
                    <a:pt x="5212" y="3914"/>
                  </a:lnTo>
                  <a:cubicBezTo>
                    <a:pt x="5212" y="4630"/>
                    <a:pt x="4631" y="5212"/>
                    <a:pt x="3913" y="5212"/>
                  </a:cubicBezTo>
                  <a:lnTo>
                    <a:pt x="1299" y="5212"/>
                  </a:lnTo>
                  <a:cubicBezTo>
                    <a:pt x="583" y="5212"/>
                    <a:pt x="1" y="5793"/>
                    <a:pt x="1" y="6511"/>
                  </a:cubicBezTo>
                  <a:lnTo>
                    <a:pt x="1" y="10258"/>
                  </a:lnTo>
                  <a:cubicBezTo>
                    <a:pt x="1" y="10975"/>
                    <a:pt x="582" y="11557"/>
                    <a:pt x="1299" y="11557"/>
                  </a:cubicBezTo>
                  <a:lnTo>
                    <a:pt x="3913" y="11557"/>
                  </a:lnTo>
                  <a:cubicBezTo>
                    <a:pt x="4629" y="11557"/>
                    <a:pt x="5212" y="12138"/>
                    <a:pt x="5212" y="12856"/>
                  </a:cubicBezTo>
                  <a:lnTo>
                    <a:pt x="5212" y="15468"/>
                  </a:lnTo>
                  <a:cubicBezTo>
                    <a:pt x="5212" y="16186"/>
                    <a:pt x="5793" y="16767"/>
                    <a:pt x="6510" y="16767"/>
                  </a:cubicBezTo>
                  <a:lnTo>
                    <a:pt x="10258" y="16767"/>
                  </a:lnTo>
                  <a:cubicBezTo>
                    <a:pt x="10975" y="16767"/>
                    <a:pt x="11556" y="16187"/>
                    <a:pt x="11556" y="15468"/>
                  </a:cubicBezTo>
                  <a:lnTo>
                    <a:pt x="11556" y="12855"/>
                  </a:lnTo>
                  <a:cubicBezTo>
                    <a:pt x="11556" y="12138"/>
                    <a:pt x="12137" y="11556"/>
                    <a:pt x="12855" y="11556"/>
                  </a:cubicBezTo>
                  <a:lnTo>
                    <a:pt x="15470" y="11556"/>
                  </a:lnTo>
                  <a:cubicBezTo>
                    <a:pt x="16186" y="11556"/>
                    <a:pt x="16768" y="10975"/>
                    <a:pt x="16768" y="10257"/>
                  </a:cubicBezTo>
                  <a:lnTo>
                    <a:pt x="16768" y="6510"/>
                  </a:lnTo>
                  <a:cubicBezTo>
                    <a:pt x="16768" y="5795"/>
                    <a:pt x="16186" y="5212"/>
                    <a:pt x="15470" y="5212"/>
                  </a:cubicBezTo>
                  <a:lnTo>
                    <a:pt x="12855" y="5212"/>
                  </a:lnTo>
                  <a:cubicBezTo>
                    <a:pt x="12139" y="5212"/>
                    <a:pt x="11556" y="4631"/>
                    <a:pt x="11556" y="3914"/>
                  </a:cubicBezTo>
                  <a:lnTo>
                    <a:pt x="11556" y="1299"/>
                  </a:lnTo>
                  <a:cubicBezTo>
                    <a:pt x="11556" y="582"/>
                    <a:pt x="10976" y="0"/>
                    <a:pt x="102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7"/>
        <p:cNvGrpSpPr/>
        <p:nvPr/>
      </p:nvGrpSpPr>
      <p:grpSpPr>
        <a:xfrm>
          <a:off x="0" y="0"/>
          <a:ext cx="0" cy="0"/>
          <a:chOff x="0" y="0"/>
          <a:chExt cx="0" cy="0"/>
        </a:xfrm>
      </p:grpSpPr>
      <p:pic>
        <p:nvPicPr>
          <p:cNvPr id="13" name="Google Shape;1526;p40">
            <a:extLst>
              <a:ext uri="{FF2B5EF4-FFF2-40B4-BE49-F238E27FC236}">
                <a16:creationId xmlns:a16="http://schemas.microsoft.com/office/drawing/2014/main" id="{907663C3-6850-9247-D28D-74CF7D5D8142}"/>
              </a:ext>
            </a:extLst>
          </p:cNvPr>
          <p:cNvPicPr preferRelativeResize="0"/>
          <p:nvPr/>
        </p:nvPicPr>
        <p:blipFill>
          <a:blip r:embed="rId3">
            <a:alphaModFix/>
          </a:blip>
          <a:stretch>
            <a:fillRect/>
          </a:stretch>
        </p:blipFill>
        <p:spPr>
          <a:xfrm rot="10800000" flipH="1">
            <a:off x="1132903" y="3737099"/>
            <a:ext cx="408438" cy="325423"/>
          </a:xfrm>
          <a:prstGeom prst="rect">
            <a:avLst/>
          </a:prstGeom>
          <a:noFill/>
          <a:ln>
            <a:noFill/>
          </a:ln>
        </p:spPr>
      </p:pic>
      <p:pic>
        <p:nvPicPr>
          <p:cNvPr id="14" name="Google Shape;1526;p40">
            <a:extLst>
              <a:ext uri="{FF2B5EF4-FFF2-40B4-BE49-F238E27FC236}">
                <a16:creationId xmlns:a16="http://schemas.microsoft.com/office/drawing/2014/main" id="{90D50A1D-7352-4A24-DC4F-1CB1633BD73D}"/>
              </a:ext>
            </a:extLst>
          </p:cNvPr>
          <p:cNvPicPr preferRelativeResize="0"/>
          <p:nvPr/>
        </p:nvPicPr>
        <p:blipFill>
          <a:blip r:embed="rId3">
            <a:alphaModFix/>
          </a:blip>
          <a:stretch>
            <a:fillRect/>
          </a:stretch>
        </p:blipFill>
        <p:spPr>
          <a:xfrm rot="10800000" flipH="1">
            <a:off x="1100282" y="2683854"/>
            <a:ext cx="408438" cy="325423"/>
          </a:xfrm>
          <a:prstGeom prst="rect">
            <a:avLst/>
          </a:prstGeom>
          <a:noFill/>
          <a:ln>
            <a:noFill/>
          </a:ln>
        </p:spPr>
      </p:pic>
      <p:pic>
        <p:nvPicPr>
          <p:cNvPr id="15" name="Google Shape;1526;p40">
            <a:extLst>
              <a:ext uri="{FF2B5EF4-FFF2-40B4-BE49-F238E27FC236}">
                <a16:creationId xmlns:a16="http://schemas.microsoft.com/office/drawing/2014/main" id="{C9624386-B685-D59A-46B4-A0B17652DE17}"/>
              </a:ext>
            </a:extLst>
          </p:cNvPr>
          <p:cNvPicPr preferRelativeResize="0"/>
          <p:nvPr/>
        </p:nvPicPr>
        <p:blipFill>
          <a:blip r:embed="rId3">
            <a:alphaModFix/>
          </a:blip>
          <a:stretch>
            <a:fillRect/>
          </a:stretch>
        </p:blipFill>
        <p:spPr>
          <a:xfrm rot="10800000" flipH="1">
            <a:off x="1079025" y="1625427"/>
            <a:ext cx="408438" cy="325423"/>
          </a:xfrm>
          <a:prstGeom prst="rect">
            <a:avLst/>
          </a:prstGeom>
          <a:noFill/>
          <a:ln>
            <a:noFill/>
          </a:ln>
        </p:spPr>
      </p:pic>
      <p:pic>
        <p:nvPicPr>
          <p:cNvPr id="16" name="Google Shape;1526;p40">
            <a:extLst>
              <a:ext uri="{FF2B5EF4-FFF2-40B4-BE49-F238E27FC236}">
                <a16:creationId xmlns:a16="http://schemas.microsoft.com/office/drawing/2014/main" id="{86732BBB-0DC9-A21B-3CBD-A69687BD6AA2}"/>
              </a:ext>
            </a:extLst>
          </p:cNvPr>
          <p:cNvPicPr preferRelativeResize="0"/>
          <p:nvPr/>
        </p:nvPicPr>
        <p:blipFill>
          <a:blip r:embed="rId3">
            <a:alphaModFix/>
          </a:blip>
          <a:stretch>
            <a:fillRect/>
          </a:stretch>
        </p:blipFill>
        <p:spPr>
          <a:xfrm rot="10800000" flipH="1">
            <a:off x="1079025" y="587520"/>
            <a:ext cx="408438" cy="325423"/>
          </a:xfrm>
          <a:prstGeom prst="rect">
            <a:avLst/>
          </a:prstGeom>
          <a:noFill/>
          <a:ln>
            <a:noFill/>
          </a:ln>
        </p:spPr>
      </p:pic>
      <p:sp>
        <p:nvSpPr>
          <p:cNvPr id="1518" name="Google Shape;1518;p40"/>
          <p:cNvSpPr txBox="1">
            <a:spLocks noGrp="1"/>
          </p:cNvSpPr>
          <p:nvPr>
            <p:ph type="title"/>
          </p:nvPr>
        </p:nvSpPr>
        <p:spPr>
          <a:xfrm>
            <a:off x="2825550" y="398890"/>
            <a:ext cx="3363300" cy="4225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t>C</a:t>
            </a:r>
            <a:r>
              <a:rPr lang="en" sz="3200" dirty="0">
                <a:solidFill>
                  <a:schemeClr val="tx1"/>
                </a:solidFill>
                <a:latin typeface="Calibri" panose="020F0502020204030204" pitchFamily="34" charset="0"/>
                <a:ea typeface="Calibri" panose="020F0502020204030204" pitchFamily="34" charset="0"/>
                <a:cs typeface="Calibri" panose="020F0502020204030204" pitchFamily="34" charset="0"/>
              </a:rPr>
              <a:t>ompany Profile</a:t>
            </a:r>
            <a:endParaRPr sz="3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519" name="Google Shape;1519;p40"/>
          <p:cNvSpPr txBox="1">
            <a:spLocks noGrp="1"/>
          </p:cNvSpPr>
          <p:nvPr>
            <p:ph type="subTitle" idx="1"/>
          </p:nvPr>
        </p:nvSpPr>
        <p:spPr>
          <a:xfrm>
            <a:off x="4019551" y="1028046"/>
            <a:ext cx="4742714" cy="842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solidFill>
                  <a:schemeClr val="accent2">
                    <a:lumMod val="50000"/>
                  </a:schemeClr>
                </a:solidFill>
                <a:latin typeface="Calibri" panose="020F0502020204030204" pitchFamily="34" charset="0"/>
                <a:ea typeface="Calibri" panose="020F0502020204030204" pitchFamily="34" charset="0"/>
                <a:cs typeface="Times New Roman" panose="02020603050405020304" pitchFamily="18" charset="0"/>
              </a:rPr>
              <a:t>QualityCareHub's mission is to empower nursing staff with advanced tools for quality care, </a:t>
            </a:r>
            <a:r>
              <a:rPr lang="en-US" dirty="0">
                <a:solidFill>
                  <a:schemeClr val="accent2">
                    <a:lumMod val="50000"/>
                  </a:schemeClr>
                </a:solidFill>
                <a:latin typeface="Calibri" panose="020F0502020204030204" pitchFamily="34" charset="0"/>
                <a:ea typeface="Calibri" panose="020F0502020204030204" pitchFamily="34" charset="0"/>
                <a:cs typeface="Times New Roman" panose="02020603050405020304" pitchFamily="18" charset="0"/>
                <a:sym typeface="Arial"/>
              </a:rPr>
              <a:t>compliance</a:t>
            </a:r>
            <a:r>
              <a:rPr lang="en-US" dirty="0">
                <a:solidFill>
                  <a:schemeClr val="accent2">
                    <a:lumMod val="50000"/>
                  </a:schemeClr>
                </a:solidFill>
                <a:latin typeface="Calibri" panose="020F0502020204030204" pitchFamily="34" charset="0"/>
                <a:ea typeface="Calibri" panose="020F0502020204030204" pitchFamily="34" charset="0"/>
                <a:cs typeface="Times New Roman" panose="02020603050405020304" pitchFamily="18" charset="0"/>
              </a:rPr>
              <a:t>, and efficiency while envisioning leadership in healthcare training and fostering a culture of excellence.</a:t>
            </a:r>
          </a:p>
          <a:p>
            <a:pPr marL="0" lvl="0" indent="0" algn="just" rtl="0">
              <a:spcBef>
                <a:spcPts val="0"/>
              </a:spcBef>
              <a:spcAft>
                <a:spcPts val="0"/>
              </a:spcAft>
              <a:buNone/>
            </a:pPr>
            <a:endParaRPr sz="1200" dirty="0">
              <a:solidFill>
                <a:schemeClr val="accent2">
                  <a:lumMod val="50000"/>
                </a:schemeClr>
              </a:solidFill>
            </a:endParaRPr>
          </a:p>
        </p:txBody>
      </p:sp>
      <p:sp>
        <p:nvSpPr>
          <p:cNvPr id="7" name="TextBox 6">
            <a:extLst>
              <a:ext uri="{FF2B5EF4-FFF2-40B4-BE49-F238E27FC236}">
                <a16:creationId xmlns:a16="http://schemas.microsoft.com/office/drawing/2014/main" id="{E4BCBD56-B4CC-5ECC-00E9-A89016BE2CDE}"/>
              </a:ext>
            </a:extLst>
          </p:cNvPr>
          <p:cNvSpPr txBox="1"/>
          <p:nvPr/>
        </p:nvSpPr>
        <p:spPr>
          <a:xfrm>
            <a:off x="4023909" y="2256915"/>
            <a:ext cx="4738356" cy="1384995"/>
          </a:xfrm>
          <a:prstGeom prst="rect">
            <a:avLst/>
          </a:prstGeom>
          <a:noFill/>
        </p:spPr>
        <p:txBody>
          <a:bodyPr wrap="square">
            <a:spAutoFit/>
          </a:bodyPr>
          <a:lstStyle/>
          <a:p>
            <a:pPr algn="just">
              <a:buClr>
                <a:schemeClr val="dk1"/>
              </a:buClr>
              <a:buSzPts val="1200"/>
            </a:pPr>
            <a:r>
              <a:rPr lang="en-US" b="1" dirty="0">
                <a:solidFill>
                  <a:schemeClr val="accent2">
                    <a:lumMod val="50000"/>
                  </a:schemeClr>
                </a:solidFill>
                <a:latin typeface="Calibri" panose="020F0502020204030204" pitchFamily="34" charset="0"/>
                <a:ea typeface="Calibri" panose="020F0502020204030204" pitchFamily="34" charset="0"/>
                <a:cs typeface="Times New Roman" panose="02020603050405020304" pitchFamily="18" charset="0"/>
                <a:sym typeface="DM Sans"/>
              </a:rPr>
              <a:t>Unique Value Proposition:</a:t>
            </a:r>
          </a:p>
          <a:p>
            <a:pPr algn="just">
              <a:buClr>
                <a:schemeClr val="dk1"/>
              </a:buClr>
              <a:buSzPts val="1200"/>
            </a:pPr>
            <a:endParaRPr lang="en-US" dirty="0">
              <a:solidFill>
                <a:schemeClr val="accent2">
                  <a:lumMod val="50000"/>
                </a:schemeClr>
              </a:solidFill>
              <a:latin typeface="Calibri" panose="020F0502020204030204" pitchFamily="34" charset="0"/>
              <a:ea typeface="Calibri" panose="020F0502020204030204" pitchFamily="34" charset="0"/>
              <a:cs typeface="Times New Roman" panose="02020603050405020304" pitchFamily="18" charset="0"/>
              <a:sym typeface="DM Sans"/>
            </a:endParaRPr>
          </a:p>
          <a:p>
            <a:pPr algn="just">
              <a:buClr>
                <a:schemeClr val="dk1"/>
              </a:buClr>
              <a:buSzPts val="1200"/>
            </a:pPr>
            <a:r>
              <a:rPr lang="en-US" dirty="0">
                <a:solidFill>
                  <a:schemeClr val="accent2">
                    <a:lumMod val="50000"/>
                  </a:schemeClr>
                </a:solidFill>
                <a:latin typeface="Calibri" panose="020F0502020204030204" pitchFamily="34" charset="0"/>
                <a:ea typeface="Calibri" panose="020F0502020204030204" pitchFamily="34" charset="0"/>
                <a:cs typeface="Times New Roman" panose="02020603050405020304" pitchFamily="18" charset="0"/>
                <a:sym typeface="DM Sans"/>
              </a:rPr>
              <a:t>QualityCareHub's innovative use of a large language model(LLM) streamlines training and quality management, enhancing efficiency and engagement in skilled nursing facilities.</a:t>
            </a:r>
          </a:p>
        </p:txBody>
      </p:sp>
      <p:pic>
        <p:nvPicPr>
          <p:cNvPr id="10" name="Picture Placeholder 8" descr="A person in a suit&#10;&#10;Description automatically generated">
            <a:extLst>
              <a:ext uri="{FF2B5EF4-FFF2-40B4-BE49-F238E27FC236}">
                <a16:creationId xmlns:a16="http://schemas.microsoft.com/office/drawing/2014/main" id="{68EF2646-65C8-2402-5528-F6CFC3D6DFF4}"/>
              </a:ext>
            </a:extLst>
          </p:cNvPr>
          <p:cNvPicPr>
            <a:picLocks noChangeAspect="1"/>
          </p:cNvPicPr>
          <p:nvPr/>
        </p:nvPicPr>
        <p:blipFill>
          <a:blip r:embed="rId4"/>
          <a:srcRect t="17047" b="17047"/>
          <a:stretch>
            <a:fillRect/>
          </a:stretch>
        </p:blipFill>
        <p:spPr>
          <a:xfrm>
            <a:off x="204740" y="281166"/>
            <a:ext cx="1097280" cy="964227"/>
          </a:xfrm>
          <a:prstGeom prst="hexagon">
            <a:avLst>
              <a:gd name="adj" fmla="val 25000"/>
              <a:gd name="vf" fmla="val 115470"/>
            </a:avLst>
          </a:prstGeom>
          <a:noFill/>
          <a:ln>
            <a:noFill/>
          </a:ln>
        </p:spPr>
      </p:pic>
      <p:pic>
        <p:nvPicPr>
          <p:cNvPr id="25" name="Picture Placeholder 4" descr="A person in a suit and tie&#10;&#10;Description automatically generated">
            <a:extLst>
              <a:ext uri="{FF2B5EF4-FFF2-40B4-BE49-F238E27FC236}">
                <a16:creationId xmlns:a16="http://schemas.microsoft.com/office/drawing/2014/main" id="{8A58F4BA-AA23-A44F-BA0E-88416EF39A98}"/>
              </a:ext>
            </a:extLst>
          </p:cNvPr>
          <p:cNvPicPr>
            <a:picLocks noChangeAspect="1"/>
          </p:cNvPicPr>
          <p:nvPr/>
        </p:nvPicPr>
        <p:blipFill>
          <a:blip r:embed="rId5"/>
          <a:srcRect l="6677" r="6677"/>
          <a:stretch>
            <a:fillRect/>
          </a:stretch>
        </p:blipFill>
        <p:spPr>
          <a:xfrm flipH="1">
            <a:off x="204741" y="1299162"/>
            <a:ext cx="1097279" cy="957753"/>
          </a:xfrm>
          <a:prstGeom prst="hexagon">
            <a:avLst>
              <a:gd name="adj" fmla="val 25241"/>
              <a:gd name="vf" fmla="val 115470"/>
            </a:avLst>
          </a:prstGeom>
        </p:spPr>
      </p:pic>
      <p:pic>
        <p:nvPicPr>
          <p:cNvPr id="28" name="Picture Placeholder 26" descr="A person with glasses and a beard&#10;&#10;Description automatically generated">
            <a:extLst>
              <a:ext uri="{FF2B5EF4-FFF2-40B4-BE49-F238E27FC236}">
                <a16:creationId xmlns:a16="http://schemas.microsoft.com/office/drawing/2014/main" id="{8C5DA4A5-8845-B94E-754A-59525B326101}"/>
              </a:ext>
            </a:extLst>
          </p:cNvPr>
          <p:cNvPicPr>
            <a:picLocks noChangeAspect="1"/>
          </p:cNvPicPr>
          <p:nvPr/>
        </p:nvPicPr>
        <p:blipFill rotWithShape="1">
          <a:blip r:embed="rId6"/>
          <a:srcRect l="-2420" t="1800" r="2420" b="21190"/>
          <a:stretch/>
        </p:blipFill>
        <p:spPr>
          <a:xfrm>
            <a:off x="233360" y="2364453"/>
            <a:ext cx="1097279" cy="964227"/>
          </a:xfrm>
          <a:prstGeom prst="hexagon">
            <a:avLst>
              <a:gd name="adj" fmla="val 25000"/>
              <a:gd name="vf" fmla="val 115470"/>
            </a:avLst>
          </a:prstGeom>
          <a:noFill/>
          <a:ln>
            <a:solidFill>
              <a:schemeClr val="tx1"/>
            </a:solidFill>
          </a:ln>
        </p:spPr>
      </p:pic>
      <p:pic>
        <p:nvPicPr>
          <p:cNvPr id="32" name="Picture Placeholder 31" descr="A person with beard and glasses smiling&#10;&#10;Description automatically generated">
            <a:extLst>
              <a:ext uri="{FF2B5EF4-FFF2-40B4-BE49-F238E27FC236}">
                <a16:creationId xmlns:a16="http://schemas.microsoft.com/office/drawing/2014/main" id="{F8D0AF91-64BB-C4A5-A339-9D3984FA6B94}"/>
              </a:ext>
            </a:extLst>
          </p:cNvPr>
          <p:cNvPicPr>
            <a:picLocks noGrp="1" noChangeAspect="1"/>
          </p:cNvPicPr>
          <p:nvPr>
            <p:ph type="pic" idx="2"/>
          </p:nvPr>
        </p:nvPicPr>
        <p:blipFill>
          <a:blip r:embed="rId7"/>
          <a:srcRect t="13799" b="13799"/>
          <a:stretch>
            <a:fillRect/>
          </a:stretch>
        </p:blipFill>
        <p:spPr>
          <a:xfrm>
            <a:off x="238233" y="3422880"/>
            <a:ext cx="1122404" cy="982493"/>
          </a:xfrm>
        </p:spPr>
      </p:pic>
      <p:sp>
        <p:nvSpPr>
          <p:cNvPr id="33" name="TextBox 32">
            <a:extLst>
              <a:ext uri="{FF2B5EF4-FFF2-40B4-BE49-F238E27FC236}">
                <a16:creationId xmlns:a16="http://schemas.microsoft.com/office/drawing/2014/main" id="{E24F6344-E428-6403-ECA1-A25A4890758D}"/>
              </a:ext>
            </a:extLst>
          </p:cNvPr>
          <p:cNvSpPr txBox="1"/>
          <p:nvPr/>
        </p:nvSpPr>
        <p:spPr>
          <a:xfrm>
            <a:off x="1576444" y="483877"/>
            <a:ext cx="1555556" cy="384721"/>
          </a:xfrm>
          <a:prstGeom prst="rect">
            <a:avLst/>
          </a:prstGeom>
          <a:noFill/>
        </p:spPr>
        <p:txBody>
          <a:bodyPr wrap="square" rtlCol="0" anchor="ctr">
            <a:spAutoFit/>
          </a:bodyPr>
          <a:lstStyle/>
          <a:p>
            <a:r>
              <a:rPr lang="en-US" sz="1100" dirty="0">
                <a:solidFill>
                  <a:schemeClr val="accent2">
                    <a:lumMod val="50000"/>
                  </a:schemeClr>
                </a:solidFill>
              </a:rPr>
              <a:t>Piyush Bhardwaj</a:t>
            </a:r>
          </a:p>
          <a:p>
            <a:r>
              <a:rPr lang="en-US" sz="800" dirty="0">
                <a:solidFill>
                  <a:schemeClr val="accent2">
                    <a:lumMod val="50000"/>
                  </a:schemeClr>
                </a:solidFill>
              </a:rPr>
              <a:t>CEO</a:t>
            </a:r>
            <a:endParaRPr lang="en-US" sz="1100" dirty="0">
              <a:solidFill>
                <a:schemeClr val="accent2">
                  <a:lumMod val="50000"/>
                </a:schemeClr>
              </a:solidFill>
            </a:endParaRPr>
          </a:p>
        </p:txBody>
      </p:sp>
      <p:sp>
        <p:nvSpPr>
          <p:cNvPr id="35" name="TextBox 34">
            <a:extLst>
              <a:ext uri="{FF2B5EF4-FFF2-40B4-BE49-F238E27FC236}">
                <a16:creationId xmlns:a16="http://schemas.microsoft.com/office/drawing/2014/main" id="{A74BC0F0-4390-526B-9051-33B3286C50CA}"/>
              </a:ext>
            </a:extLst>
          </p:cNvPr>
          <p:cNvSpPr txBox="1"/>
          <p:nvPr/>
        </p:nvSpPr>
        <p:spPr>
          <a:xfrm>
            <a:off x="1541341" y="1558384"/>
            <a:ext cx="1555556" cy="384721"/>
          </a:xfrm>
          <a:prstGeom prst="rect">
            <a:avLst/>
          </a:prstGeom>
          <a:noFill/>
        </p:spPr>
        <p:txBody>
          <a:bodyPr wrap="square" anchor="ctr">
            <a:spAutoFit/>
          </a:bodyPr>
          <a:lstStyle/>
          <a:p>
            <a:r>
              <a:rPr lang="en-US" sz="1100" dirty="0">
                <a:solidFill>
                  <a:schemeClr val="accent2">
                    <a:lumMod val="50000"/>
                  </a:schemeClr>
                </a:solidFill>
              </a:rPr>
              <a:t>Sankalp Saoji</a:t>
            </a:r>
          </a:p>
          <a:p>
            <a:r>
              <a:rPr lang="en-US" sz="800" dirty="0">
                <a:solidFill>
                  <a:schemeClr val="accent2">
                    <a:lumMod val="50000"/>
                  </a:schemeClr>
                </a:solidFill>
              </a:rPr>
              <a:t>COO</a:t>
            </a:r>
            <a:endParaRPr lang="en-US" sz="1100" dirty="0">
              <a:solidFill>
                <a:schemeClr val="accent2">
                  <a:lumMod val="50000"/>
                </a:schemeClr>
              </a:solidFill>
            </a:endParaRPr>
          </a:p>
        </p:txBody>
      </p:sp>
      <p:sp>
        <p:nvSpPr>
          <p:cNvPr id="37" name="TextBox 36">
            <a:extLst>
              <a:ext uri="{FF2B5EF4-FFF2-40B4-BE49-F238E27FC236}">
                <a16:creationId xmlns:a16="http://schemas.microsoft.com/office/drawing/2014/main" id="{126A4106-33FC-4E57-F8AC-24E9D92124A5}"/>
              </a:ext>
            </a:extLst>
          </p:cNvPr>
          <p:cNvSpPr txBox="1"/>
          <p:nvPr/>
        </p:nvSpPr>
        <p:spPr>
          <a:xfrm>
            <a:off x="1543798" y="2650309"/>
            <a:ext cx="1671772" cy="384721"/>
          </a:xfrm>
          <a:prstGeom prst="rect">
            <a:avLst/>
          </a:prstGeom>
          <a:noFill/>
        </p:spPr>
        <p:txBody>
          <a:bodyPr wrap="square" anchor="ctr">
            <a:spAutoFit/>
          </a:bodyPr>
          <a:lstStyle/>
          <a:p>
            <a:r>
              <a:rPr lang="en-US" sz="1100" dirty="0">
                <a:solidFill>
                  <a:schemeClr val="accent2">
                    <a:lumMod val="50000"/>
                  </a:schemeClr>
                </a:solidFill>
              </a:rPr>
              <a:t>Dhaval Garg</a:t>
            </a:r>
          </a:p>
          <a:p>
            <a:r>
              <a:rPr lang="en-US" sz="800" dirty="0">
                <a:solidFill>
                  <a:schemeClr val="accent2">
                    <a:lumMod val="50000"/>
                  </a:schemeClr>
                </a:solidFill>
              </a:rPr>
              <a:t>Solution Architect</a:t>
            </a:r>
          </a:p>
        </p:txBody>
      </p:sp>
      <p:sp>
        <p:nvSpPr>
          <p:cNvPr id="39" name="TextBox 38">
            <a:extLst>
              <a:ext uri="{FF2B5EF4-FFF2-40B4-BE49-F238E27FC236}">
                <a16:creationId xmlns:a16="http://schemas.microsoft.com/office/drawing/2014/main" id="{918C01C0-4A4F-2579-13A5-ABE2A5D7BB2C}"/>
              </a:ext>
            </a:extLst>
          </p:cNvPr>
          <p:cNvSpPr txBox="1"/>
          <p:nvPr/>
        </p:nvSpPr>
        <p:spPr>
          <a:xfrm>
            <a:off x="1576444" y="3721763"/>
            <a:ext cx="1625762" cy="384721"/>
          </a:xfrm>
          <a:prstGeom prst="rect">
            <a:avLst/>
          </a:prstGeom>
          <a:noFill/>
        </p:spPr>
        <p:txBody>
          <a:bodyPr wrap="square" anchor="ctr">
            <a:spAutoFit/>
          </a:bodyPr>
          <a:lstStyle/>
          <a:p>
            <a:r>
              <a:rPr lang="en-US" sz="1100" dirty="0">
                <a:solidFill>
                  <a:schemeClr val="accent2">
                    <a:lumMod val="50000"/>
                  </a:schemeClr>
                </a:solidFill>
              </a:rPr>
              <a:t>Apoorv Sharma</a:t>
            </a:r>
          </a:p>
          <a:p>
            <a:r>
              <a:rPr lang="en-US" sz="800" dirty="0">
                <a:solidFill>
                  <a:schemeClr val="accent2">
                    <a:lumMod val="50000"/>
                  </a:schemeClr>
                </a:solidFill>
              </a:rPr>
              <a:t>CTO</a:t>
            </a:r>
          </a:p>
        </p:txBody>
      </p:sp>
      <p:pic>
        <p:nvPicPr>
          <p:cNvPr id="2" name="Picture Placeholder 8">
            <a:extLst>
              <a:ext uri="{FF2B5EF4-FFF2-40B4-BE49-F238E27FC236}">
                <a16:creationId xmlns:a16="http://schemas.microsoft.com/office/drawing/2014/main" id="{A77B73E2-D464-7FAB-1E8C-73377E0FAD81}"/>
              </a:ext>
            </a:extLst>
          </p:cNvPr>
          <p:cNvPicPr>
            <a:picLocks noChangeAspect="1"/>
          </p:cNvPicPr>
          <p:nvPr/>
        </p:nvPicPr>
        <p:blipFill>
          <a:blip r:embed="rId8"/>
          <a:srcRect t="8006" b="8006"/>
          <a:stretch/>
        </p:blipFill>
        <p:spPr>
          <a:xfrm>
            <a:off x="2997145" y="3924515"/>
            <a:ext cx="1155814" cy="1015663"/>
          </a:xfrm>
          <a:prstGeom prst="hexagon">
            <a:avLst>
              <a:gd name="adj" fmla="val 25000"/>
              <a:gd name="vf" fmla="val 115470"/>
            </a:avLst>
          </a:prstGeom>
          <a:noFill/>
          <a:ln>
            <a:noFill/>
          </a:ln>
        </p:spPr>
      </p:pic>
      <p:sp>
        <p:nvSpPr>
          <p:cNvPr id="4" name="TextBox 3">
            <a:extLst>
              <a:ext uri="{FF2B5EF4-FFF2-40B4-BE49-F238E27FC236}">
                <a16:creationId xmlns:a16="http://schemas.microsoft.com/office/drawing/2014/main" id="{C75E9EA6-3F76-5764-8374-BF0B6FD8FD01}"/>
              </a:ext>
            </a:extLst>
          </p:cNvPr>
          <p:cNvSpPr txBox="1"/>
          <p:nvPr/>
        </p:nvSpPr>
        <p:spPr>
          <a:xfrm>
            <a:off x="4102559" y="4218856"/>
            <a:ext cx="2671200" cy="538609"/>
          </a:xfrm>
          <a:prstGeom prst="rect">
            <a:avLst/>
          </a:prstGeom>
          <a:noFill/>
        </p:spPr>
        <p:txBody>
          <a:bodyPr wrap="square" anchor="ctr">
            <a:spAutoFit/>
          </a:bodyPr>
          <a:lstStyle/>
          <a:p>
            <a:r>
              <a:rPr lang="en-US" sz="1100" dirty="0">
                <a:solidFill>
                  <a:schemeClr val="accent2">
                    <a:lumMod val="50000"/>
                  </a:schemeClr>
                </a:solidFill>
              </a:rPr>
              <a:t>Advisor</a:t>
            </a:r>
          </a:p>
          <a:p>
            <a:r>
              <a:rPr lang="en-US" sz="800" dirty="0">
                <a:solidFill>
                  <a:schemeClr val="accent2">
                    <a:lumMod val="50000"/>
                  </a:schemeClr>
                </a:solidFill>
              </a:rPr>
              <a:t>Healthcare Technology &amp; Operations Leader</a:t>
            </a:r>
          </a:p>
          <a:p>
            <a:r>
              <a:rPr lang="en-US" sz="800" dirty="0">
                <a:solidFill>
                  <a:schemeClr val="accent2">
                    <a:lumMod val="50000"/>
                  </a:schemeClr>
                </a:solidFill>
              </a:rPr>
              <a:t>VP, Healthcare Technology, Vayyar Imaging</a:t>
            </a:r>
            <a:r>
              <a:rPr lang="en-US" sz="1000" b="0" i="0" dirty="0">
                <a:effectLst/>
                <a:latin typeface="-apple-system"/>
              </a:rPr>
              <a:t>.</a:t>
            </a:r>
            <a:endParaRPr lang="en-US" sz="800" dirty="0">
              <a:solidFill>
                <a:schemeClr val="accent2">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41"/>
          <p:cNvSpPr txBox="1">
            <a:spLocks noGrp="1"/>
          </p:cNvSpPr>
          <p:nvPr>
            <p:ph type="title"/>
          </p:nvPr>
        </p:nvSpPr>
        <p:spPr>
          <a:xfrm>
            <a:off x="2617999" y="373076"/>
            <a:ext cx="3791700" cy="5012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t>Problem Statement</a:t>
            </a:r>
            <a:endParaRPr sz="3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grpSp>
        <p:nvGrpSpPr>
          <p:cNvPr id="1545" name="Google Shape;1545;p41"/>
          <p:cNvGrpSpPr/>
          <p:nvPr/>
        </p:nvGrpSpPr>
        <p:grpSpPr>
          <a:xfrm rot="10800000" flipH="1">
            <a:off x="6375436" y="165163"/>
            <a:ext cx="1243875" cy="1001841"/>
            <a:chOff x="6198500" y="1668659"/>
            <a:chExt cx="1243875" cy="1001841"/>
          </a:xfrm>
        </p:grpSpPr>
        <p:sp>
          <p:nvSpPr>
            <p:cNvPr id="1546" name="Google Shape;1546;p41"/>
            <p:cNvSpPr/>
            <p:nvPr/>
          </p:nvSpPr>
          <p:spPr>
            <a:xfrm>
              <a:off x="6493125" y="2011125"/>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1"/>
            <p:cNvSpPr/>
            <p:nvPr/>
          </p:nvSpPr>
          <p:spPr>
            <a:xfrm>
              <a:off x="6198500" y="1840450"/>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1"/>
            <p:cNvSpPr/>
            <p:nvPr/>
          </p:nvSpPr>
          <p:spPr>
            <a:xfrm>
              <a:off x="6493125" y="2357350"/>
              <a:ext cx="361575" cy="313150"/>
            </a:xfrm>
            <a:custGeom>
              <a:avLst/>
              <a:gdLst/>
              <a:ahLst/>
              <a:cxnLst/>
              <a:rect l="l" t="t" r="r" b="b"/>
              <a:pathLst>
                <a:path w="14463" h="12526" extrusionOk="0">
                  <a:moveTo>
                    <a:pt x="3616" y="0"/>
                  </a:moveTo>
                  <a:lnTo>
                    <a:pt x="1" y="6264"/>
                  </a:lnTo>
                  <a:lnTo>
                    <a:pt x="3616" y="12526"/>
                  </a:lnTo>
                  <a:lnTo>
                    <a:pt x="10847" y="12526"/>
                  </a:lnTo>
                  <a:lnTo>
                    <a:pt x="14463" y="6264"/>
                  </a:lnTo>
                  <a:lnTo>
                    <a:pt x="10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1"/>
            <p:cNvSpPr/>
            <p:nvPr/>
          </p:nvSpPr>
          <p:spPr>
            <a:xfrm>
              <a:off x="6786275" y="1840450"/>
              <a:ext cx="361625" cy="313150"/>
            </a:xfrm>
            <a:custGeom>
              <a:avLst/>
              <a:gdLst/>
              <a:ahLst/>
              <a:cxnLst/>
              <a:rect l="l" t="t" r="r" b="b"/>
              <a:pathLst>
                <a:path w="14465" h="12526" extrusionOk="0">
                  <a:moveTo>
                    <a:pt x="3617" y="0"/>
                  </a:moveTo>
                  <a:lnTo>
                    <a:pt x="1" y="6262"/>
                  </a:lnTo>
                  <a:lnTo>
                    <a:pt x="3617" y="12526"/>
                  </a:lnTo>
                  <a:lnTo>
                    <a:pt x="10849" y="12526"/>
                  </a:lnTo>
                  <a:lnTo>
                    <a:pt x="14465" y="6262"/>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1"/>
            <p:cNvSpPr/>
            <p:nvPr/>
          </p:nvSpPr>
          <p:spPr>
            <a:xfrm>
              <a:off x="6786275" y="2185050"/>
              <a:ext cx="361625" cy="313125"/>
            </a:xfrm>
            <a:custGeom>
              <a:avLst/>
              <a:gdLst/>
              <a:ahLst/>
              <a:cxnLst/>
              <a:rect l="l" t="t" r="r" b="b"/>
              <a:pathLst>
                <a:path w="14465" h="12525" extrusionOk="0">
                  <a:moveTo>
                    <a:pt x="3617" y="0"/>
                  </a:moveTo>
                  <a:lnTo>
                    <a:pt x="1" y="6263"/>
                  </a:lnTo>
                  <a:lnTo>
                    <a:pt x="3617" y="12525"/>
                  </a:lnTo>
                  <a:lnTo>
                    <a:pt x="10849" y="12525"/>
                  </a:lnTo>
                  <a:lnTo>
                    <a:pt x="14465" y="6263"/>
                  </a:lnTo>
                  <a:lnTo>
                    <a:pt x="108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1" name="Google Shape;1551;p41"/>
            <p:cNvSpPr/>
            <p:nvPr/>
          </p:nvSpPr>
          <p:spPr>
            <a:xfrm>
              <a:off x="7080800" y="1668659"/>
              <a:ext cx="361575" cy="313150"/>
            </a:xfrm>
            <a:custGeom>
              <a:avLst/>
              <a:gdLst/>
              <a:ahLst/>
              <a:cxnLst/>
              <a:rect l="l" t="t" r="r" b="b"/>
              <a:pathLst>
                <a:path w="14463" h="12526" extrusionOk="0">
                  <a:moveTo>
                    <a:pt x="3617" y="0"/>
                  </a:moveTo>
                  <a:lnTo>
                    <a:pt x="1" y="6262"/>
                  </a:lnTo>
                  <a:lnTo>
                    <a:pt x="3617" y="12526"/>
                  </a:lnTo>
                  <a:lnTo>
                    <a:pt x="10848" y="12526"/>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a:extLst>
              <a:ext uri="{FF2B5EF4-FFF2-40B4-BE49-F238E27FC236}">
                <a16:creationId xmlns:a16="http://schemas.microsoft.com/office/drawing/2014/main" id="{38EC17C2-8D1C-4190-D5B2-C62959F33787}"/>
              </a:ext>
            </a:extLst>
          </p:cNvPr>
          <p:cNvSpPr txBox="1"/>
          <p:nvPr/>
        </p:nvSpPr>
        <p:spPr>
          <a:xfrm>
            <a:off x="579533" y="1338796"/>
            <a:ext cx="8622655" cy="2800767"/>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sz="1600" b="1"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Low-Tech Solutions in Healthcare Facilities.</a:t>
            </a:r>
          </a:p>
          <a:p>
            <a:r>
              <a:rPr lang="en-US" sz="1600" kern="100" dirty="0">
                <a:solidFill>
                  <a:schemeClr val="accent2">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en-US" sz="1600" kern="1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This leads to inefficiencies, outdated practices, and a lack of engagement among the nursing staff.</a:t>
            </a:r>
          </a:p>
          <a:p>
            <a:pPr marL="285750" indent="-285750">
              <a:lnSpc>
                <a:spcPct val="200000"/>
              </a:lnSpc>
              <a:buFont typeface="Arial" panose="020B0604020202020204" pitchFamily="34" charset="0"/>
              <a:buChar char="•"/>
            </a:pPr>
            <a:r>
              <a:rPr lang="en-US" sz="1600" b="1" kern="1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Limited Solutions for Survey Preparation and Quality Management</a:t>
            </a:r>
          </a:p>
          <a:p>
            <a:r>
              <a:rPr lang="en-US" sz="1600" kern="100" dirty="0">
                <a:solidFill>
                  <a:schemeClr val="accent2">
                    <a:lumMod val="50000"/>
                  </a:schemeClr>
                </a:solidFill>
                <a:latin typeface="Calibri" panose="020F0502020204030204" pitchFamily="34" charset="0"/>
                <a:ea typeface="Calibri" panose="020F0502020204030204" pitchFamily="34" charset="0"/>
                <a:cs typeface="Times New Roman" panose="02020603050405020304" pitchFamily="18" charset="0"/>
              </a:rPr>
              <a:t>       This gap results in a market demand for a more holistic and integrated approach to address these </a:t>
            </a:r>
          </a:p>
          <a:p>
            <a:r>
              <a:rPr lang="en-US" sz="1600" kern="100" dirty="0">
                <a:solidFill>
                  <a:schemeClr val="accent2">
                    <a:lumMod val="50000"/>
                  </a:schemeClr>
                </a:solidFill>
                <a:latin typeface="Calibri" panose="020F0502020204030204" pitchFamily="34" charset="0"/>
                <a:ea typeface="Calibri" panose="020F0502020204030204" pitchFamily="34" charset="0"/>
                <a:cs typeface="Times New Roman" panose="02020603050405020304" pitchFamily="18" charset="0"/>
              </a:rPr>
              <a:t>       crucial aspects.</a:t>
            </a:r>
            <a:endParaRPr lang="en-US" sz="1600" kern="1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200000"/>
              </a:lnSpc>
              <a:buFont typeface="Arial" panose="020B0604020202020204" pitchFamily="34" charset="0"/>
              <a:buChar char="•"/>
            </a:pPr>
            <a:r>
              <a:rPr lang="en-US" sz="1600" b="1" kern="1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High Turnover and Knowledge Management Challenge</a:t>
            </a:r>
          </a:p>
          <a:p>
            <a:r>
              <a:rPr lang="en-US" sz="1600" kern="100" dirty="0">
                <a:solidFill>
                  <a:schemeClr val="accent2">
                    <a:lumMod val="50000"/>
                  </a:schemeClr>
                </a:solidFill>
                <a:latin typeface="Calibri" panose="020F0502020204030204" pitchFamily="34" charset="0"/>
                <a:ea typeface="Calibri" panose="020F0502020204030204" pitchFamily="34" charset="0"/>
                <a:cs typeface="Times New Roman" panose="02020603050405020304" pitchFamily="18" charset="0"/>
              </a:rPr>
              <a:t>       This results in a knowledge management challenge, making it difficult to maintain consistent </a:t>
            </a:r>
          </a:p>
          <a:p>
            <a:r>
              <a:rPr lang="en-US" sz="1600" kern="100" dirty="0">
                <a:solidFill>
                  <a:schemeClr val="accent2">
                    <a:lumMod val="50000"/>
                  </a:schemeClr>
                </a:solidFill>
                <a:latin typeface="Calibri" panose="020F0502020204030204" pitchFamily="34" charset="0"/>
                <a:ea typeface="Calibri" panose="020F0502020204030204" pitchFamily="34" charset="0"/>
                <a:cs typeface="Times New Roman" panose="02020603050405020304" pitchFamily="18" charset="0"/>
              </a:rPr>
              <a:t>       quality and compliance.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9"/>
        <p:cNvGrpSpPr/>
        <p:nvPr/>
      </p:nvGrpSpPr>
      <p:grpSpPr>
        <a:xfrm>
          <a:off x="0" y="0"/>
          <a:ext cx="0" cy="0"/>
          <a:chOff x="0" y="0"/>
          <a:chExt cx="0" cy="0"/>
        </a:xfrm>
      </p:grpSpPr>
      <p:sp>
        <p:nvSpPr>
          <p:cNvPr id="1570" name="Google Shape;1570;p43"/>
          <p:cNvSpPr txBox="1">
            <a:spLocks noGrp="1"/>
          </p:cNvSpPr>
          <p:nvPr>
            <p:ph type="title"/>
          </p:nvPr>
        </p:nvSpPr>
        <p:spPr>
          <a:xfrm>
            <a:off x="3617775" y="434277"/>
            <a:ext cx="2247575" cy="47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tx1"/>
                </a:solidFill>
                <a:latin typeface="Calibri" panose="020F0502020204030204" pitchFamily="34" charset="0"/>
                <a:ea typeface="Calibri" panose="020F0502020204030204" pitchFamily="34" charset="0"/>
                <a:cs typeface="Calibri" panose="020F0502020204030204" pitchFamily="34" charset="0"/>
              </a:rPr>
              <a:t>Solution</a:t>
            </a:r>
            <a:endParaRPr sz="3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571" name="Google Shape;1571;p43"/>
          <p:cNvSpPr txBox="1">
            <a:spLocks noGrp="1"/>
          </p:cNvSpPr>
          <p:nvPr>
            <p:ph type="subTitle" idx="1"/>
          </p:nvPr>
        </p:nvSpPr>
        <p:spPr>
          <a:xfrm>
            <a:off x="2946195" y="1318875"/>
            <a:ext cx="6432424" cy="1907100"/>
          </a:xfrm>
          <a:prstGeom prst="rect">
            <a:avLst/>
          </a:prstGeom>
        </p:spPr>
        <p:txBody>
          <a:bodyPr spcFirstLastPara="1" wrap="square" lIns="91425" tIns="91425" rIns="91425" bIns="91425" anchor="t" anchorCtr="0">
            <a:noAutofit/>
          </a:bodyPr>
          <a:lstStyle/>
          <a:p>
            <a:pPr marL="171450" indent="-171450">
              <a:lnSpc>
                <a:spcPct val="200000"/>
              </a:lnSpc>
              <a:spcAft>
                <a:spcPts val="800"/>
              </a:spcAft>
              <a:buClr>
                <a:schemeClr val="accent2">
                  <a:lumMod val="50000"/>
                </a:schemeClr>
              </a:buClr>
              <a:buFont typeface="Arial" panose="020B0604020202020204" pitchFamily="34" charset="0"/>
              <a:buChar char="•"/>
            </a:pPr>
            <a:r>
              <a:rPr lang="en-US" sz="1600" kern="1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Advanced Learning and Knowledge Management with LLM.</a:t>
            </a:r>
          </a:p>
          <a:p>
            <a:pPr marL="171450" indent="-171450">
              <a:lnSpc>
                <a:spcPct val="200000"/>
              </a:lnSpc>
              <a:spcAft>
                <a:spcPts val="800"/>
              </a:spcAft>
              <a:buClr>
                <a:schemeClr val="accent2">
                  <a:lumMod val="50000"/>
                </a:schemeClr>
              </a:buClr>
              <a:buFont typeface="Arial" panose="020B0604020202020204" pitchFamily="34" charset="0"/>
              <a:buChar char="•"/>
            </a:pPr>
            <a:r>
              <a:rPr lang="en-US" sz="1600" kern="100" dirty="0">
                <a:solidFill>
                  <a:schemeClr val="accent2">
                    <a:lumMod val="50000"/>
                  </a:schemeClr>
                </a:solidFill>
                <a:latin typeface="Calibri" panose="020F0502020204030204" pitchFamily="34" charset="0"/>
                <a:ea typeface="Calibri" panose="020F0502020204030204" pitchFamily="34" charset="0"/>
                <a:cs typeface="Times New Roman" panose="02020603050405020304" pitchFamily="18" charset="0"/>
              </a:rPr>
              <a:t>Comprehensive Survey Preparation and Quality Management.</a:t>
            </a:r>
          </a:p>
          <a:p>
            <a:pPr marL="171450" indent="-171450">
              <a:lnSpc>
                <a:spcPct val="200000"/>
              </a:lnSpc>
              <a:spcAft>
                <a:spcPts val="800"/>
              </a:spcAft>
              <a:buClr>
                <a:schemeClr val="accent2">
                  <a:lumMod val="50000"/>
                </a:schemeClr>
              </a:buClr>
              <a:buFont typeface="Arial" panose="020B0604020202020204" pitchFamily="34" charset="0"/>
              <a:buChar char="•"/>
            </a:pPr>
            <a:r>
              <a:rPr lang="en-US" sz="1600" kern="100" dirty="0">
                <a:solidFill>
                  <a:schemeClr val="accent2">
                    <a:lumMod val="50000"/>
                  </a:schemeClr>
                </a:solidFill>
                <a:latin typeface="Calibri" panose="020F0502020204030204" pitchFamily="34" charset="0"/>
                <a:ea typeface="Calibri" panose="020F0502020204030204" pitchFamily="34" charset="0"/>
                <a:cs typeface="Times New Roman" panose="02020603050405020304" pitchFamily="18" charset="0"/>
              </a:rPr>
              <a:t>Efficient Onboarding and Reduced Dependency.</a:t>
            </a:r>
          </a:p>
          <a:p>
            <a:pPr marL="171450" indent="-171450">
              <a:lnSpc>
                <a:spcPct val="200000"/>
              </a:lnSpc>
              <a:spcAft>
                <a:spcPts val="800"/>
              </a:spcAft>
              <a:buClr>
                <a:schemeClr val="accent2">
                  <a:lumMod val="50000"/>
                </a:schemeClr>
              </a:buClr>
              <a:buFont typeface="Arial" panose="020B0604020202020204" pitchFamily="34" charset="0"/>
              <a:buChar char="•"/>
            </a:pPr>
            <a:r>
              <a:rPr lang="en-US" sz="1600" kern="100" dirty="0">
                <a:solidFill>
                  <a:schemeClr val="accent2">
                    <a:lumMod val="50000"/>
                  </a:schemeClr>
                </a:solidFill>
                <a:latin typeface="Calibri" panose="020F0502020204030204" pitchFamily="34" charset="0"/>
                <a:ea typeface="Calibri" panose="020F0502020204030204" pitchFamily="34" charset="0"/>
                <a:cs typeface="Times New Roman" panose="02020603050405020304" pitchFamily="18" charset="0"/>
              </a:rPr>
              <a:t>Utilize data analytics for the creation of a robust and targeted training curriculum.</a:t>
            </a:r>
          </a:p>
          <a:p>
            <a:pPr marL="171450" indent="-171450">
              <a:lnSpc>
                <a:spcPct val="200000"/>
              </a:lnSpc>
              <a:spcAft>
                <a:spcPts val="800"/>
              </a:spcAft>
              <a:buFont typeface="Arial" panose="020B0604020202020204" pitchFamily="34" charset="0"/>
              <a:buChar char="•"/>
            </a:pPr>
            <a:endParaRPr lang="en-US" sz="1600" kern="1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572" name="Google Shape;1572;p43"/>
          <p:cNvGrpSpPr/>
          <p:nvPr/>
        </p:nvGrpSpPr>
        <p:grpSpPr>
          <a:xfrm flipH="1">
            <a:off x="836070" y="3225975"/>
            <a:ext cx="949825" cy="657750"/>
            <a:chOff x="7368350" y="1061350"/>
            <a:chExt cx="949825" cy="657750"/>
          </a:xfrm>
        </p:grpSpPr>
        <p:sp>
          <p:nvSpPr>
            <p:cNvPr id="1573" name="Google Shape;1573;p43"/>
            <p:cNvSpPr/>
            <p:nvPr/>
          </p:nvSpPr>
          <p:spPr>
            <a:xfrm>
              <a:off x="7368350" y="1233675"/>
              <a:ext cx="361575" cy="313125"/>
            </a:xfrm>
            <a:custGeom>
              <a:avLst/>
              <a:gdLst/>
              <a:ahLst/>
              <a:cxnLst/>
              <a:rect l="l" t="t" r="r" b="b"/>
              <a:pathLst>
                <a:path w="14463" h="12525" extrusionOk="0">
                  <a:moveTo>
                    <a:pt x="3617" y="0"/>
                  </a:moveTo>
                  <a:lnTo>
                    <a:pt x="1" y="6262"/>
                  </a:lnTo>
                  <a:lnTo>
                    <a:pt x="3617" y="12524"/>
                  </a:lnTo>
                  <a:lnTo>
                    <a:pt x="10848" y="12524"/>
                  </a:lnTo>
                  <a:lnTo>
                    <a:pt x="14463"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3"/>
            <p:cNvSpPr/>
            <p:nvPr/>
          </p:nvSpPr>
          <p:spPr>
            <a:xfrm>
              <a:off x="7663400" y="1061350"/>
              <a:ext cx="361575" cy="313150"/>
            </a:xfrm>
            <a:custGeom>
              <a:avLst/>
              <a:gdLst/>
              <a:ahLst/>
              <a:cxnLst/>
              <a:rect l="l" t="t" r="r" b="b"/>
              <a:pathLst>
                <a:path w="14463" h="12526" extrusionOk="0">
                  <a:moveTo>
                    <a:pt x="3616" y="0"/>
                  </a:moveTo>
                  <a:lnTo>
                    <a:pt x="1" y="6263"/>
                  </a:lnTo>
                  <a:lnTo>
                    <a:pt x="3616" y="12525"/>
                  </a:lnTo>
                  <a:lnTo>
                    <a:pt x="10846" y="12525"/>
                  </a:lnTo>
                  <a:lnTo>
                    <a:pt x="14462" y="6263"/>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3"/>
            <p:cNvSpPr/>
            <p:nvPr/>
          </p:nvSpPr>
          <p:spPr>
            <a:xfrm>
              <a:off x="7663400" y="1405950"/>
              <a:ext cx="361575" cy="313150"/>
            </a:xfrm>
            <a:custGeom>
              <a:avLst/>
              <a:gdLst/>
              <a:ahLst/>
              <a:cxnLst/>
              <a:rect l="l" t="t" r="r" b="b"/>
              <a:pathLst>
                <a:path w="14463" h="12526" extrusionOk="0">
                  <a:moveTo>
                    <a:pt x="3616" y="0"/>
                  </a:moveTo>
                  <a:lnTo>
                    <a:pt x="1" y="6262"/>
                  </a:lnTo>
                  <a:lnTo>
                    <a:pt x="3616" y="12526"/>
                  </a:lnTo>
                  <a:lnTo>
                    <a:pt x="10846" y="12526"/>
                  </a:lnTo>
                  <a:lnTo>
                    <a:pt x="14462" y="6262"/>
                  </a:lnTo>
                  <a:lnTo>
                    <a:pt x="10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3"/>
            <p:cNvSpPr/>
            <p:nvPr/>
          </p:nvSpPr>
          <p:spPr>
            <a:xfrm>
              <a:off x="7956575" y="1233675"/>
              <a:ext cx="361600" cy="313125"/>
            </a:xfrm>
            <a:custGeom>
              <a:avLst/>
              <a:gdLst/>
              <a:ahLst/>
              <a:cxnLst/>
              <a:rect l="l" t="t" r="r" b="b"/>
              <a:pathLst>
                <a:path w="14464" h="12525" extrusionOk="0">
                  <a:moveTo>
                    <a:pt x="3616" y="0"/>
                  </a:moveTo>
                  <a:lnTo>
                    <a:pt x="1" y="6262"/>
                  </a:lnTo>
                  <a:lnTo>
                    <a:pt x="3616" y="12524"/>
                  </a:lnTo>
                  <a:lnTo>
                    <a:pt x="10848" y="12524"/>
                  </a:lnTo>
                  <a:lnTo>
                    <a:pt x="14464" y="6262"/>
                  </a:lnTo>
                  <a:lnTo>
                    <a:pt x="10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77" name="Google Shape;1577;p43"/>
          <p:cNvPicPr preferRelativeResize="0"/>
          <p:nvPr/>
        </p:nvPicPr>
        <p:blipFill>
          <a:blip r:embed="rId3">
            <a:alphaModFix/>
          </a:blip>
          <a:stretch>
            <a:fillRect/>
          </a:stretch>
        </p:blipFill>
        <p:spPr>
          <a:xfrm>
            <a:off x="1197989" y="2983375"/>
            <a:ext cx="1660152" cy="1456100"/>
          </a:xfrm>
          <a:prstGeom prst="rect">
            <a:avLst/>
          </a:prstGeom>
          <a:noFill/>
          <a:ln>
            <a:noFill/>
          </a:ln>
        </p:spPr>
      </p:pic>
      <p:pic>
        <p:nvPicPr>
          <p:cNvPr id="1578" name="Google Shape;1578;p43"/>
          <p:cNvPicPr preferRelativeResize="0"/>
          <p:nvPr/>
        </p:nvPicPr>
        <p:blipFill>
          <a:blip r:embed="rId4">
            <a:alphaModFix/>
          </a:blip>
          <a:stretch>
            <a:fillRect/>
          </a:stretch>
        </p:blipFill>
        <p:spPr>
          <a:xfrm rot="10800000" flipH="1">
            <a:off x="239819" y="434277"/>
            <a:ext cx="2369002" cy="2077799"/>
          </a:xfrm>
          <a:prstGeom prst="rect">
            <a:avLst/>
          </a:prstGeom>
          <a:noFill/>
          <a:ln>
            <a:noFill/>
          </a:ln>
        </p:spPr>
      </p:pic>
      <p:pic>
        <p:nvPicPr>
          <p:cNvPr id="5" name="Picture Placeholder 4" descr="A logo of a brain with colored wires&#10;&#10;Description automatically generated">
            <a:extLst>
              <a:ext uri="{FF2B5EF4-FFF2-40B4-BE49-F238E27FC236}">
                <a16:creationId xmlns:a16="http://schemas.microsoft.com/office/drawing/2014/main" id="{85E3AC0E-4E67-BB63-D996-4F5C82BA098A}"/>
              </a:ext>
            </a:extLst>
          </p:cNvPr>
          <p:cNvPicPr>
            <a:picLocks noGrp="1" noChangeAspect="1"/>
          </p:cNvPicPr>
          <p:nvPr>
            <p:ph type="pic" idx="2"/>
          </p:nvPr>
        </p:nvPicPr>
        <p:blipFill>
          <a:blip r:embed="rId5"/>
          <a:srcRect l="10268" r="10268"/>
          <a:stretch>
            <a:fillRect/>
          </a:stretch>
        </p:blipFill>
        <p:spPr>
          <a:xfrm>
            <a:off x="-97557" y="1157714"/>
            <a:ext cx="3043752" cy="270872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7"/>
        <p:cNvGrpSpPr/>
        <p:nvPr/>
      </p:nvGrpSpPr>
      <p:grpSpPr>
        <a:xfrm>
          <a:off x="0" y="0"/>
          <a:ext cx="0" cy="0"/>
          <a:chOff x="0" y="0"/>
          <a:chExt cx="0" cy="0"/>
        </a:xfrm>
      </p:grpSpPr>
      <p:pic>
        <p:nvPicPr>
          <p:cNvPr id="7" name="Picture 6" descr="A screenshot of a login form&#10;&#10;Description automatically generated">
            <a:extLst>
              <a:ext uri="{FF2B5EF4-FFF2-40B4-BE49-F238E27FC236}">
                <a16:creationId xmlns:a16="http://schemas.microsoft.com/office/drawing/2014/main" id="{D7F040E0-4D94-9DCD-F6A1-46A7508AAF6F}"/>
              </a:ext>
            </a:extLst>
          </p:cNvPr>
          <p:cNvPicPr>
            <a:picLocks noChangeAspect="1"/>
          </p:cNvPicPr>
          <p:nvPr/>
        </p:nvPicPr>
        <p:blipFill>
          <a:blip r:embed="rId4"/>
          <a:stretch>
            <a:fillRect/>
          </a:stretch>
        </p:blipFill>
        <p:spPr>
          <a:xfrm>
            <a:off x="403895" y="1028701"/>
            <a:ext cx="1497474" cy="2668712"/>
          </a:xfrm>
          <a:prstGeom prst="rect">
            <a:avLst/>
          </a:prstGeom>
          <a:ln>
            <a:solidFill>
              <a:schemeClr val="accent2">
                <a:lumMod val="50000"/>
              </a:schemeClr>
            </a:solidFill>
          </a:ln>
        </p:spPr>
      </p:pic>
      <p:pic>
        <p:nvPicPr>
          <p:cNvPr id="8" name="Picture 7" descr="A screenshot of a login form&#10;&#10;Description automatically generated">
            <a:extLst>
              <a:ext uri="{FF2B5EF4-FFF2-40B4-BE49-F238E27FC236}">
                <a16:creationId xmlns:a16="http://schemas.microsoft.com/office/drawing/2014/main" id="{3E68BF83-DF7C-9D64-00BD-4873C3293C71}"/>
              </a:ext>
            </a:extLst>
          </p:cNvPr>
          <p:cNvPicPr>
            <a:picLocks noChangeAspect="1"/>
          </p:cNvPicPr>
          <p:nvPr/>
        </p:nvPicPr>
        <p:blipFill>
          <a:blip r:embed="rId5"/>
          <a:stretch>
            <a:fillRect/>
          </a:stretch>
        </p:blipFill>
        <p:spPr>
          <a:xfrm>
            <a:off x="2086289" y="1028700"/>
            <a:ext cx="1497474" cy="2668712"/>
          </a:xfrm>
          <a:prstGeom prst="rect">
            <a:avLst/>
          </a:prstGeom>
          <a:ln>
            <a:solidFill>
              <a:schemeClr val="accent2">
                <a:lumMod val="50000"/>
              </a:schemeClr>
            </a:solidFill>
          </a:ln>
        </p:spPr>
      </p:pic>
      <p:pic>
        <p:nvPicPr>
          <p:cNvPr id="10" name="Picture 9" descr="A screenshot of a chat&#10;&#10;Description automatically generated">
            <a:extLst>
              <a:ext uri="{FF2B5EF4-FFF2-40B4-BE49-F238E27FC236}">
                <a16:creationId xmlns:a16="http://schemas.microsoft.com/office/drawing/2014/main" id="{C59202FE-231E-DE84-2CDD-A75D2BFE6549}"/>
              </a:ext>
            </a:extLst>
          </p:cNvPr>
          <p:cNvPicPr>
            <a:picLocks noChangeAspect="1"/>
          </p:cNvPicPr>
          <p:nvPr/>
        </p:nvPicPr>
        <p:blipFill>
          <a:blip r:embed="rId6"/>
          <a:stretch>
            <a:fillRect/>
          </a:stretch>
        </p:blipFill>
        <p:spPr>
          <a:xfrm>
            <a:off x="3781524" y="1028700"/>
            <a:ext cx="1497474" cy="2668713"/>
          </a:xfrm>
          <a:prstGeom prst="rect">
            <a:avLst/>
          </a:prstGeom>
          <a:ln>
            <a:solidFill>
              <a:schemeClr val="accent2">
                <a:lumMod val="50000"/>
              </a:schemeClr>
            </a:solidFill>
          </a:ln>
        </p:spPr>
      </p:pic>
      <p:pic>
        <p:nvPicPr>
          <p:cNvPr id="12" name="Picture 11" descr="A screenshot of a phone&#10;&#10;Description automatically generated">
            <a:extLst>
              <a:ext uri="{FF2B5EF4-FFF2-40B4-BE49-F238E27FC236}">
                <a16:creationId xmlns:a16="http://schemas.microsoft.com/office/drawing/2014/main" id="{7B54F069-279C-E9D4-AAD1-ACB9EFDF2A04}"/>
              </a:ext>
            </a:extLst>
          </p:cNvPr>
          <p:cNvPicPr>
            <a:picLocks noChangeAspect="1"/>
          </p:cNvPicPr>
          <p:nvPr/>
        </p:nvPicPr>
        <p:blipFill>
          <a:blip r:embed="rId7"/>
          <a:stretch>
            <a:fillRect/>
          </a:stretch>
        </p:blipFill>
        <p:spPr>
          <a:xfrm>
            <a:off x="5463917" y="1028700"/>
            <a:ext cx="1497474" cy="2668712"/>
          </a:xfrm>
          <a:prstGeom prst="rect">
            <a:avLst/>
          </a:prstGeom>
          <a:ln>
            <a:solidFill>
              <a:schemeClr val="accent2">
                <a:lumMod val="50000"/>
              </a:schemeClr>
            </a:solidFill>
          </a:ln>
        </p:spPr>
      </p:pic>
      <p:pic>
        <p:nvPicPr>
          <p:cNvPr id="13" name="Picture 12" descr="A screenshot of a phone&#10;&#10;Description automatically generated">
            <a:extLst>
              <a:ext uri="{FF2B5EF4-FFF2-40B4-BE49-F238E27FC236}">
                <a16:creationId xmlns:a16="http://schemas.microsoft.com/office/drawing/2014/main" id="{DC3C3FC4-208C-0FA5-1896-5F265A740005}"/>
              </a:ext>
            </a:extLst>
          </p:cNvPr>
          <p:cNvPicPr>
            <a:picLocks noChangeAspect="1"/>
          </p:cNvPicPr>
          <p:nvPr/>
        </p:nvPicPr>
        <p:blipFill>
          <a:blip r:embed="rId8"/>
          <a:stretch>
            <a:fillRect/>
          </a:stretch>
        </p:blipFill>
        <p:spPr>
          <a:xfrm>
            <a:off x="7152731" y="1028701"/>
            <a:ext cx="1497474" cy="2668712"/>
          </a:xfrm>
          <a:prstGeom prst="rect">
            <a:avLst/>
          </a:prstGeom>
          <a:ln>
            <a:solidFill>
              <a:schemeClr val="accent2">
                <a:lumMod val="50000"/>
              </a:schemeClr>
            </a:solidFill>
          </a:ln>
        </p:spPr>
      </p:pic>
      <p:sp>
        <p:nvSpPr>
          <p:cNvPr id="3" name="TextBox 2">
            <a:extLst>
              <a:ext uri="{FF2B5EF4-FFF2-40B4-BE49-F238E27FC236}">
                <a16:creationId xmlns:a16="http://schemas.microsoft.com/office/drawing/2014/main" id="{4324008F-87D5-1FDB-D5DB-72A0A4C03A20}"/>
              </a:ext>
            </a:extLst>
          </p:cNvPr>
          <p:cNvSpPr txBox="1"/>
          <p:nvPr/>
        </p:nvSpPr>
        <p:spPr>
          <a:xfrm>
            <a:off x="3020352" y="213601"/>
            <a:ext cx="3103296" cy="584775"/>
          </a:xfrm>
          <a:prstGeom prst="rect">
            <a:avLst/>
          </a:prstGeom>
          <a:noFill/>
        </p:spPr>
        <p:txBody>
          <a:bodyPr wrap="square">
            <a:spAutoFit/>
          </a:bodyPr>
          <a:lstStyle/>
          <a:p>
            <a:r>
              <a:rPr lang="en-US" sz="3200" b="1" dirty="0">
                <a:solidFill>
                  <a:schemeClr val="tx1"/>
                </a:solidFill>
                <a:latin typeface="Calibri"/>
                <a:ea typeface="Calibri"/>
                <a:cs typeface="Calibri"/>
              </a:rPr>
              <a:t>User Interface</a:t>
            </a:r>
            <a:endParaRPr lang="en-US" sz="2400" b="1" dirty="0">
              <a:solidFill>
                <a:schemeClr val="tx1"/>
              </a:solidFill>
            </a:endParaRPr>
          </a:p>
        </p:txBody>
      </p:sp>
    </p:spTree>
    <p:extLst>
      <p:ext uri="{BB962C8B-B14F-4D97-AF65-F5344CB8AC3E}">
        <p14:creationId xmlns:p14="http://schemas.microsoft.com/office/powerpoint/2010/main" val="19427680"/>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642F7D1-6BA5-9D9A-1F6B-2C04AFD60D07}"/>
              </a:ext>
            </a:extLst>
          </p:cNvPr>
          <p:cNvSpPr>
            <a:spLocks noGrp="1"/>
          </p:cNvSpPr>
          <p:nvPr>
            <p:ph type="title"/>
          </p:nvPr>
        </p:nvSpPr>
        <p:spPr>
          <a:xfrm>
            <a:off x="1945178" y="172976"/>
            <a:ext cx="5055549" cy="572700"/>
          </a:xfrm>
        </p:spPr>
        <p:txBody>
          <a:bodyPr/>
          <a:lstStyle/>
          <a:p>
            <a:pPr algn="ctr"/>
            <a:r>
              <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t>System Design Architecture</a:t>
            </a:r>
            <a:endPar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descr="A diagram of a diagram&#10;&#10;Description automatically generated">
            <a:extLst>
              <a:ext uri="{FF2B5EF4-FFF2-40B4-BE49-F238E27FC236}">
                <a16:creationId xmlns:a16="http://schemas.microsoft.com/office/drawing/2014/main" id="{CA97C1C3-D6A7-C77E-08B5-9AB70CF45E68}"/>
              </a:ext>
            </a:extLst>
          </p:cNvPr>
          <p:cNvPicPr>
            <a:picLocks noChangeAspect="1"/>
          </p:cNvPicPr>
          <p:nvPr/>
        </p:nvPicPr>
        <p:blipFill>
          <a:blip r:embed="rId3"/>
          <a:stretch>
            <a:fillRect/>
          </a:stretch>
        </p:blipFill>
        <p:spPr>
          <a:xfrm>
            <a:off x="2478640" y="793943"/>
            <a:ext cx="6125966" cy="3716150"/>
          </a:xfrm>
          <a:prstGeom prst="rect">
            <a:avLst/>
          </a:prstGeom>
        </p:spPr>
      </p:pic>
      <p:sp>
        <p:nvSpPr>
          <p:cNvPr id="7" name="TextBox 6">
            <a:extLst>
              <a:ext uri="{FF2B5EF4-FFF2-40B4-BE49-F238E27FC236}">
                <a16:creationId xmlns:a16="http://schemas.microsoft.com/office/drawing/2014/main" id="{BFCF5997-AFAF-5BA4-F117-5DF0165D3786}"/>
              </a:ext>
            </a:extLst>
          </p:cNvPr>
          <p:cNvSpPr txBox="1"/>
          <p:nvPr/>
        </p:nvSpPr>
        <p:spPr>
          <a:xfrm>
            <a:off x="115584" y="1361325"/>
            <a:ext cx="236434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Fine-tuned LLM model based on user's hospital affiliation</a:t>
            </a:r>
          </a:p>
          <a:p>
            <a:pPr marL="285750" indent="-285750">
              <a:buChar char="•"/>
            </a:pPr>
            <a:r>
              <a:rPr lang="en-US"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LLM's input and output will have audio functionality as well</a:t>
            </a:r>
          </a:p>
          <a:p>
            <a:pPr marL="285750" indent="-285750">
              <a:buChar char="•"/>
            </a:pPr>
            <a:r>
              <a:rPr lang="en-US"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Reviews given by user are used to update the databases</a:t>
            </a:r>
          </a:p>
          <a:p>
            <a:pPr marL="285750" indent="-285750">
              <a:buChar char="•"/>
            </a:pPr>
            <a:endParaRPr lang="en-US"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9359804"/>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CF73D-E38C-3ED2-3A4C-0003080BDDC7}"/>
              </a:ext>
            </a:extLst>
          </p:cNvPr>
          <p:cNvSpPr>
            <a:spLocks noGrp="1"/>
          </p:cNvSpPr>
          <p:nvPr>
            <p:ph type="title"/>
          </p:nvPr>
        </p:nvSpPr>
        <p:spPr>
          <a:xfrm>
            <a:off x="1516755" y="896766"/>
            <a:ext cx="1543674" cy="587544"/>
          </a:xfrm>
        </p:spPr>
        <p:txBody>
          <a:bodyPr/>
          <a:lstStyle/>
          <a:p>
            <a:r>
              <a:rPr lang="en-US" sz="24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UI Demo</a:t>
            </a:r>
          </a:p>
        </p:txBody>
      </p:sp>
      <p:sp>
        <p:nvSpPr>
          <p:cNvPr id="4" name="Title 1">
            <a:extLst>
              <a:ext uri="{FF2B5EF4-FFF2-40B4-BE49-F238E27FC236}">
                <a16:creationId xmlns:a16="http://schemas.microsoft.com/office/drawing/2014/main" id="{A78C4C34-EDE2-D092-737D-B4C34B583C64}"/>
              </a:ext>
            </a:extLst>
          </p:cNvPr>
          <p:cNvSpPr txBox="1">
            <a:spLocks/>
          </p:cNvSpPr>
          <p:nvPr/>
        </p:nvSpPr>
        <p:spPr>
          <a:xfrm>
            <a:off x="5460667" y="934439"/>
            <a:ext cx="2441744" cy="580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lus Jakarta Sans"/>
              <a:buNone/>
              <a:defRPr sz="3000" b="1"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chemeClr val="dk1"/>
              </a:buClr>
              <a:buSzPts val="3500"/>
              <a:buFont typeface="Plus Jakarta Sans"/>
              <a:buNone/>
              <a:defRPr sz="3500" b="1" i="0" u="none" strike="noStrike" cap="none">
                <a:solidFill>
                  <a:schemeClr val="dk1"/>
                </a:solidFill>
                <a:latin typeface="Plus Jakarta Sans"/>
                <a:ea typeface="Plus Jakarta Sans"/>
                <a:cs typeface="Plus Jakarta Sans"/>
                <a:sym typeface="Plus Jakarta Sans"/>
              </a:defRPr>
            </a:lvl2pPr>
            <a:lvl3pPr marR="0" lvl="2" algn="l" rtl="0">
              <a:lnSpc>
                <a:spcPct val="100000"/>
              </a:lnSpc>
              <a:spcBef>
                <a:spcPts val="0"/>
              </a:spcBef>
              <a:spcAft>
                <a:spcPts val="0"/>
              </a:spcAft>
              <a:buClr>
                <a:schemeClr val="dk1"/>
              </a:buClr>
              <a:buSzPts val="3500"/>
              <a:buFont typeface="Plus Jakarta Sans"/>
              <a:buNone/>
              <a:defRPr sz="3500" b="1" i="0" u="none" strike="noStrike" cap="none">
                <a:solidFill>
                  <a:schemeClr val="dk1"/>
                </a:solidFill>
                <a:latin typeface="Plus Jakarta Sans"/>
                <a:ea typeface="Plus Jakarta Sans"/>
                <a:cs typeface="Plus Jakarta Sans"/>
                <a:sym typeface="Plus Jakarta Sans"/>
              </a:defRPr>
            </a:lvl3pPr>
            <a:lvl4pPr marR="0" lvl="3" algn="l" rtl="0">
              <a:lnSpc>
                <a:spcPct val="100000"/>
              </a:lnSpc>
              <a:spcBef>
                <a:spcPts val="0"/>
              </a:spcBef>
              <a:spcAft>
                <a:spcPts val="0"/>
              </a:spcAft>
              <a:buClr>
                <a:schemeClr val="dk1"/>
              </a:buClr>
              <a:buSzPts val="3500"/>
              <a:buFont typeface="Plus Jakarta Sans"/>
              <a:buNone/>
              <a:defRPr sz="3500" b="1" i="0" u="none" strike="noStrike" cap="none">
                <a:solidFill>
                  <a:schemeClr val="dk1"/>
                </a:solidFill>
                <a:latin typeface="Plus Jakarta Sans"/>
                <a:ea typeface="Plus Jakarta Sans"/>
                <a:cs typeface="Plus Jakarta Sans"/>
                <a:sym typeface="Plus Jakarta Sans"/>
              </a:defRPr>
            </a:lvl4pPr>
            <a:lvl5pPr marR="0" lvl="4" algn="l" rtl="0">
              <a:lnSpc>
                <a:spcPct val="100000"/>
              </a:lnSpc>
              <a:spcBef>
                <a:spcPts val="0"/>
              </a:spcBef>
              <a:spcAft>
                <a:spcPts val="0"/>
              </a:spcAft>
              <a:buClr>
                <a:schemeClr val="dk1"/>
              </a:buClr>
              <a:buSzPts val="3500"/>
              <a:buFont typeface="Plus Jakarta Sans"/>
              <a:buNone/>
              <a:defRPr sz="3500" b="1" i="0" u="none" strike="noStrike" cap="none">
                <a:solidFill>
                  <a:schemeClr val="dk1"/>
                </a:solidFill>
                <a:latin typeface="Plus Jakarta Sans"/>
                <a:ea typeface="Plus Jakarta Sans"/>
                <a:cs typeface="Plus Jakarta Sans"/>
                <a:sym typeface="Plus Jakarta Sans"/>
              </a:defRPr>
            </a:lvl5pPr>
            <a:lvl6pPr marR="0" lvl="5" algn="l" rtl="0">
              <a:lnSpc>
                <a:spcPct val="100000"/>
              </a:lnSpc>
              <a:spcBef>
                <a:spcPts val="0"/>
              </a:spcBef>
              <a:spcAft>
                <a:spcPts val="0"/>
              </a:spcAft>
              <a:buClr>
                <a:schemeClr val="dk1"/>
              </a:buClr>
              <a:buSzPts val="3500"/>
              <a:buFont typeface="Plus Jakarta Sans"/>
              <a:buNone/>
              <a:defRPr sz="3500" b="1" i="0" u="none" strike="noStrike" cap="none">
                <a:solidFill>
                  <a:schemeClr val="dk1"/>
                </a:solidFill>
                <a:latin typeface="Plus Jakarta Sans"/>
                <a:ea typeface="Plus Jakarta Sans"/>
                <a:cs typeface="Plus Jakarta Sans"/>
                <a:sym typeface="Plus Jakarta Sans"/>
              </a:defRPr>
            </a:lvl6pPr>
            <a:lvl7pPr marR="0" lvl="6" algn="l" rtl="0">
              <a:lnSpc>
                <a:spcPct val="100000"/>
              </a:lnSpc>
              <a:spcBef>
                <a:spcPts val="0"/>
              </a:spcBef>
              <a:spcAft>
                <a:spcPts val="0"/>
              </a:spcAft>
              <a:buClr>
                <a:schemeClr val="dk1"/>
              </a:buClr>
              <a:buSzPts val="3500"/>
              <a:buFont typeface="Plus Jakarta Sans"/>
              <a:buNone/>
              <a:defRPr sz="3500" b="1" i="0" u="none" strike="noStrike" cap="none">
                <a:solidFill>
                  <a:schemeClr val="dk1"/>
                </a:solidFill>
                <a:latin typeface="Plus Jakarta Sans"/>
                <a:ea typeface="Plus Jakarta Sans"/>
                <a:cs typeface="Plus Jakarta Sans"/>
                <a:sym typeface="Plus Jakarta Sans"/>
              </a:defRPr>
            </a:lvl7pPr>
            <a:lvl8pPr marR="0" lvl="7" algn="l" rtl="0">
              <a:lnSpc>
                <a:spcPct val="100000"/>
              </a:lnSpc>
              <a:spcBef>
                <a:spcPts val="0"/>
              </a:spcBef>
              <a:spcAft>
                <a:spcPts val="0"/>
              </a:spcAft>
              <a:buClr>
                <a:schemeClr val="dk1"/>
              </a:buClr>
              <a:buSzPts val="3500"/>
              <a:buFont typeface="Plus Jakarta Sans"/>
              <a:buNone/>
              <a:defRPr sz="3500" b="1" i="0" u="none" strike="noStrike" cap="none">
                <a:solidFill>
                  <a:schemeClr val="dk1"/>
                </a:solidFill>
                <a:latin typeface="Plus Jakarta Sans"/>
                <a:ea typeface="Plus Jakarta Sans"/>
                <a:cs typeface="Plus Jakarta Sans"/>
                <a:sym typeface="Plus Jakarta Sans"/>
              </a:defRPr>
            </a:lvl8pPr>
            <a:lvl9pPr marR="0" lvl="8" algn="l" rtl="0">
              <a:lnSpc>
                <a:spcPct val="100000"/>
              </a:lnSpc>
              <a:spcBef>
                <a:spcPts val="0"/>
              </a:spcBef>
              <a:spcAft>
                <a:spcPts val="0"/>
              </a:spcAft>
              <a:buClr>
                <a:schemeClr val="dk1"/>
              </a:buClr>
              <a:buSzPts val="3500"/>
              <a:buFont typeface="Plus Jakarta Sans"/>
              <a:buNone/>
              <a:defRPr sz="3500" b="1" i="0" u="none" strike="noStrike" cap="none">
                <a:solidFill>
                  <a:schemeClr val="dk1"/>
                </a:solidFill>
                <a:latin typeface="Plus Jakarta Sans"/>
                <a:ea typeface="Plus Jakarta Sans"/>
                <a:cs typeface="Plus Jakarta Sans"/>
                <a:sym typeface="Plus Jakarta Sans"/>
              </a:defRPr>
            </a:lvl9pPr>
          </a:lstStyle>
          <a:p>
            <a:r>
              <a:rPr lang="en-US" sz="24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Best practices</a:t>
            </a:r>
            <a:endParaRPr lang="en-US"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DB60E723-F052-8227-E540-9B86080FF794}"/>
              </a:ext>
            </a:extLst>
          </p:cNvPr>
          <p:cNvPicPr>
            <a:picLocks noChangeAspect="1"/>
          </p:cNvPicPr>
          <p:nvPr/>
        </p:nvPicPr>
        <p:blipFill>
          <a:blip r:embed="rId2"/>
          <a:stretch>
            <a:fillRect/>
          </a:stretch>
        </p:blipFill>
        <p:spPr>
          <a:xfrm>
            <a:off x="1222664" y="1514560"/>
            <a:ext cx="2067296" cy="2882031"/>
          </a:xfrm>
          <a:prstGeom prst="rect">
            <a:avLst/>
          </a:prstGeom>
        </p:spPr>
      </p:pic>
      <p:cxnSp>
        <p:nvCxnSpPr>
          <p:cNvPr id="6" name="Straight Arrow Connector 5">
            <a:extLst>
              <a:ext uri="{FF2B5EF4-FFF2-40B4-BE49-F238E27FC236}">
                <a16:creationId xmlns:a16="http://schemas.microsoft.com/office/drawing/2014/main" id="{B1F2F349-EF32-0FBE-1E6F-2C5F793D1DC3}"/>
              </a:ext>
            </a:extLst>
          </p:cNvPr>
          <p:cNvCxnSpPr/>
          <p:nvPr/>
        </p:nvCxnSpPr>
        <p:spPr>
          <a:xfrm>
            <a:off x="4374572" y="934439"/>
            <a:ext cx="1483" cy="3512125"/>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81517C0-8A97-A7AC-20D6-94C29EDF326A}"/>
              </a:ext>
            </a:extLst>
          </p:cNvPr>
          <p:cNvSpPr txBox="1"/>
          <p:nvPr/>
        </p:nvSpPr>
        <p:spPr>
          <a:xfrm>
            <a:off x="4623955" y="1239486"/>
            <a:ext cx="3433451" cy="25569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300000"/>
              </a:lnSpc>
              <a:buChar char="•"/>
            </a:pPr>
            <a:r>
              <a:rPr lang="en-US"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Data privacy</a:t>
            </a:r>
          </a:p>
          <a:p>
            <a:pPr marL="285750" indent="-285750">
              <a:lnSpc>
                <a:spcPct val="300000"/>
              </a:lnSpc>
              <a:buChar char="•"/>
            </a:pPr>
            <a:r>
              <a:rPr lang="en-US"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Security compliance (HIPAA/SOC2)</a:t>
            </a:r>
          </a:p>
          <a:p>
            <a:pPr marL="285750" indent="-285750">
              <a:lnSpc>
                <a:spcPct val="300000"/>
              </a:lnSpc>
              <a:buChar char="•"/>
            </a:pPr>
            <a:r>
              <a:rPr lang="en-US"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Feedback during trial phase</a:t>
            </a:r>
          </a:p>
          <a:p>
            <a:pPr marL="285750" indent="-285750">
              <a:lnSpc>
                <a:spcPct val="300000"/>
              </a:lnSpc>
              <a:buChar char="•"/>
            </a:pPr>
            <a:r>
              <a:rPr lang="en-US"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Feature for anonymous login</a:t>
            </a:r>
          </a:p>
        </p:txBody>
      </p:sp>
      <p:sp>
        <p:nvSpPr>
          <p:cNvPr id="3" name="Title 1">
            <a:extLst>
              <a:ext uri="{FF2B5EF4-FFF2-40B4-BE49-F238E27FC236}">
                <a16:creationId xmlns:a16="http://schemas.microsoft.com/office/drawing/2014/main" id="{8E3687C7-7EFE-3AD8-5FBC-34B605054F5F}"/>
              </a:ext>
            </a:extLst>
          </p:cNvPr>
          <p:cNvSpPr txBox="1">
            <a:spLocks/>
          </p:cNvSpPr>
          <p:nvPr/>
        </p:nvSpPr>
        <p:spPr>
          <a:xfrm>
            <a:off x="2342777" y="227913"/>
            <a:ext cx="445844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lus Jakarta Sans"/>
              <a:buNone/>
              <a:defRPr sz="3000" b="1"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chemeClr val="dk1"/>
              </a:buClr>
              <a:buSzPts val="3500"/>
              <a:buFont typeface="Plus Jakarta Sans"/>
              <a:buNone/>
              <a:defRPr sz="3500" b="1" i="0" u="none" strike="noStrike" cap="none">
                <a:solidFill>
                  <a:schemeClr val="dk1"/>
                </a:solidFill>
                <a:latin typeface="Plus Jakarta Sans"/>
                <a:ea typeface="Plus Jakarta Sans"/>
                <a:cs typeface="Plus Jakarta Sans"/>
                <a:sym typeface="Plus Jakarta Sans"/>
              </a:defRPr>
            </a:lvl2pPr>
            <a:lvl3pPr marR="0" lvl="2" algn="l" rtl="0">
              <a:lnSpc>
                <a:spcPct val="100000"/>
              </a:lnSpc>
              <a:spcBef>
                <a:spcPts val="0"/>
              </a:spcBef>
              <a:spcAft>
                <a:spcPts val="0"/>
              </a:spcAft>
              <a:buClr>
                <a:schemeClr val="dk1"/>
              </a:buClr>
              <a:buSzPts val="3500"/>
              <a:buFont typeface="Plus Jakarta Sans"/>
              <a:buNone/>
              <a:defRPr sz="3500" b="1" i="0" u="none" strike="noStrike" cap="none">
                <a:solidFill>
                  <a:schemeClr val="dk1"/>
                </a:solidFill>
                <a:latin typeface="Plus Jakarta Sans"/>
                <a:ea typeface="Plus Jakarta Sans"/>
                <a:cs typeface="Plus Jakarta Sans"/>
                <a:sym typeface="Plus Jakarta Sans"/>
              </a:defRPr>
            </a:lvl3pPr>
            <a:lvl4pPr marR="0" lvl="3" algn="l" rtl="0">
              <a:lnSpc>
                <a:spcPct val="100000"/>
              </a:lnSpc>
              <a:spcBef>
                <a:spcPts val="0"/>
              </a:spcBef>
              <a:spcAft>
                <a:spcPts val="0"/>
              </a:spcAft>
              <a:buClr>
                <a:schemeClr val="dk1"/>
              </a:buClr>
              <a:buSzPts val="3500"/>
              <a:buFont typeface="Plus Jakarta Sans"/>
              <a:buNone/>
              <a:defRPr sz="3500" b="1" i="0" u="none" strike="noStrike" cap="none">
                <a:solidFill>
                  <a:schemeClr val="dk1"/>
                </a:solidFill>
                <a:latin typeface="Plus Jakarta Sans"/>
                <a:ea typeface="Plus Jakarta Sans"/>
                <a:cs typeface="Plus Jakarta Sans"/>
                <a:sym typeface="Plus Jakarta Sans"/>
              </a:defRPr>
            </a:lvl4pPr>
            <a:lvl5pPr marR="0" lvl="4" algn="l" rtl="0">
              <a:lnSpc>
                <a:spcPct val="100000"/>
              </a:lnSpc>
              <a:spcBef>
                <a:spcPts val="0"/>
              </a:spcBef>
              <a:spcAft>
                <a:spcPts val="0"/>
              </a:spcAft>
              <a:buClr>
                <a:schemeClr val="dk1"/>
              </a:buClr>
              <a:buSzPts val="3500"/>
              <a:buFont typeface="Plus Jakarta Sans"/>
              <a:buNone/>
              <a:defRPr sz="3500" b="1" i="0" u="none" strike="noStrike" cap="none">
                <a:solidFill>
                  <a:schemeClr val="dk1"/>
                </a:solidFill>
                <a:latin typeface="Plus Jakarta Sans"/>
                <a:ea typeface="Plus Jakarta Sans"/>
                <a:cs typeface="Plus Jakarta Sans"/>
                <a:sym typeface="Plus Jakarta Sans"/>
              </a:defRPr>
            </a:lvl5pPr>
            <a:lvl6pPr marR="0" lvl="5" algn="l" rtl="0">
              <a:lnSpc>
                <a:spcPct val="100000"/>
              </a:lnSpc>
              <a:spcBef>
                <a:spcPts val="0"/>
              </a:spcBef>
              <a:spcAft>
                <a:spcPts val="0"/>
              </a:spcAft>
              <a:buClr>
                <a:schemeClr val="dk1"/>
              </a:buClr>
              <a:buSzPts val="3500"/>
              <a:buFont typeface="Plus Jakarta Sans"/>
              <a:buNone/>
              <a:defRPr sz="3500" b="1" i="0" u="none" strike="noStrike" cap="none">
                <a:solidFill>
                  <a:schemeClr val="dk1"/>
                </a:solidFill>
                <a:latin typeface="Plus Jakarta Sans"/>
                <a:ea typeface="Plus Jakarta Sans"/>
                <a:cs typeface="Plus Jakarta Sans"/>
                <a:sym typeface="Plus Jakarta Sans"/>
              </a:defRPr>
            </a:lvl6pPr>
            <a:lvl7pPr marR="0" lvl="6" algn="l" rtl="0">
              <a:lnSpc>
                <a:spcPct val="100000"/>
              </a:lnSpc>
              <a:spcBef>
                <a:spcPts val="0"/>
              </a:spcBef>
              <a:spcAft>
                <a:spcPts val="0"/>
              </a:spcAft>
              <a:buClr>
                <a:schemeClr val="dk1"/>
              </a:buClr>
              <a:buSzPts val="3500"/>
              <a:buFont typeface="Plus Jakarta Sans"/>
              <a:buNone/>
              <a:defRPr sz="3500" b="1" i="0" u="none" strike="noStrike" cap="none">
                <a:solidFill>
                  <a:schemeClr val="dk1"/>
                </a:solidFill>
                <a:latin typeface="Plus Jakarta Sans"/>
                <a:ea typeface="Plus Jakarta Sans"/>
                <a:cs typeface="Plus Jakarta Sans"/>
                <a:sym typeface="Plus Jakarta Sans"/>
              </a:defRPr>
            </a:lvl7pPr>
            <a:lvl8pPr marR="0" lvl="7" algn="l" rtl="0">
              <a:lnSpc>
                <a:spcPct val="100000"/>
              </a:lnSpc>
              <a:spcBef>
                <a:spcPts val="0"/>
              </a:spcBef>
              <a:spcAft>
                <a:spcPts val="0"/>
              </a:spcAft>
              <a:buClr>
                <a:schemeClr val="dk1"/>
              </a:buClr>
              <a:buSzPts val="3500"/>
              <a:buFont typeface="Plus Jakarta Sans"/>
              <a:buNone/>
              <a:defRPr sz="3500" b="1" i="0" u="none" strike="noStrike" cap="none">
                <a:solidFill>
                  <a:schemeClr val="dk1"/>
                </a:solidFill>
                <a:latin typeface="Plus Jakarta Sans"/>
                <a:ea typeface="Plus Jakarta Sans"/>
                <a:cs typeface="Plus Jakarta Sans"/>
                <a:sym typeface="Plus Jakarta Sans"/>
              </a:defRPr>
            </a:lvl8pPr>
            <a:lvl9pPr marR="0" lvl="8" algn="l" rtl="0">
              <a:lnSpc>
                <a:spcPct val="100000"/>
              </a:lnSpc>
              <a:spcBef>
                <a:spcPts val="0"/>
              </a:spcBef>
              <a:spcAft>
                <a:spcPts val="0"/>
              </a:spcAft>
              <a:buClr>
                <a:schemeClr val="dk1"/>
              </a:buClr>
              <a:buSzPts val="3500"/>
              <a:buFont typeface="Plus Jakarta Sans"/>
              <a:buNone/>
              <a:defRPr sz="3500" b="1" i="0" u="none" strike="noStrike" cap="none">
                <a:solidFill>
                  <a:schemeClr val="dk1"/>
                </a:solidFill>
                <a:latin typeface="Plus Jakarta Sans"/>
                <a:ea typeface="Plus Jakarta Sans"/>
                <a:cs typeface="Plus Jakarta Sans"/>
                <a:sym typeface="Plus Jakarta Sans"/>
              </a:defRPr>
            </a:lvl9pPr>
          </a:lstStyle>
          <a:p>
            <a:pPr algn="ctr"/>
            <a:r>
              <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t>Product</a:t>
            </a:r>
            <a:endPar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7645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1"/>
        <p:cNvGrpSpPr/>
        <p:nvPr/>
      </p:nvGrpSpPr>
      <p:grpSpPr>
        <a:xfrm>
          <a:off x="0" y="0"/>
          <a:ext cx="0" cy="0"/>
          <a:chOff x="0" y="0"/>
          <a:chExt cx="0" cy="0"/>
        </a:xfrm>
      </p:grpSpPr>
      <p:sp>
        <p:nvSpPr>
          <p:cNvPr id="2042" name="Google Shape;2042;p63"/>
          <p:cNvSpPr txBox="1">
            <a:spLocks noGrp="1"/>
          </p:cNvSpPr>
          <p:nvPr>
            <p:ph type="subTitle" idx="3"/>
          </p:nvPr>
        </p:nvSpPr>
        <p:spPr>
          <a:xfrm>
            <a:off x="5089988" y="3454204"/>
            <a:ext cx="2204700" cy="42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Shahid Karim, MD</a:t>
            </a:r>
          </a:p>
          <a:p>
            <a:pPr marL="0" lvl="0" indent="0" algn="ctr" rtl="0">
              <a:spcBef>
                <a:spcPts val="0"/>
              </a:spcBef>
              <a:spcAft>
                <a:spcPts val="0"/>
              </a:spcAft>
              <a:buNone/>
            </a:pPr>
            <a:r>
              <a:rPr lang="en" sz="8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Cardiologist Consultant, Mayo Clinic</a:t>
            </a:r>
            <a:endParaRPr sz="8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043" name="Google Shape;2043;p63"/>
          <p:cNvSpPr txBox="1">
            <a:spLocks noGrp="1"/>
          </p:cNvSpPr>
          <p:nvPr>
            <p:ph type="subTitle" idx="4"/>
          </p:nvPr>
        </p:nvSpPr>
        <p:spPr>
          <a:xfrm>
            <a:off x="1847113" y="3454204"/>
            <a:ext cx="2203500" cy="42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Dolly Maiti</a:t>
            </a:r>
          </a:p>
          <a:p>
            <a:pPr marL="0" lvl="0" indent="0" algn="ctr" rtl="0">
              <a:spcBef>
                <a:spcPts val="0"/>
              </a:spcBef>
              <a:spcAft>
                <a:spcPts val="0"/>
              </a:spcAft>
              <a:buNone/>
            </a:pPr>
            <a:r>
              <a:rPr lang="en" sz="8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Clinical Research Assistant, Mayo Clinic</a:t>
            </a:r>
            <a:endParaRPr sz="8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044" name="Google Shape;2044;p63"/>
          <p:cNvSpPr txBox="1">
            <a:spLocks noGrp="1"/>
          </p:cNvSpPr>
          <p:nvPr>
            <p:ph type="title"/>
          </p:nvPr>
        </p:nvSpPr>
        <p:spPr>
          <a:xfrm>
            <a:off x="2907299" y="19979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tx1"/>
                </a:solidFill>
                <a:latin typeface="Calibri" panose="020F0502020204030204" pitchFamily="34" charset="0"/>
                <a:ea typeface="Calibri" panose="020F0502020204030204" pitchFamily="34" charset="0"/>
                <a:cs typeface="Calibri" panose="020F0502020204030204" pitchFamily="34" charset="0"/>
              </a:rPr>
              <a:t>Customer Discovery</a:t>
            </a:r>
            <a:endParaRPr sz="3200" dirty="0">
              <a:solidFill>
                <a:schemeClr val="tx1"/>
              </a:solidFill>
            </a:endParaRPr>
          </a:p>
        </p:txBody>
      </p:sp>
      <p:sp>
        <p:nvSpPr>
          <p:cNvPr id="2045" name="Google Shape;2045;p63"/>
          <p:cNvSpPr txBox="1">
            <a:spLocks noGrp="1"/>
          </p:cNvSpPr>
          <p:nvPr>
            <p:ph type="subTitle" idx="1"/>
          </p:nvPr>
        </p:nvSpPr>
        <p:spPr>
          <a:xfrm>
            <a:off x="5089996" y="3798303"/>
            <a:ext cx="2204700" cy="5727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1000" kern="1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"The large language model is a game-changer! It will not only streamline our training process but will also provide quick and precise answers to our specific questions.”</a:t>
            </a:r>
          </a:p>
        </p:txBody>
      </p:sp>
      <p:sp>
        <p:nvSpPr>
          <p:cNvPr id="2046" name="Google Shape;2046;p63"/>
          <p:cNvSpPr txBox="1">
            <a:spLocks noGrp="1"/>
          </p:cNvSpPr>
          <p:nvPr>
            <p:ph type="subTitle" idx="2"/>
          </p:nvPr>
        </p:nvSpPr>
        <p:spPr>
          <a:xfrm>
            <a:off x="1847310" y="3798303"/>
            <a:ext cx="2203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0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 love how QualityCareHub's training is tailored to our facility's specific needs. The interactive feedback system will allow us to pinpoint gaps in our knowledge, ensuring we get the targeted training we need to deliver quality patient care."</a:t>
            </a:r>
            <a:endParaRPr sz="1000" dirty="0">
              <a:solidFill>
                <a:schemeClr val="accent2">
                  <a:lumMod val="50000"/>
                </a:schemeClr>
              </a:solidFill>
            </a:endParaRPr>
          </a:p>
        </p:txBody>
      </p:sp>
      <p:pic>
        <p:nvPicPr>
          <p:cNvPr id="2047" name="Google Shape;2047;p63"/>
          <p:cNvPicPr preferRelativeResize="0">
            <a:picLocks noGrp="1"/>
          </p:cNvPicPr>
          <p:nvPr>
            <p:ph type="pic" idx="2"/>
          </p:nvPr>
        </p:nvPicPr>
        <p:blipFill rotWithShape="1">
          <a:blip r:embed="rId3"/>
          <a:srcRect l="1694" t="9769" r="3484" b="6990"/>
          <a:stretch/>
        </p:blipFill>
        <p:spPr>
          <a:xfrm>
            <a:off x="1885775" y="1396504"/>
            <a:ext cx="2164838" cy="1958696"/>
          </a:xfrm>
          <a:prstGeom prst="hexagon">
            <a:avLst>
              <a:gd name="adj" fmla="val 25000"/>
              <a:gd name="vf" fmla="val 115470"/>
            </a:avLst>
          </a:prstGeom>
          <a:noFill/>
          <a:ln>
            <a:noFill/>
          </a:ln>
        </p:spPr>
      </p:pic>
      <p:pic>
        <p:nvPicPr>
          <p:cNvPr id="2048" name="Google Shape;2048;p63"/>
          <p:cNvPicPr preferRelativeResize="0">
            <a:picLocks noGrp="1"/>
          </p:cNvPicPr>
          <p:nvPr>
            <p:ph type="pic" idx="3"/>
          </p:nvPr>
        </p:nvPicPr>
        <p:blipFill rotWithShape="1">
          <a:blip r:embed="rId4"/>
          <a:srcRect l="4669" t="5886" r="3022" b="7535"/>
          <a:stretch/>
        </p:blipFill>
        <p:spPr>
          <a:xfrm>
            <a:off x="5129138" y="1396802"/>
            <a:ext cx="2126400" cy="1892700"/>
          </a:xfrm>
          <a:prstGeom prst="hexagon">
            <a:avLst>
              <a:gd name="adj" fmla="val 25000"/>
              <a:gd name="vf" fmla="val 115470"/>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1"/>
        <p:cNvGrpSpPr/>
        <p:nvPr/>
      </p:nvGrpSpPr>
      <p:grpSpPr>
        <a:xfrm>
          <a:off x="0" y="0"/>
          <a:ext cx="0" cy="0"/>
          <a:chOff x="0" y="0"/>
          <a:chExt cx="0" cy="0"/>
        </a:xfrm>
      </p:grpSpPr>
      <p:sp>
        <p:nvSpPr>
          <p:cNvPr id="1662" name="Google Shape;1662;p47"/>
          <p:cNvSpPr txBox="1">
            <a:spLocks noGrp="1"/>
          </p:cNvSpPr>
          <p:nvPr>
            <p:ph type="title"/>
          </p:nvPr>
        </p:nvSpPr>
        <p:spPr>
          <a:xfrm>
            <a:off x="3396698" y="23987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tx1"/>
                </a:solidFill>
                <a:latin typeface="Calibri" panose="020F0502020204030204" pitchFamily="34" charset="0"/>
                <a:ea typeface="Calibri" panose="020F0502020204030204" pitchFamily="34" charset="0"/>
                <a:cs typeface="Calibri" panose="020F0502020204030204" pitchFamily="34" charset="0"/>
              </a:rPr>
              <a:t>Customers</a:t>
            </a:r>
            <a:endParaRPr sz="3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670" name="Google Shape;1670;p47"/>
          <p:cNvSpPr txBox="1">
            <a:spLocks noGrp="1"/>
          </p:cNvSpPr>
          <p:nvPr>
            <p:ph type="subTitle" idx="8"/>
          </p:nvPr>
        </p:nvSpPr>
        <p:spPr>
          <a:xfrm>
            <a:off x="1286980" y="1678053"/>
            <a:ext cx="1720147" cy="64058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Healthcare Institutions</a:t>
            </a:r>
          </a:p>
        </p:txBody>
      </p:sp>
      <p:sp>
        <p:nvSpPr>
          <p:cNvPr id="1671" name="Google Shape;1671;p47"/>
          <p:cNvSpPr txBox="1">
            <a:spLocks noGrp="1"/>
          </p:cNvSpPr>
          <p:nvPr>
            <p:ph type="subTitle" idx="9"/>
          </p:nvPr>
        </p:nvSpPr>
        <p:spPr>
          <a:xfrm>
            <a:off x="5863427" y="1812976"/>
            <a:ext cx="17307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Clinical Staff</a:t>
            </a:r>
            <a:endParaRPr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672" name="Google Shape;1672;p47"/>
          <p:cNvSpPr txBox="1">
            <a:spLocks noGrp="1"/>
          </p:cNvSpPr>
          <p:nvPr>
            <p:ph type="subTitle" idx="13"/>
          </p:nvPr>
        </p:nvSpPr>
        <p:spPr>
          <a:xfrm>
            <a:off x="1286980" y="3645732"/>
            <a:ext cx="2026756"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Skilled Nursing Facilities</a:t>
            </a:r>
            <a:endParaRPr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673" name="Google Shape;1673;p47"/>
          <p:cNvSpPr txBox="1">
            <a:spLocks noGrp="1"/>
          </p:cNvSpPr>
          <p:nvPr>
            <p:ph type="subTitle" idx="14"/>
          </p:nvPr>
        </p:nvSpPr>
        <p:spPr>
          <a:xfrm>
            <a:off x="5863427" y="3156719"/>
            <a:ext cx="1935227" cy="88984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Assisted living communities</a:t>
            </a:r>
            <a:endParaRPr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grpSp>
        <p:nvGrpSpPr>
          <p:cNvPr id="1675" name="Google Shape;1675;p47"/>
          <p:cNvGrpSpPr/>
          <p:nvPr/>
        </p:nvGrpSpPr>
        <p:grpSpPr>
          <a:xfrm>
            <a:off x="5188063" y="1807624"/>
            <a:ext cx="375319" cy="352148"/>
            <a:chOff x="-26583625" y="3917028"/>
            <a:chExt cx="315050" cy="295600"/>
          </a:xfrm>
        </p:grpSpPr>
        <p:sp>
          <p:nvSpPr>
            <p:cNvPr id="1676" name="Google Shape;1676;p47"/>
            <p:cNvSpPr/>
            <p:nvPr/>
          </p:nvSpPr>
          <p:spPr>
            <a:xfrm>
              <a:off x="-26413500" y="3918400"/>
              <a:ext cx="144925" cy="135125"/>
            </a:xfrm>
            <a:custGeom>
              <a:avLst/>
              <a:gdLst/>
              <a:ahLst/>
              <a:cxnLst/>
              <a:rect l="l" t="t" r="r" b="b"/>
              <a:pathLst>
                <a:path w="5797" h="5405" extrusionOk="0">
                  <a:moveTo>
                    <a:pt x="2317" y="1"/>
                  </a:moveTo>
                  <a:cubicBezTo>
                    <a:pt x="1515" y="1"/>
                    <a:pt x="685" y="309"/>
                    <a:pt x="0" y="993"/>
                  </a:cubicBezTo>
                  <a:lnTo>
                    <a:pt x="1008" y="1970"/>
                  </a:lnTo>
                  <a:cubicBezTo>
                    <a:pt x="1398" y="1581"/>
                    <a:pt x="1864" y="1407"/>
                    <a:pt x="2313" y="1407"/>
                  </a:cubicBezTo>
                  <a:cubicBezTo>
                    <a:pt x="2771" y="1407"/>
                    <a:pt x="3210" y="1588"/>
                    <a:pt x="3529" y="1907"/>
                  </a:cubicBezTo>
                  <a:cubicBezTo>
                    <a:pt x="3623" y="2002"/>
                    <a:pt x="3623" y="2254"/>
                    <a:pt x="3529" y="2380"/>
                  </a:cubicBezTo>
                  <a:cubicBezTo>
                    <a:pt x="3450" y="2427"/>
                    <a:pt x="3348" y="2450"/>
                    <a:pt x="3249" y="2450"/>
                  </a:cubicBezTo>
                  <a:cubicBezTo>
                    <a:pt x="3151" y="2450"/>
                    <a:pt x="3056" y="2427"/>
                    <a:pt x="2993" y="2380"/>
                  </a:cubicBezTo>
                  <a:cubicBezTo>
                    <a:pt x="2804" y="2175"/>
                    <a:pt x="2552" y="2057"/>
                    <a:pt x="2284" y="2057"/>
                  </a:cubicBezTo>
                  <a:cubicBezTo>
                    <a:pt x="2016" y="2057"/>
                    <a:pt x="1733" y="2175"/>
                    <a:pt x="1481" y="2443"/>
                  </a:cubicBezTo>
                  <a:lnTo>
                    <a:pt x="4411" y="5404"/>
                  </a:lnTo>
                  <a:cubicBezTo>
                    <a:pt x="5797" y="4018"/>
                    <a:pt x="5640" y="2065"/>
                    <a:pt x="4505" y="899"/>
                  </a:cubicBezTo>
                  <a:cubicBezTo>
                    <a:pt x="3931" y="325"/>
                    <a:pt x="3139" y="1"/>
                    <a:pt x="23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677" name="Google Shape;1677;p47"/>
            <p:cNvSpPr/>
            <p:nvPr/>
          </p:nvSpPr>
          <p:spPr>
            <a:xfrm>
              <a:off x="-26466275" y="4026700"/>
              <a:ext cx="78775" cy="77225"/>
            </a:xfrm>
            <a:custGeom>
              <a:avLst/>
              <a:gdLst/>
              <a:ahLst/>
              <a:cxnLst/>
              <a:rect l="l" t="t" r="r" b="b"/>
              <a:pathLst>
                <a:path w="3151" h="3089" extrusionOk="0">
                  <a:moveTo>
                    <a:pt x="1339" y="1"/>
                  </a:moveTo>
                  <a:cubicBezTo>
                    <a:pt x="1253" y="1"/>
                    <a:pt x="1166" y="32"/>
                    <a:pt x="1103" y="95"/>
                  </a:cubicBezTo>
                  <a:lnTo>
                    <a:pt x="126" y="1072"/>
                  </a:lnTo>
                  <a:cubicBezTo>
                    <a:pt x="0" y="1198"/>
                    <a:pt x="0" y="1387"/>
                    <a:pt x="126" y="1545"/>
                  </a:cubicBezTo>
                  <a:lnTo>
                    <a:pt x="1576" y="2994"/>
                  </a:lnTo>
                  <a:cubicBezTo>
                    <a:pt x="1639" y="3057"/>
                    <a:pt x="1725" y="3088"/>
                    <a:pt x="1812" y="3088"/>
                  </a:cubicBezTo>
                  <a:cubicBezTo>
                    <a:pt x="1899" y="3088"/>
                    <a:pt x="1985" y="3057"/>
                    <a:pt x="2048" y="2994"/>
                  </a:cubicBezTo>
                  <a:lnTo>
                    <a:pt x="3025" y="2017"/>
                  </a:lnTo>
                  <a:cubicBezTo>
                    <a:pt x="3151" y="1891"/>
                    <a:pt x="3151" y="1671"/>
                    <a:pt x="3025" y="1545"/>
                  </a:cubicBezTo>
                  <a:lnTo>
                    <a:pt x="1576" y="95"/>
                  </a:lnTo>
                  <a:cubicBezTo>
                    <a:pt x="1513" y="32"/>
                    <a:pt x="1426" y="1"/>
                    <a:pt x="13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678" name="Google Shape;1678;p47"/>
            <p:cNvSpPr/>
            <p:nvPr/>
          </p:nvSpPr>
          <p:spPr>
            <a:xfrm>
              <a:off x="-26583625" y="4077125"/>
              <a:ext cx="144925" cy="134700"/>
            </a:xfrm>
            <a:custGeom>
              <a:avLst/>
              <a:gdLst/>
              <a:ahLst/>
              <a:cxnLst/>
              <a:rect l="l" t="t" r="r" b="b"/>
              <a:pathLst>
                <a:path w="5797" h="5388" extrusionOk="0">
                  <a:moveTo>
                    <a:pt x="1355" y="0"/>
                  </a:moveTo>
                  <a:cubicBezTo>
                    <a:pt x="0" y="1386"/>
                    <a:pt x="158" y="3340"/>
                    <a:pt x="1292" y="4474"/>
                  </a:cubicBezTo>
                  <a:cubicBezTo>
                    <a:pt x="1890" y="5072"/>
                    <a:pt x="2710" y="5388"/>
                    <a:pt x="3497" y="5388"/>
                  </a:cubicBezTo>
                  <a:cubicBezTo>
                    <a:pt x="4348" y="5388"/>
                    <a:pt x="5135" y="5072"/>
                    <a:pt x="5797" y="4411"/>
                  </a:cubicBezTo>
                  <a:lnTo>
                    <a:pt x="4820" y="3434"/>
                  </a:lnTo>
                  <a:cubicBezTo>
                    <a:pt x="4431" y="3824"/>
                    <a:pt x="3964" y="3997"/>
                    <a:pt x="3516" y="3997"/>
                  </a:cubicBezTo>
                  <a:cubicBezTo>
                    <a:pt x="3058" y="3997"/>
                    <a:pt x="2619" y="3816"/>
                    <a:pt x="2300" y="3497"/>
                  </a:cubicBezTo>
                  <a:cubicBezTo>
                    <a:pt x="2174" y="3371"/>
                    <a:pt x="2174" y="3151"/>
                    <a:pt x="2300" y="3025"/>
                  </a:cubicBezTo>
                  <a:cubicBezTo>
                    <a:pt x="2347" y="2962"/>
                    <a:pt x="2434" y="2930"/>
                    <a:pt x="2524" y="2930"/>
                  </a:cubicBezTo>
                  <a:cubicBezTo>
                    <a:pt x="2615" y="2930"/>
                    <a:pt x="2710" y="2962"/>
                    <a:pt x="2773" y="3025"/>
                  </a:cubicBezTo>
                  <a:cubicBezTo>
                    <a:pt x="2962" y="3229"/>
                    <a:pt x="3214" y="3348"/>
                    <a:pt x="3481" y="3348"/>
                  </a:cubicBezTo>
                  <a:cubicBezTo>
                    <a:pt x="3749" y="3348"/>
                    <a:pt x="4033" y="3229"/>
                    <a:pt x="4285" y="2962"/>
                  </a:cubicBezTo>
                  <a:lnTo>
                    <a:pt x="13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679" name="Google Shape;1679;p47"/>
            <p:cNvSpPr/>
            <p:nvPr/>
          </p:nvSpPr>
          <p:spPr>
            <a:xfrm>
              <a:off x="-26581247" y="3917028"/>
              <a:ext cx="311125" cy="295600"/>
            </a:xfrm>
            <a:custGeom>
              <a:avLst/>
              <a:gdLst/>
              <a:ahLst/>
              <a:cxnLst/>
              <a:rect l="l" t="t" r="r" b="b"/>
              <a:pathLst>
                <a:path w="12445" h="11824" extrusionOk="0">
                  <a:moveTo>
                    <a:pt x="3419" y="1356"/>
                  </a:moveTo>
                  <a:cubicBezTo>
                    <a:pt x="3506" y="1356"/>
                    <a:pt x="3592" y="1379"/>
                    <a:pt x="3655" y="1426"/>
                  </a:cubicBezTo>
                  <a:cubicBezTo>
                    <a:pt x="3781" y="1552"/>
                    <a:pt x="3781" y="1741"/>
                    <a:pt x="3655" y="1899"/>
                  </a:cubicBezTo>
                  <a:cubicBezTo>
                    <a:pt x="3592" y="1962"/>
                    <a:pt x="3506" y="1994"/>
                    <a:pt x="3419" y="1994"/>
                  </a:cubicBezTo>
                  <a:cubicBezTo>
                    <a:pt x="3332" y="1994"/>
                    <a:pt x="3246" y="1962"/>
                    <a:pt x="3183" y="1899"/>
                  </a:cubicBezTo>
                  <a:cubicBezTo>
                    <a:pt x="3057" y="1804"/>
                    <a:pt x="3057" y="1552"/>
                    <a:pt x="3183" y="1426"/>
                  </a:cubicBezTo>
                  <a:cubicBezTo>
                    <a:pt x="3246" y="1379"/>
                    <a:pt x="3332" y="1356"/>
                    <a:pt x="3419" y="1356"/>
                  </a:cubicBezTo>
                  <a:close/>
                  <a:moveTo>
                    <a:pt x="4364" y="2277"/>
                  </a:moveTo>
                  <a:cubicBezTo>
                    <a:pt x="4451" y="2277"/>
                    <a:pt x="4537" y="2309"/>
                    <a:pt x="4600" y="2372"/>
                  </a:cubicBezTo>
                  <a:cubicBezTo>
                    <a:pt x="4726" y="2498"/>
                    <a:pt x="4726" y="2718"/>
                    <a:pt x="4600" y="2844"/>
                  </a:cubicBezTo>
                  <a:cubicBezTo>
                    <a:pt x="4537" y="2907"/>
                    <a:pt x="4451" y="2939"/>
                    <a:pt x="4364" y="2939"/>
                  </a:cubicBezTo>
                  <a:cubicBezTo>
                    <a:pt x="4277" y="2939"/>
                    <a:pt x="4191" y="2907"/>
                    <a:pt x="4128" y="2844"/>
                  </a:cubicBezTo>
                  <a:cubicBezTo>
                    <a:pt x="4002" y="2750"/>
                    <a:pt x="4002" y="2529"/>
                    <a:pt x="4128" y="2372"/>
                  </a:cubicBezTo>
                  <a:cubicBezTo>
                    <a:pt x="4191" y="2309"/>
                    <a:pt x="4277" y="2277"/>
                    <a:pt x="4364" y="2277"/>
                  </a:cubicBezTo>
                  <a:close/>
                  <a:moveTo>
                    <a:pt x="3179" y="2561"/>
                  </a:moveTo>
                  <a:cubicBezTo>
                    <a:pt x="3269" y="2561"/>
                    <a:pt x="3356" y="2592"/>
                    <a:pt x="3403" y="2655"/>
                  </a:cubicBezTo>
                  <a:cubicBezTo>
                    <a:pt x="3529" y="2781"/>
                    <a:pt x="3529" y="2970"/>
                    <a:pt x="3403" y="3128"/>
                  </a:cubicBezTo>
                  <a:cubicBezTo>
                    <a:pt x="3356" y="3191"/>
                    <a:pt x="3269" y="3222"/>
                    <a:pt x="3179" y="3222"/>
                  </a:cubicBezTo>
                  <a:cubicBezTo>
                    <a:pt x="3088" y="3222"/>
                    <a:pt x="2994" y="3191"/>
                    <a:pt x="2931" y="3128"/>
                  </a:cubicBezTo>
                  <a:cubicBezTo>
                    <a:pt x="2836" y="3002"/>
                    <a:pt x="2836" y="2781"/>
                    <a:pt x="2931" y="2655"/>
                  </a:cubicBezTo>
                  <a:cubicBezTo>
                    <a:pt x="2994" y="2592"/>
                    <a:pt x="3088" y="2561"/>
                    <a:pt x="3179" y="2561"/>
                  </a:cubicBezTo>
                  <a:close/>
                  <a:moveTo>
                    <a:pt x="1970" y="2813"/>
                  </a:moveTo>
                  <a:cubicBezTo>
                    <a:pt x="2056" y="2813"/>
                    <a:pt x="2143" y="2844"/>
                    <a:pt x="2206" y="2907"/>
                  </a:cubicBezTo>
                  <a:cubicBezTo>
                    <a:pt x="2300" y="3002"/>
                    <a:pt x="2300" y="3254"/>
                    <a:pt x="2206" y="3380"/>
                  </a:cubicBezTo>
                  <a:cubicBezTo>
                    <a:pt x="2143" y="3427"/>
                    <a:pt x="2048" y="3451"/>
                    <a:pt x="1958" y="3451"/>
                  </a:cubicBezTo>
                  <a:cubicBezTo>
                    <a:pt x="1867" y="3451"/>
                    <a:pt x="1781" y="3427"/>
                    <a:pt x="1733" y="3380"/>
                  </a:cubicBezTo>
                  <a:cubicBezTo>
                    <a:pt x="1607" y="3254"/>
                    <a:pt x="1607" y="3002"/>
                    <a:pt x="1733" y="2907"/>
                  </a:cubicBezTo>
                  <a:cubicBezTo>
                    <a:pt x="1796" y="2844"/>
                    <a:pt x="1883" y="2813"/>
                    <a:pt x="1970" y="2813"/>
                  </a:cubicBezTo>
                  <a:close/>
                  <a:moveTo>
                    <a:pt x="2946" y="3789"/>
                  </a:moveTo>
                  <a:cubicBezTo>
                    <a:pt x="3033" y="3789"/>
                    <a:pt x="3120" y="3821"/>
                    <a:pt x="3183" y="3884"/>
                  </a:cubicBezTo>
                  <a:cubicBezTo>
                    <a:pt x="3309" y="4010"/>
                    <a:pt x="3309" y="4199"/>
                    <a:pt x="3183" y="4356"/>
                  </a:cubicBezTo>
                  <a:cubicBezTo>
                    <a:pt x="3120" y="4419"/>
                    <a:pt x="3033" y="4451"/>
                    <a:pt x="2946" y="4451"/>
                  </a:cubicBezTo>
                  <a:cubicBezTo>
                    <a:pt x="2860" y="4451"/>
                    <a:pt x="2773" y="4419"/>
                    <a:pt x="2710" y="4356"/>
                  </a:cubicBezTo>
                  <a:cubicBezTo>
                    <a:pt x="2584" y="4230"/>
                    <a:pt x="2584" y="4010"/>
                    <a:pt x="2710" y="3884"/>
                  </a:cubicBezTo>
                  <a:cubicBezTo>
                    <a:pt x="2773" y="3821"/>
                    <a:pt x="2860" y="3789"/>
                    <a:pt x="2946" y="3789"/>
                  </a:cubicBezTo>
                  <a:close/>
                  <a:moveTo>
                    <a:pt x="9480" y="7381"/>
                  </a:moveTo>
                  <a:cubicBezTo>
                    <a:pt x="9570" y="7381"/>
                    <a:pt x="9657" y="7412"/>
                    <a:pt x="9704" y="7475"/>
                  </a:cubicBezTo>
                  <a:cubicBezTo>
                    <a:pt x="9830" y="7570"/>
                    <a:pt x="9830" y="7822"/>
                    <a:pt x="9704" y="7948"/>
                  </a:cubicBezTo>
                  <a:cubicBezTo>
                    <a:pt x="9657" y="7995"/>
                    <a:pt x="9570" y="8019"/>
                    <a:pt x="9480" y="8019"/>
                  </a:cubicBezTo>
                  <a:cubicBezTo>
                    <a:pt x="9389" y="8019"/>
                    <a:pt x="9295" y="7995"/>
                    <a:pt x="9232" y="7948"/>
                  </a:cubicBezTo>
                  <a:cubicBezTo>
                    <a:pt x="9074" y="7822"/>
                    <a:pt x="9074" y="7633"/>
                    <a:pt x="9232" y="7475"/>
                  </a:cubicBezTo>
                  <a:cubicBezTo>
                    <a:pt x="9295" y="7412"/>
                    <a:pt x="9389" y="7381"/>
                    <a:pt x="9480" y="7381"/>
                  </a:cubicBezTo>
                  <a:close/>
                  <a:moveTo>
                    <a:pt x="5955" y="3640"/>
                  </a:moveTo>
                  <a:cubicBezTo>
                    <a:pt x="6223" y="3640"/>
                    <a:pt x="6491" y="3742"/>
                    <a:pt x="6680" y="3947"/>
                  </a:cubicBezTo>
                  <a:lnTo>
                    <a:pt x="8129" y="5396"/>
                  </a:lnTo>
                  <a:cubicBezTo>
                    <a:pt x="8538" y="5806"/>
                    <a:pt x="8538" y="6467"/>
                    <a:pt x="8129" y="6877"/>
                  </a:cubicBezTo>
                  <a:lnTo>
                    <a:pt x="7152" y="7853"/>
                  </a:lnTo>
                  <a:cubicBezTo>
                    <a:pt x="6963" y="8058"/>
                    <a:pt x="6695" y="8161"/>
                    <a:pt x="6428" y="8161"/>
                  </a:cubicBezTo>
                  <a:cubicBezTo>
                    <a:pt x="6160" y="8161"/>
                    <a:pt x="5892" y="8058"/>
                    <a:pt x="5703" y="7853"/>
                  </a:cubicBezTo>
                  <a:lnTo>
                    <a:pt x="4254" y="6404"/>
                  </a:lnTo>
                  <a:cubicBezTo>
                    <a:pt x="3844" y="5995"/>
                    <a:pt x="3844" y="5333"/>
                    <a:pt x="4254" y="4955"/>
                  </a:cubicBezTo>
                  <a:lnTo>
                    <a:pt x="5230" y="3947"/>
                  </a:lnTo>
                  <a:cubicBezTo>
                    <a:pt x="5419" y="3742"/>
                    <a:pt x="5687" y="3640"/>
                    <a:pt x="5955" y="3640"/>
                  </a:cubicBezTo>
                  <a:close/>
                  <a:moveTo>
                    <a:pt x="10464" y="8357"/>
                  </a:moveTo>
                  <a:cubicBezTo>
                    <a:pt x="10555" y="8357"/>
                    <a:pt x="10649" y="8389"/>
                    <a:pt x="10712" y="8452"/>
                  </a:cubicBezTo>
                  <a:cubicBezTo>
                    <a:pt x="10807" y="8578"/>
                    <a:pt x="10807" y="8799"/>
                    <a:pt x="10712" y="8925"/>
                  </a:cubicBezTo>
                  <a:cubicBezTo>
                    <a:pt x="10649" y="8988"/>
                    <a:pt x="10555" y="9019"/>
                    <a:pt x="10464" y="9019"/>
                  </a:cubicBezTo>
                  <a:cubicBezTo>
                    <a:pt x="10374" y="9019"/>
                    <a:pt x="10287" y="8988"/>
                    <a:pt x="10240" y="8925"/>
                  </a:cubicBezTo>
                  <a:cubicBezTo>
                    <a:pt x="10082" y="8799"/>
                    <a:pt x="10082" y="8610"/>
                    <a:pt x="10240" y="8452"/>
                  </a:cubicBezTo>
                  <a:cubicBezTo>
                    <a:pt x="10287" y="8389"/>
                    <a:pt x="10374" y="8357"/>
                    <a:pt x="10464" y="8357"/>
                  </a:cubicBezTo>
                  <a:close/>
                  <a:moveTo>
                    <a:pt x="9247" y="8602"/>
                  </a:moveTo>
                  <a:cubicBezTo>
                    <a:pt x="9334" y="8602"/>
                    <a:pt x="9421" y="8625"/>
                    <a:pt x="9484" y="8673"/>
                  </a:cubicBezTo>
                  <a:cubicBezTo>
                    <a:pt x="9610" y="8799"/>
                    <a:pt x="9610" y="9051"/>
                    <a:pt x="9484" y="9145"/>
                  </a:cubicBezTo>
                  <a:cubicBezTo>
                    <a:pt x="9421" y="9208"/>
                    <a:pt x="9334" y="9240"/>
                    <a:pt x="9247" y="9240"/>
                  </a:cubicBezTo>
                  <a:cubicBezTo>
                    <a:pt x="9161" y="9240"/>
                    <a:pt x="9074" y="9208"/>
                    <a:pt x="9011" y="9145"/>
                  </a:cubicBezTo>
                  <a:cubicBezTo>
                    <a:pt x="8854" y="9051"/>
                    <a:pt x="8854" y="8830"/>
                    <a:pt x="9011" y="8673"/>
                  </a:cubicBezTo>
                  <a:cubicBezTo>
                    <a:pt x="9074" y="8625"/>
                    <a:pt x="9161" y="8602"/>
                    <a:pt x="9247" y="8602"/>
                  </a:cubicBezTo>
                  <a:close/>
                  <a:moveTo>
                    <a:pt x="8030" y="8862"/>
                  </a:moveTo>
                  <a:cubicBezTo>
                    <a:pt x="8121" y="8862"/>
                    <a:pt x="8208" y="8893"/>
                    <a:pt x="8255" y="8956"/>
                  </a:cubicBezTo>
                  <a:cubicBezTo>
                    <a:pt x="8381" y="9082"/>
                    <a:pt x="8381" y="9303"/>
                    <a:pt x="8255" y="9429"/>
                  </a:cubicBezTo>
                  <a:cubicBezTo>
                    <a:pt x="8192" y="9492"/>
                    <a:pt x="8105" y="9523"/>
                    <a:pt x="8019" y="9523"/>
                  </a:cubicBezTo>
                  <a:cubicBezTo>
                    <a:pt x="7932" y="9523"/>
                    <a:pt x="7845" y="9492"/>
                    <a:pt x="7782" y="9429"/>
                  </a:cubicBezTo>
                  <a:cubicBezTo>
                    <a:pt x="7656" y="9303"/>
                    <a:pt x="7656" y="9082"/>
                    <a:pt x="7782" y="8956"/>
                  </a:cubicBezTo>
                  <a:cubicBezTo>
                    <a:pt x="7845" y="8893"/>
                    <a:pt x="7940" y="8862"/>
                    <a:pt x="8030" y="8862"/>
                  </a:cubicBezTo>
                  <a:close/>
                  <a:moveTo>
                    <a:pt x="8964" y="9862"/>
                  </a:moveTo>
                  <a:cubicBezTo>
                    <a:pt x="9050" y="9862"/>
                    <a:pt x="9137" y="9885"/>
                    <a:pt x="9200" y="9933"/>
                  </a:cubicBezTo>
                  <a:cubicBezTo>
                    <a:pt x="9326" y="10059"/>
                    <a:pt x="9326" y="10279"/>
                    <a:pt x="9200" y="10405"/>
                  </a:cubicBezTo>
                  <a:cubicBezTo>
                    <a:pt x="9137" y="10468"/>
                    <a:pt x="9050" y="10500"/>
                    <a:pt x="8964" y="10500"/>
                  </a:cubicBezTo>
                  <a:cubicBezTo>
                    <a:pt x="8877" y="10500"/>
                    <a:pt x="8791" y="10468"/>
                    <a:pt x="8727" y="10405"/>
                  </a:cubicBezTo>
                  <a:cubicBezTo>
                    <a:pt x="8601" y="10311"/>
                    <a:pt x="8601" y="10059"/>
                    <a:pt x="8727" y="9933"/>
                  </a:cubicBezTo>
                  <a:cubicBezTo>
                    <a:pt x="8791" y="9885"/>
                    <a:pt x="8877" y="9862"/>
                    <a:pt x="8964" y="9862"/>
                  </a:cubicBezTo>
                  <a:close/>
                  <a:moveTo>
                    <a:pt x="3415" y="1"/>
                  </a:moveTo>
                  <a:cubicBezTo>
                    <a:pt x="2616" y="1"/>
                    <a:pt x="1812" y="308"/>
                    <a:pt x="1198" y="922"/>
                  </a:cubicBezTo>
                  <a:cubicBezTo>
                    <a:pt x="1" y="2151"/>
                    <a:pt x="1" y="4104"/>
                    <a:pt x="1198" y="5333"/>
                  </a:cubicBezTo>
                  <a:lnTo>
                    <a:pt x="6806" y="10941"/>
                  </a:lnTo>
                  <a:cubicBezTo>
                    <a:pt x="7404" y="11508"/>
                    <a:pt x="8223" y="11823"/>
                    <a:pt x="9011" y="11823"/>
                  </a:cubicBezTo>
                  <a:cubicBezTo>
                    <a:pt x="9799" y="11823"/>
                    <a:pt x="10618" y="11508"/>
                    <a:pt x="11216" y="10941"/>
                  </a:cubicBezTo>
                  <a:cubicBezTo>
                    <a:pt x="12445" y="9712"/>
                    <a:pt x="12445" y="7727"/>
                    <a:pt x="11216" y="6530"/>
                  </a:cubicBezTo>
                  <a:lnTo>
                    <a:pt x="5609" y="922"/>
                  </a:lnTo>
                  <a:cubicBezTo>
                    <a:pt x="5010" y="308"/>
                    <a:pt x="4214" y="1"/>
                    <a:pt x="3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1680" name="Google Shape;1680;p47"/>
          <p:cNvGrpSpPr/>
          <p:nvPr/>
        </p:nvGrpSpPr>
        <p:grpSpPr>
          <a:xfrm>
            <a:off x="672294" y="1730453"/>
            <a:ext cx="350004" cy="348128"/>
            <a:chOff x="-24353075" y="3891250"/>
            <a:chExt cx="293800" cy="292225"/>
          </a:xfrm>
        </p:grpSpPr>
        <p:sp>
          <p:nvSpPr>
            <p:cNvPr id="1681" name="Google Shape;1681;p47"/>
            <p:cNvSpPr/>
            <p:nvPr/>
          </p:nvSpPr>
          <p:spPr>
            <a:xfrm>
              <a:off x="-24251475" y="4012525"/>
              <a:ext cx="88225" cy="65400"/>
            </a:xfrm>
            <a:custGeom>
              <a:avLst/>
              <a:gdLst/>
              <a:ahLst/>
              <a:cxnLst/>
              <a:rect l="l" t="t" r="r" b="b"/>
              <a:pathLst>
                <a:path w="3529" h="2616" extrusionOk="0">
                  <a:moveTo>
                    <a:pt x="725" y="1"/>
                  </a:moveTo>
                  <a:cubicBezTo>
                    <a:pt x="315" y="1"/>
                    <a:pt x="0" y="347"/>
                    <a:pt x="0" y="725"/>
                  </a:cubicBezTo>
                  <a:cubicBezTo>
                    <a:pt x="0" y="1356"/>
                    <a:pt x="1040" y="2049"/>
                    <a:pt x="1733" y="2616"/>
                  </a:cubicBezTo>
                  <a:cubicBezTo>
                    <a:pt x="2458" y="2017"/>
                    <a:pt x="3466" y="1356"/>
                    <a:pt x="3466" y="725"/>
                  </a:cubicBezTo>
                  <a:cubicBezTo>
                    <a:pt x="3529" y="410"/>
                    <a:pt x="3277" y="1"/>
                    <a:pt x="2804" y="1"/>
                  </a:cubicBezTo>
                  <a:cubicBezTo>
                    <a:pt x="2300" y="1"/>
                    <a:pt x="2111" y="599"/>
                    <a:pt x="2111" y="599"/>
                  </a:cubicBezTo>
                  <a:cubicBezTo>
                    <a:pt x="2063" y="745"/>
                    <a:pt x="1906" y="824"/>
                    <a:pt x="1753" y="824"/>
                  </a:cubicBezTo>
                  <a:cubicBezTo>
                    <a:pt x="1607" y="824"/>
                    <a:pt x="1464" y="753"/>
                    <a:pt x="1418" y="599"/>
                  </a:cubicBezTo>
                  <a:cubicBezTo>
                    <a:pt x="1418" y="568"/>
                    <a:pt x="1229" y="1"/>
                    <a:pt x="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682" name="Google Shape;1682;p47"/>
            <p:cNvSpPr/>
            <p:nvPr/>
          </p:nvSpPr>
          <p:spPr>
            <a:xfrm>
              <a:off x="-24353075" y="3891250"/>
              <a:ext cx="293800" cy="292225"/>
            </a:xfrm>
            <a:custGeom>
              <a:avLst/>
              <a:gdLst/>
              <a:ahLst/>
              <a:cxnLst/>
              <a:rect l="l" t="t" r="r" b="b"/>
              <a:pathLst>
                <a:path w="11752" h="11689" extrusionOk="0">
                  <a:moveTo>
                    <a:pt x="6837" y="4159"/>
                  </a:moveTo>
                  <a:cubicBezTo>
                    <a:pt x="7624" y="4159"/>
                    <a:pt x="8223" y="4789"/>
                    <a:pt x="8223" y="5576"/>
                  </a:cubicBezTo>
                  <a:cubicBezTo>
                    <a:pt x="8254" y="6616"/>
                    <a:pt x="7309" y="7183"/>
                    <a:pt x="6049" y="8223"/>
                  </a:cubicBezTo>
                  <a:cubicBezTo>
                    <a:pt x="5986" y="8286"/>
                    <a:pt x="5907" y="8317"/>
                    <a:pt x="5829" y="8317"/>
                  </a:cubicBezTo>
                  <a:cubicBezTo>
                    <a:pt x="5750" y="8317"/>
                    <a:pt x="5671" y="8286"/>
                    <a:pt x="5608" y="8223"/>
                  </a:cubicBezTo>
                  <a:cubicBezTo>
                    <a:pt x="4348" y="7183"/>
                    <a:pt x="3403" y="6585"/>
                    <a:pt x="3403" y="5576"/>
                  </a:cubicBezTo>
                  <a:cubicBezTo>
                    <a:pt x="3403" y="4789"/>
                    <a:pt x="4033" y="4159"/>
                    <a:pt x="4789" y="4159"/>
                  </a:cubicBezTo>
                  <a:cubicBezTo>
                    <a:pt x="5293" y="4159"/>
                    <a:pt x="5608" y="4411"/>
                    <a:pt x="5797" y="4663"/>
                  </a:cubicBezTo>
                  <a:cubicBezTo>
                    <a:pt x="6018" y="4411"/>
                    <a:pt x="6364" y="4159"/>
                    <a:pt x="6837" y="4159"/>
                  </a:cubicBezTo>
                  <a:close/>
                  <a:moveTo>
                    <a:pt x="4474" y="0"/>
                  </a:moveTo>
                  <a:cubicBezTo>
                    <a:pt x="3875" y="0"/>
                    <a:pt x="3466" y="473"/>
                    <a:pt x="3466" y="1008"/>
                  </a:cubicBezTo>
                  <a:lnTo>
                    <a:pt x="3466" y="3466"/>
                  </a:lnTo>
                  <a:lnTo>
                    <a:pt x="1008" y="3466"/>
                  </a:lnTo>
                  <a:cubicBezTo>
                    <a:pt x="410" y="3466"/>
                    <a:pt x="0" y="3938"/>
                    <a:pt x="0" y="4474"/>
                  </a:cubicBezTo>
                  <a:lnTo>
                    <a:pt x="0" y="7246"/>
                  </a:lnTo>
                  <a:cubicBezTo>
                    <a:pt x="0" y="7813"/>
                    <a:pt x="473" y="8254"/>
                    <a:pt x="1008" y="8254"/>
                  </a:cubicBezTo>
                  <a:lnTo>
                    <a:pt x="3466" y="8254"/>
                  </a:lnTo>
                  <a:lnTo>
                    <a:pt x="3466" y="10649"/>
                  </a:lnTo>
                  <a:cubicBezTo>
                    <a:pt x="3466" y="11247"/>
                    <a:pt x="3938" y="11688"/>
                    <a:pt x="4474" y="11688"/>
                  </a:cubicBezTo>
                  <a:lnTo>
                    <a:pt x="7246" y="11688"/>
                  </a:lnTo>
                  <a:cubicBezTo>
                    <a:pt x="7813" y="11688"/>
                    <a:pt x="8254" y="11216"/>
                    <a:pt x="8254" y="10649"/>
                  </a:cubicBezTo>
                  <a:lnTo>
                    <a:pt x="8254" y="8254"/>
                  </a:lnTo>
                  <a:lnTo>
                    <a:pt x="10680" y="8254"/>
                  </a:lnTo>
                  <a:cubicBezTo>
                    <a:pt x="11279" y="8254"/>
                    <a:pt x="11720" y="7782"/>
                    <a:pt x="11720" y="7246"/>
                  </a:cubicBezTo>
                  <a:lnTo>
                    <a:pt x="11720" y="4474"/>
                  </a:lnTo>
                  <a:cubicBezTo>
                    <a:pt x="11751" y="3938"/>
                    <a:pt x="11279" y="3466"/>
                    <a:pt x="10680" y="3466"/>
                  </a:cubicBezTo>
                  <a:lnTo>
                    <a:pt x="8254" y="3466"/>
                  </a:lnTo>
                  <a:lnTo>
                    <a:pt x="8254" y="1008"/>
                  </a:lnTo>
                  <a:cubicBezTo>
                    <a:pt x="8254" y="410"/>
                    <a:pt x="7782" y="0"/>
                    <a:pt x="7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grpSp>
        <p:nvGrpSpPr>
          <p:cNvPr id="1683" name="Google Shape;1683;p47"/>
          <p:cNvGrpSpPr/>
          <p:nvPr/>
        </p:nvGrpSpPr>
        <p:grpSpPr>
          <a:xfrm>
            <a:off x="5187081" y="3580172"/>
            <a:ext cx="315307" cy="351910"/>
            <a:chOff x="-23962425" y="3519475"/>
            <a:chExt cx="264675" cy="295400"/>
          </a:xfrm>
        </p:grpSpPr>
        <p:sp>
          <p:nvSpPr>
            <p:cNvPr id="1684" name="Google Shape;1684;p47"/>
            <p:cNvSpPr/>
            <p:nvPr/>
          </p:nvSpPr>
          <p:spPr>
            <a:xfrm>
              <a:off x="-23961625" y="3580925"/>
              <a:ext cx="263875" cy="233950"/>
            </a:xfrm>
            <a:custGeom>
              <a:avLst/>
              <a:gdLst/>
              <a:ahLst/>
              <a:cxnLst/>
              <a:rect l="l" t="t" r="r" b="b"/>
              <a:pathLst>
                <a:path w="10555" h="9358" extrusionOk="0">
                  <a:moveTo>
                    <a:pt x="1701" y="3119"/>
                  </a:moveTo>
                  <a:cubicBezTo>
                    <a:pt x="1890" y="3119"/>
                    <a:pt x="2048" y="3277"/>
                    <a:pt x="2048" y="3466"/>
                  </a:cubicBezTo>
                  <a:lnTo>
                    <a:pt x="2048" y="4159"/>
                  </a:lnTo>
                  <a:cubicBezTo>
                    <a:pt x="2048" y="4379"/>
                    <a:pt x="2205" y="4537"/>
                    <a:pt x="2394" y="4537"/>
                  </a:cubicBezTo>
                  <a:lnTo>
                    <a:pt x="3119" y="4537"/>
                  </a:lnTo>
                  <a:cubicBezTo>
                    <a:pt x="3308" y="4537"/>
                    <a:pt x="3466" y="4663"/>
                    <a:pt x="3466" y="4883"/>
                  </a:cubicBezTo>
                  <a:cubicBezTo>
                    <a:pt x="3466" y="5072"/>
                    <a:pt x="3308" y="5230"/>
                    <a:pt x="3119" y="5230"/>
                  </a:cubicBezTo>
                  <a:lnTo>
                    <a:pt x="2394" y="5230"/>
                  </a:lnTo>
                  <a:cubicBezTo>
                    <a:pt x="1796" y="5198"/>
                    <a:pt x="1323" y="4726"/>
                    <a:pt x="1323" y="4159"/>
                  </a:cubicBezTo>
                  <a:lnTo>
                    <a:pt x="1323" y="3466"/>
                  </a:lnTo>
                  <a:cubicBezTo>
                    <a:pt x="1323" y="3277"/>
                    <a:pt x="1512" y="3119"/>
                    <a:pt x="1701" y="3119"/>
                  </a:cubicBezTo>
                  <a:close/>
                  <a:moveTo>
                    <a:pt x="3781" y="6585"/>
                  </a:moveTo>
                  <a:lnTo>
                    <a:pt x="3781" y="6931"/>
                  </a:lnTo>
                  <a:cubicBezTo>
                    <a:pt x="3781" y="7120"/>
                    <a:pt x="3623" y="7278"/>
                    <a:pt x="3434" y="7278"/>
                  </a:cubicBezTo>
                  <a:cubicBezTo>
                    <a:pt x="3214" y="7278"/>
                    <a:pt x="3056" y="7120"/>
                    <a:pt x="3056" y="6931"/>
                  </a:cubicBezTo>
                  <a:lnTo>
                    <a:pt x="3056" y="6585"/>
                  </a:lnTo>
                  <a:close/>
                  <a:moveTo>
                    <a:pt x="6900" y="0"/>
                  </a:moveTo>
                  <a:cubicBezTo>
                    <a:pt x="5986" y="0"/>
                    <a:pt x="5293" y="693"/>
                    <a:pt x="5293" y="1607"/>
                  </a:cubicBezTo>
                  <a:cubicBezTo>
                    <a:pt x="5293" y="2363"/>
                    <a:pt x="5765" y="2741"/>
                    <a:pt x="6238" y="3182"/>
                  </a:cubicBezTo>
                  <a:lnTo>
                    <a:pt x="7561" y="4379"/>
                  </a:lnTo>
                  <a:lnTo>
                    <a:pt x="7561" y="7624"/>
                  </a:lnTo>
                  <a:cubicBezTo>
                    <a:pt x="7561" y="8223"/>
                    <a:pt x="7089" y="8664"/>
                    <a:pt x="6553" y="8664"/>
                  </a:cubicBezTo>
                  <a:lnTo>
                    <a:pt x="4820" y="8664"/>
                  </a:lnTo>
                  <a:cubicBezTo>
                    <a:pt x="4348" y="8664"/>
                    <a:pt x="3938" y="8349"/>
                    <a:pt x="3812" y="7876"/>
                  </a:cubicBezTo>
                  <a:cubicBezTo>
                    <a:pt x="4222" y="7719"/>
                    <a:pt x="4505" y="7372"/>
                    <a:pt x="4505" y="6931"/>
                  </a:cubicBezTo>
                  <a:lnTo>
                    <a:pt x="4505" y="6585"/>
                  </a:lnTo>
                  <a:lnTo>
                    <a:pt x="5198" y="6585"/>
                  </a:lnTo>
                  <a:cubicBezTo>
                    <a:pt x="6144" y="6585"/>
                    <a:pt x="6931" y="5797"/>
                    <a:pt x="6931" y="4852"/>
                  </a:cubicBezTo>
                  <a:lnTo>
                    <a:pt x="6931" y="4631"/>
                  </a:lnTo>
                  <a:lnTo>
                    <a:pt x="5829" y="3686"/>
                  </a:lnTo>
                  <a:cubicBezTo>
                    <a:pt x="5671" y="3529"/>
                    <a:pt x="5482" y="3371"/>
                    <a:pt x="5293" y="3182"/>
                  </a:cubicBezTo>
                  <a:cubicBezTo>
                    <a:pt x="4568" y="3151"/>
                    <a:pt x="3875" y="2899"/>
                    <a:pt x="3182" y="2332"/>
                  </a:cubicBezTo>
                  <a:cubicBezTo>
                    <a:pt x="2720" y="1911"/>
                    <a:pt x="1880" y="1701"/>
                    <a:pt x="1091" y="1701"/>
                  </a:cubicBezTo>
                  <a:cubicBezTo>
                    <a:pt x="697" y="1701"/>
                    <a:pt x="315" y="1754"/>
                    <a:pt x="0" y="1859"/>
                  </a:cubicBezTo>
                  <a:lnTo>
                    <a:pt x="0" y="4883"/>
                  </a:lnTo>
                  <a:cubicBezTo>
                    <a:pt x="0" y="5829"/>
                    <a:pt x="788" y="6616"/>
                    <a:pt x="1733" y="6616"/>
                  </a:cubicBezTo>
                  <a:lnTo>
                    <a:pt x="2457" y="6616"/>
                  </a:lnTo>
                  <a:lnTo>
                    <a:pt x="2457" y="6963"/>
                  </a:lnTo>
                  <a:cubicBezTo>
                    <a:pt x="2394" y="7404"/>
                    <a:pt x="2678" y="7782"/>
                    <a:pt x="3119" y="7908"/>
                  </a:cubicBezTo>
                  <a:cubicBezTo>
                    <a:pt x="3277" y="8727"/>
                    <a:pt x="3970" y="9357"/>
                    <a:pt x="4820" y="9357"/>
                  </a:cubicBezTo>
                  <a:lnTo>
                    <a:pt x="6553" y="9357"/>
                  </a:lnTo>
                  <a:cubicBezTo>
                    <a:pt x="7498" y="9357"/>
                    <a:pt x="8286" y="8569"/>
                    <a:pt x="8286" y="7624"/>
                  </a:cubicBezTo>
                  <a:lnTo>
                    <a:pt x="8286" y="4379"/>
                  </a:lnTo>
                  <a:cubicBezTo>
                    <a:pt x="9294" y="3497"/>
                    <a:pt x="9546" y="3277"/>
                    <a:pt x="9546" y="3277"/>
                  </a:cubicBezTo>
                  <a:cubicBezTo>
                    <a:pt x="9987" y="2867"/>
                    <a:pt x="10554" y="2395"/>
                    <a:pt x="10554" y="1607"/>
                  </a:cubicBezTo>
                  <a:cubicBezTo>
                    <a:pt x="10554" y="693"/>
                    <a:pt x="9830" y="0"/>
                    <a:pt x="8948" y="0"/>
                  </a:cubicBezTo>
                  <a:cubicBezTo>
                    <a:pt x="8538" y="0"/>
                    <a:pt x="8191" y="126"/>
                    <a:pt x="7908" y="347"/>
                  </a:cubicBezTo>
                  <a:cubicBezTo>
                    <a:pt x="7656" y="95"/>
                    <a:pt x="7278" y="0"/>
                    <a:pt x="69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685" name="Google Shape;1685;p47"/>
            <p:cNvSpPr/>
            <p:nvPr/>
          </p:nvSpPr>
          <p:spPr>
            <a:xfrm>
              <a:off x="-23962425" y="3519475"/>
              <a:ext cx="158350" cy="122125"/>
            </a:xfrm>
            <a:custGeom>
              <a:avLst/>
              <a:gdLst/>
              <a:ahLst/>
              <a:cxnLst/>
              <a:rect l="l" t="t" r="r" b="b"/>
              <a:pathLst>
                <a:path w="6334" h="4885" extrusionOk="0">
                  <a:moveTo>
                    <a:pt x="3844" y="631"/>
                  </a:moveTo>
                  <a:cubicBezTo>
                    <a:pt x="4065" y="631"/>
                    <a:pt x="4222" y="788"/>
                    <a:pt x="4222" y="1009"/>
                  </a:cubicBezTo>
                  <a:lnTo>
                    <a:pt x="4222" y="1387"/>
                  </a:lnTo>
                  <a:lnTo>
                    <a:pt x="2773" y="1387"/>
                  </a:lnTo>
                  <a:lnTo>
                    <a:pt x="2773" y="1009"/>
                  </a:lnTo>
                  <a:cubicBezTo>
                    <a:pt x="2773" y="788"/>
                    <a:pt x="2931" y="631"/>
                    <a:pt x="3151" y="631"/>
                  </a:cubicBezTo>
                  <a:close/>
                  <a:moveTo>
                    <a:pt x="3088" y="1"/>
                  </a:moveTo>
                  <a:cubicBezTo>
                    <a:pt x="2521" y="1"/>
                    <a:pt x="2080" y="473"/>
                    <a:pt x="2080" y="1040"/>
                  </a:cubicBezTo>
                  <a:lnTo>
                    <a:pt x="2080" y="1419"/>
                  </a:lnTo>
                  <a:lnTo>
                    <a:pt x="1733" y="1419"/>
                  </a:lnTo>
                  <a:cubicBezTo>
                    <a:pt x="788" y="1419"/>
                    <a:pt x="1" y="2206"/>
                    <a:pt x="1" y="3151"/>
                  </a:cubicBezTo>
                  <a:lnTo>
                    <a:pt x="1" y="3592"/>
                  </a:lnTo>
                  <a:cubicBezTo>
                    <a:pt x="332" y="3503"/>
                    <a:pt x="705" y="3459"/>
                    <a:pt x="1087" y="3459"/>
                  </a:cubicBezTo>
                  <a:cubicBezTo>
                    <a:pt x="2048" y="3459"/>
                    <a:pt x="3069" y="3736"/>
                    <a:pt x="3655" y="4254"/>
                  </a:cubicBezTo>
                  <a:cubicBezTo>
                    <a:pt x="4002" y="4569"/>
                    <a:pt x="4411" y="4758"/>
                    <a:pt x="4789" y="4884"/>
                  </a:cubicBezTo>
                  <a:cubicBezTo>
                    <a:pt x="4726" y="4664"/>
                    <a:pt x="4632" y="4380"/>
                    <a:pt x="4632" y="4096"/>
                  </a:cubicBezTo>
                  <a:cubicBezTo>
                    <a:pt x="4632" y="2994"/>
                    <a:pt x="5356" y="2112"/>
                    <a:pt x="6333" y="1860"/>
                  </a:cubicBezTo>
                  <a:cubicBezTo>
                    <a:pt x="6018" y="1576"/>
                    <a:pt x="5608" y="1419"/>
                    <a:pt x="5199" y="1419"/>
                  </a:cubicBezTo>
                  <a:lnTo>
                    <a:pt x="4821" y="1419"/>
                  </a:lnTo>
                  <a:lnTo>
                    <a:pt x="4821" y="1040"/>
                  </a:lnTo>
                  <a:cubicBezTo>
                    <a:pt x="4821" y="442"/>
                    <a:pt x="4348" y="1"/>
                    <a:pt x="38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grpSp>
      <p:grpSp>
        <p:nvGrpSpPr>
          <p:cNvPr id="1686" name="Google Shape;1686;p47"/>
          <p:cNvGrpSpPr/>
          <p:nvPr/>
        </p:nvGrpSpPr>
        <p:grpSpPr>
          <a:xfrm>
            <a:off x="610376" y="3716278"/>
            <a:ext cx="355633" cy="330288"/>
            <a:chOff x="-25465200" y="3565175"/>
            <a:chExt cx="298525" cy="277250"/>
          </a:xfrm>
        </p:grpSpPr>
        <p:sp>
          <p:nvSpPr>
            <p:cNvPr id="1687" name="Google Shape;1687;p47"/>
            <p:cNvSpPr/>
            <p:nvPr/>
          </p:nvSpPr>
          <p:spPr>
            <a:xfrm>
              <a:off x="-25413225" y="3565175"/>
              <a:ext cx="172500" cy="103975"/>
            </a:xfrm>
            <a:custGeom>
              <a:avLst/>
              <a:gdLst/>
              <a:ahLst/>
              <a:cxnLst/>
              <a:rect l="l" t="t" r="r" b="b"/>
              <a:pathLst>
                <a:path w="6900" h="4159" extrusionOk="0">
                  <a:moveTo>
                    <a:pt x="4884" y="1166"/>
                  </a:moveTo>
                  <a:lnTo>
                    <a:pt x="5797" y="2079"/>
                  </a:lnTo>
                  <a:lnTo>
                    <a:pt x="4884" y="2079"/>
                  </a:lnTo>
                  <a:lnTo>
                    <a:pt x="4884" y="1166"/>
                  </a:lnTo>
                  <a:close/>
                  <a:moveTo>
                    <a:pt x="379" y="0"/>
                  </a:moveTo>
                  <a:cubicBezTo>
                    <a:pt x="158" y="0"/>
                    <a:pt x="0" y="158"/>
                    <a:pt x="0" y="347"/>
                  </a:cubicBezTo>
                  <a:lnTo>
                    <a:pt x="0" y="3151"/>
                  </a:lnTo>
                  <a:cubicBezTo>
                    <a:pt x="284" y="2899"/>
                    <a:pt x="631" y="2804"/>
                    <a:pt x="1040" y="2804"/>
                  </a:cubicBezTo>
                  <a:lnTo>
                    <a:pt x="4065" y="2804"/>
                  </a:lnTo>
                  <a:cubicBezTo>
                    <a:pt x="4726" y="2804"/>
                    <a:pt x="5325" y="3151"/>
                    <a:pt x="5608" y="3718"/>
                  </a:cubicBezTo>
                  <a:lnTo>
                    <a:pt x="5797" y="4159"/>
                  </a:lnTo>
                  <a:lnTo>
                    <a:pt x="6900" y="4159"/>
                  </a:lnTo>
                  <a:lnTo>
                    <a:pt x="6900" y="2426"/>
                  </a:lnTo>
                  <a:cubicBezTo>
                    <a:pt x="6900" y="2394"/>
                    <a:pt x="6869" y="2237"/>
                    <a:pt x="6774" y="2205"/>
                  </a:cubicBezTo>
                  <a:lnTo>
                    <a:pt x="4695" y="126"/>
                  </a:lnTo>
                  <a:cubicBezTo>
                    <a:pt x="4726" y="32"/>
                    <a:pt x="4632" y="0"/>
                    <a:pt x="4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688" name="Google Shape;1688;p47"/>
            <p:cNvSpPr/>
            <p:nvPr/>
          </p:nvSpPr>
          <p:spPr>
            <a:xfrm>
              <a:off x="-25465200" y="3650225"/>
              <a:ext cx="298525" cy="192200"/>
            </a:xfrm>
            <a:custGeom>
              <a:avLst/>
              <a:gdLst/>
              <a:ahLst/>
              <a:cxnLst/>
              <a:rect l="l" t="t" r="r" b="b"/>
              <a:pathLst>
                <a:path w="11941" h="7688" extrusionOk="0">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grpSp>
    </p:spTree>
  </p:cSld>
  <p:clrMapOvr>
    <a:masterClrMapping/>
  </p:clrMapOvr>
</p:sld>
</file>

<file path=ppt/theme/theme1.xml><?xml version="1.0" encoding="utf-8"?>
<a:theme xmlns:a="http://schemas.openxmlformats.org/drawingml/2006/main" name="Hospital Emergency Nurse by Slidesgo">
  <a:themeElements>
    <a:clrScheme name="Simple Light">
      <a:dk1>
        <a:srgbClr val="0D2B4F"/>
      </a:dk1>
      <a:lt1>
        <a:srgbClr val="FFFFFF"/>
      </a:lt1>
      <a:dk2>
        <a:srgbClr val="D6F3FF"/>
      </a:dk2>
      <a:lt2>
        <a:srgbClr val="00F1B9"/>
      </a:lt2>
      <a:accent1>
        <a:srgbClr val="00ACDC"/>
      </a:accent1>
      <a:accent2>
        <a:srgbClr val="0067FF"/>
      </a:accent2>
      <a:accent3>
        <a:srgbClr val="FFFFFF"/>
      </a:accent3>
      <a:accent4>
        <a:srgbClr val="FFFFFF"/>
      </a:accent4>
      <a:accent5>
        <a:srgbClr val="FFFFFF"/>
      </a:accent5>
      <a:accent6>
        <a:srgbClr val="FFFFFF"/>
      </a:accent6>
      <a:hlink>
        <a:srgbClr val="0D2B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927</Words>
  <Application>Microsoft Macintosh PowerPoint</Application>
  <PresentationFormat>On-screen Show (16:9)</PresentationFormat>
  <Paragraphs>204</Paragraphs>
  <Slides>18</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-apple-system</vt:lpstr>
      <vt:lpstr>Arial</vt:lpstr>
      <vt:lpstr>Bebas Neue</vt:lpstr>
      <vt:lpstr>Calibri</vt:lpstr>
      <vt:lpstr>Congenial Light</vt:lpstr>
      <vt:lpstr>DM Sans</vt:lpstr>
      <vt:lpstr>Nunito Light</vt:lpstr>
      <vt:lpstr>Plus Jakarta Sans</vt:lpstr>
      <vt:lpstr>PT Sans</vt:lpstr>
      <vt:lpstr>Raleway</vt:lpstr>
      <vt:lpstr>Hospital Emergency Nurse by Slidesgo</vt:lpstr>
      <vt:lpstr>PowerPoint Presentation</vt:lpstr>
      <vt:lpstr>Company Profile</vt:lpstr>
      <vt:lpstr>Problem Statement</vt:lpstr>
      <vt:lpstr>Solution</vt:lpstr>
      <vt:lpstr>PowerPoint Presentation</vt:lpstr>
      <vt:lpstr>System Design Architecture</vt:lpstr>
      <vt:lpstr>UI Demo</vt:lpstr>
      <vt:lpstr>Customer Discovery</vt:lpstr>
      <vt:lpstr>Customers</vt:lpstr>
      <vt:lpstr>Market Size</vt:lpstr>
      <vt:lpstr>Value Proposition</vt:lpstr>
      <vt:lpstr>Competition</vt:lpstr>
      <vt:lpstr>Business Model</vt:lpstr>
      <vt:lpstr>Marketing/ Sales Plan</vt:lpstr>
      <vt:lpstr>Next Steps</vt:lpstr>
      <vt:lpstr>The “Ask”</vt:lpstr>
      <vt:lpstr>Additional Team Members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Bhardwaj</dc:creator>
  <cp:lastModifiedBy>Saoji, Sankalp Babarao</cp:lastModifiedBy>
  <cp:revision>43</cp:revision>
  <dcterms:modified xsi:type="dcterms:W3CDTF">2023-11-16T06:23:24Z</dcterms:modified>
</cp:coreProperties>
</file>