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12131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97875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93940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445605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454437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544401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065089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75887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350148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34346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04854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38164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173196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12167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868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4609713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5945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42738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52063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50431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25867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84724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16115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03187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3237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22013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23940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64314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68087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SANKAR</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3122182</a:t>
            </a:r>
            <a:r>
              <a:rPr lang="en-US" altLang="zh-CN" sz="2400" b="0" i="0" u="none" strike="noStrike" kern="1200" cap="none" spc="0" baseline="0">
                <a:solidFill>
                  <a:schemeClr val="tx1"/>
                </a:solidFill>
                <a:latin typeface="Calibri" pitchFamily="0" charset="0"/>
                <a:ea typeface="宋体" pitchFamily="0" charset="0"/>
                <a:cs typeface="Calibri" pitchFamily="0" charset="0"/>
              </a:rPr>
              <a:t>39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30410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612030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13406932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49086326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183497323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9603200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19856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51178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040915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9579710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885339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557636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748187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587507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2024-09-10T11:10:18Z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