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2/18/2025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2/18/2025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2/18/2025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GANGI BHAVANI SANKAR </a:t>
            </a:r>
          </a:p>
          <a:p>
            <a:r>
              <a:rPr lang="en-US" sz="2000" b="1" dirty="0">
                <a:solidFill>
                  <a:schemeClr val="accent1">
                    <a:lumMod val="75000"/>
                  </a:schemeClr>
                </a:solidFill>
                <a:latin typeface="Arial"/>
                <a:cs typeface="Arial"/>
              </a:rPr>
              <a:t>College Name &amp; Department : SRI VENKATESWARA COLLEGE &amp;  MBA</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t>We have proposed this algorithm for static images, and the quality of steganography is kept high. Video are still a new topic of research and requires more commitment than the image steganography. Although we all are known that videos are nothing but the grouping of frames per second. If we can capture the frames and become able to modify them and retransmit as the order they appeared will give us a chance to implement the video steganography. So what we will try to use this research in video based steganography and keep the standards as high as we did for the still images.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r>
              <a:rPr lang="en-US" dirty="0"/>
              <a:t>This project addresses the security problem of transmitting the data over internet network.</a:t>
            </a:r>
            <a:endParaRPr lang="en-IN" dirty="0"/>
          </a:p>
          <a:p>
            <a:r>
              <a:rPr lang="en-IN" dirty="0"/>
              <a:t>How can we send a message secretly to the destination.</a:t>
            </a:r>
          </a:p>
          <a:p>
            <a:r>
              <a:rPr lang="en-IN" dirty="0"/>
              <a:t>Using steganography, information can be hidden in carriers such as images, audio files, text files, videos  and data transmissions.</a:t>
            </a:r>
          </a:p>
          <a:p>
            <a:r>
              <a:rPr lang="en-US" dirty="0"/>
              <a:t>Without this type of encryption, unauthorized people are able to read messages that should remain secret</a:t>
            </a:r>
            <a:r>
              <a:rPr lang="en-IN" dirty="0"/>
              <a:t>.</a:t>
            </a:r>
          </a:p>
          <a:p>
            <a:r>
              <a:rPr lang="en-US" dirty="0"/>
              <a:t>As an encrypted message gets attention on the internet and can be easily decoded with the help of cryptanalysis to solve this detect.</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dirty="0"/>
              <a:t> CV2 libraries</a:t>
            </a:r>
          </a:p>
          <a:p>
            <a:r>
              <a:rPr lang="en-IN" dirty="0"/>
              <a:t>OS libraries</a:t>
            </a:r>
          </a:p>
          <a:p>
            <a:r>
              <a:rPr lang="en-IN" dirty="0"/>
              <a:t>STRING libraries </a:t>
            </a:r>
          </a:p>
          <a:p>
            <a:r>
              <a:rPr lang="en-IN" dirty="0"/>
              <a:t>VS Code </a:t>
            </a:r>
          </a:p>
          <a:p>
            <a:r>
              <a:rPr lang="en-IN" dirty="0"/>
              <a:t>Hardware Specification :-</a:t>
            </a:r>
          </a:p>
          <a:p>
            <a:r>
              <a:rPr lang="en-IN" dirty="0"/>
              <a:t>Processor                           Intel processor I3 or above </a:t>
            </a:r>
          </a:p>
          <a:p>
            <a:r>
              <a:rPr lang="en-IN" dirty="0"/>
              <a:t>RAM                                    1 GB or above </a:t>
            </a:r>
          </a:p>
          <a:p>
            <a:r>
              <a:rPr lang="en-IN" dirty="0"/>
              <a:t>ROM                                    500 MB or above  </a:t>
            </a:r>
          </a:p>
          <a:p>
            <a:r>
              <a:rPr lang="en-IN" dirty="0"/>
              <a:t>Software Specification:-</a:t>
            </a:r>
          </a:p>
          <a:p>
            <a:r>
              <a:rPr lang="en-IN" dirty="0"/>
              <a:t>Software used                   Python IDLE</a:t>
            </a:r>
          </a:p>
          <a:p>
            <a:r>
              <a:rPr lang="en-IN" dirty="0"/>
              <a:t>Operating System              Microsoft Windows 7 or above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2000" b="1" i="0" dirty="0">
                <a:solidFill>
                  <a:srgbClr val="383838"/>
                </a:solidFill>
                <a:effectLst/>
                <a:latin typeface="Inter"/>
              </a:rPr>
              <a:t>Concealment: </a:t>
            </a:r>
            <a:r>
              <a:rPr lang="en-US" sz="2000" b="0" i="0" dirty="0">
                <a:solidFill>
                  <a:srgbClr val="383838"/>
                </a:solidFill>
                <a:effectLst/>
                <a:latin typeface="Inter"/>
              </a:rPr>
              <a:t>One of the benefits of steganography is that it allows for the concealment of information, making it difficult for third parties to detect the existence of a message or file.</a:t>
            </a:r>
          </a:p>
          <a:p>
            <a:pPr marL="0" indent="0">
              <a:buNone/>
            </a:pPr>
            <a:r>
              <a:rPr lang="en-US" sz="2000" b="1" i="0" dirty="0">
                <a:solidFill>
                  <a:srgbClr val="383838"/>
                </a:solidFill>
                <a:effectLst/>
                <a:latin typeface="Inter"/>
              </a:rPr>
              <a:t>Security</a:t>
            </a:r>
            <a:r>
              <a:rPr lang="en-US" sz="2000" b="0" i="0" dirty="0">
                <a:solidFill>
                  <a:srgbClr val="383838"/>
                </a:solidFill>
                <a:effectLst/>
                <a:latin typeface="Inter"/>
              </a:rPr>
              <a:t>: By hiding information in another file or message, steganography can provide an additional layer of security, protecting data from unauthorized access.</a:t>
            </a:r>
          </a:p>
          <a:p>
            <a:pPr marL="0" indent="0">
              <a:buNone/>
            </a:pPr>
            <a:r>
              <a:rPr lang="en-US" sz="2000" b="1" i="0" dirty="0">
                <a:solidFill>
                  <a:srgbClr val="383838"/>
                </a:solidFill>
                <a:effectLst/>
                <a:latin typeface="Inter"/>
              </a:rPr>
              <a:t>Digital Watermarking:</a:t>
            </a:r>
            <a:r>
              <a:rPr lang="en-US" sz="2000" b="0" i="0" dirty="0">
                <a:solidFill>
                  <a:srgbClr val="383838"/>
                </a:solidFill>
                <a:effectLst/>
                <a:latin typeface="Inter"/>
              </a:rPr>
              <a:t> It can be used to embed digital watermarks, which can be used to identify the source of a file or detect unauthorized copies.</a:t>
            </a:r>
          </a:p>
          <a:p>
            <a:pPr marL="0" indent="0">
              <a:buNone/>
            </a:pPr>
            <a:r>
              <a:rPr lang="en-US" sz="2000" b="1" i="0" dirty="0">
                <a:solidFill>
                  <a:srgbClr val="383838"/>
                </a:solidFill>
                <a:effectLst/>
                <a:latin typeface="Inter"/>
              </a:rPr>
              <a:t>Evasion Of Detection:</a:t>
            </a:r>
            <a:r>
              <a:rPr lang="en-US" sz="2000" b="0" i="0" dirty="0">
                <a:solidFill>
                  <a:srgbClr val="383838"/>
                </a:solidFill>
                <a:effectLst/>
                <a:latin typeface="Inter"/>
              </a:rPr>
              <a:t> It can be used to evade detection by firewalls, intrusion detection systems, and other security measures.</a:t>
            </a:r>
          </a:p>
          <a:p>
            <a:pPr marL="0" indent="0">
              <a:buNone/>
            </a:pPr>
            <a:r>
              <a:rPr lang="en-US" sz="2000" b="1" i="0" dirty="0">
                <a:solidFill>
                  <a:srgbClr val="383838"/>
                </a:solidFill>
                <a:effectLst/>
                <a:latin typeface="Inter"/>
              </a:rPr>
              <a:t>Resistance to Tampering:</a:t>
            </a:r>
            <a:r>
              <a:rPr lang="en-US" sz="2000" b="0" i="0" dirty="0">
                <a:solidFill>
                  <a:srgbClr val="383838"/>
                </a:solidFill>
                <a:effectLst/>
                <a:latin typeface="Inter"/>
              </a:rPr>
              <a:t> Because the hidden information is embedded in another file or message, it is less likely to be tampered with, making it more secure.</a:t>
            </a:r>
          </a:p>
          <a:p>
            <a:pPr marL="0" indent="0">
              <a:buNone/>
            </a:pPr>
            <a:endParaRPr lang="en-US" sz="2000" b="0" i="0" dirty="0">
              <a:solidFill>
                <a:srgbClr val="383838"/>
              </a:solidFill>
              <a:effectLst/>
              <a:latin typeface="Inter"/>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dirty="0"/>
              <a:t>Military: </a:t>
            </a:r>
            <a:r>
              <a:rPr lang="en-US" dirty="0"/>
              <a:t>Securing the data during transmission is of utmost importance these days. The confidentiality, integrity, and availability of the data are at risk because of the emerging technologies and complexity in software applications, and therefore, there is a need to secure such systems and data</a:t>
            </a:r>
          </a:p>
          <a:p>
            <a:r>
              <a:rPr lang="en-US" dirty="0"/>
              <a:t>Transmitting sensitive information is critical in military and government communication as it supports decision making, strategic planning and operation success. This critical information, however, is exposed because the existing messaging apps are not sufficient, and it could compromise national security and threaten missions. Without this type of encryption, unauthorized people are able to read messages that should remain secret. As an encrypted message gets attention on the internet and can be easily decoded with the help of cryptanalysis to solve this detect.</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pPr marL="0" indent="0">
              <a:buNone/>
            </a:pPr>
            <a:r>
              <a:rPr lang="en-IN" dirty="0"/>
              <a:t>   </a:t>
            </a:r>
          </a:p>
        </p:txBody>
      </p:sp>
      <p:pic>
        <p:nvPicPr>
          <p:cNvPr id="5" name="Picture 4">
            <a:extLst>
              <a:ext uri="{FF2B5EF4-FFF2-40B4-BE49-F238E27FC236}">
                <a16:creationId xmlns:a16="http://schemas.microsoft.com/office/drawing/2014/main" id="{89F7AC6F-2B66-F471-D451-69736301A1E1}"/>
              </a:ext>
            </a:extLst>
          </p:cNvPr>
          <p:cNvPicPr>
            <a:picLocks noChangeAspect="1"/>
          </p:cNvPicPr>
          <p:nvPr/>
        </p:nvPicPr>
        <p:blipFill>
          <a:blip r:embed="rId2"/>
          <a:stretch>
            <a:fillRect/>
          </a:stretch>
        </p:blipFill>
        <p:spPr>
          <a:xfrm>
            <a:off x="660939" y="1232452"/>
            <a:ext cx="11029615" cy="5185258"/>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Steganography is more of a concept than a method of data delivery by secretive methods. This makes the application of Steganography easier in more than one clever way. Steganography is significantly more sophisticated than before. It is often paired with cryptography for double protection. In areas where cryptography and strong encryption are being outlawed, citizens are looking at steganography to circumvent such policies and pass messages covertly.</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t>   https://github.com/sankar0203/stegoFile.git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3040</TotalTime>
  <Words>674</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Inter</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Bhavani Sankar G</cp:lastModifiedBy>
  <cp:revision>34</cp:revision>
  <dcterms:created xsi:type="dcterms:W3CDTF">2021-05-26T16:50:10Z</dcterms:created>
  <dcterms:modified xsi:type="dcterms:W3CDTF">2025-02-20T18:55:25Z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