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A9A7-F0DE-4025-8B19-E1078752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E077C-704E-45AF-B012-E01E035D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5CA5-C215-403B-8046-F1AA1D52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4E2C-ECE8-4F9E-9077-545A160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A1EA-8798-4194-BDDC-11192477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C139-8D70-4C6E-A53B-D5B0C31B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6A9D4-6D06-46D3-95F2-9DF28339A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AD20-E430-4E3E-A5C3-2C7C114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1858-F4ED-4D4F-83F4-5BE69DEC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9D7C-AAD3-401C-ABBE-47227BC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3CA3F-54CF-4437-B063-F3B37C7A8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6660-5781-46D6-8C8B-0FC2CAB5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6D35-FE0D-4A46-8388-1227F94D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D0EA-3905-4F9B-AC26-A1C8A424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6923-D161-443A-A81B-B2D7AFA8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D337-370D-4FF5-8AC8-1EE8EF3B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D618-1621-4BB3-BEAF-41CA4CEF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1C64-3516-4F8F-B47F-A0DF32C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E674-EA1D-4D41-B7E1-C9FDF97B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421A-EEE6-4C6F-9BCD-7D859A76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94D5-9D05-4A30-8B37-6C5F838C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4A9B-1AF0-4E28-83DA-EBF547D1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1DD5-5F81-4620-AE92-8DA06D07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77CF-26DE-4F7E-A07A-11B2B637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A637-05F7-4342-81F4-F2CDCEBA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2B9B-FB84-4F52-BD6D-2E0B339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2935-1DB8-49E1-B39E-0D88B927A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8C710-9F20-4616-95FB-FE1863B06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09D0-2F3C-4D7E-953F-1828013A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BD95D-CAF6-424A-87D6-F6AF0606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95A1-B693-407E-AFEA-0EAC5ECC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DC78-2D6F-4AFC-8656-DFE707BD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A4E9-9DC4-4CDA-8705-D1E4D3FB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4F1F-4B78-4396-9191-1952B851C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36A1-C5C4-42D0-BD4D-38F7687EB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708C8-2D7D-40C3-8DE5-92F22A71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CFA5D-0313-4B30-84A8-AC4B6DE9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438C6-4D62-4A10-9D8A-8CF45C44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CC448-C712-4508-9518-216E4854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90EC-5C8D-4C8C-906D-BDF22025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F92CD-8E8D-47AF-B8F3-0ABF7DE3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781F4-10C7-4DCA-B46A-203B39C3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233C1-0BFF-4762-918C-E83CE84E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9499D-AA6A-4E22-878B-6AE8693E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8FE23-8E5D-4863-B889-4562928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406E-50D3-4FA8-A1AA-9F102A84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AF6B-3336-4F69-BE0F-F20664CF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57D9-77F7-405F-853D-7B6DC962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DF9E-BA7E-409B-ACB6-4894F1F8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27059-2097-4FC7-A342-483B931D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CF72-5579-4B0A-BCD7-C8E47ED7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4632-D168-4844-82C9-EFAEF645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4BB1-42C3-44B9-A696-5B40261F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94C72-E36C-4415-9D0F-0015AFFE0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8F1D7-9508-4337-A174-CE94FFBD5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E5DB-0C48-4AC7-A25A-1BFF3B88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B2BB-AC03-4BFD-95C3-EDFE0F3D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E5FD-052E-43BF-A409-086FFA02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CB9BD-F1AD-4EAB-B8AB-935E06FA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C327-F78E-44AC-8501-27DBDD5F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6C38-557F-4E63-B7C7-F1B351E04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314B-B990-40EC-AF50-1B9F43FBEA9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4920-F60C-431D-A4C5-E6CA57ADA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6A78-CE14-4FAD-9631-4631615B7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0C706-6E94-4787-BE83-119C2519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A1E8F0-442E-4457-9E18-465A4F34F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466827"/>
            <a:ext cx="11676612" cy="6083602"/>
          </a:xfrm>
        </p:spPr>
        <p:txBody>
          <a:bodyPr/>
          <a:lstStyle/>
          <a:p>
            <a:r>
              <a:rPr lang="en-US" dirty="0"/>
              <a:t>Data Copy Service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F600AA-A0BE-4E77-B2B8-545187AB0413}"/>
              </a:ext>
            </a:extLst>
          </p:cNvPr>
          <p:cNvSpPr/>
          <p:nvPr/>
        </p:nvSpPr>
        <p:spPr>
          <a:xfrm>
            <a:off x="1631595" y="1647707"/>
            <a:ext cx="1271848" cy="146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dcs</a:t>
            </a:r>
            <a:endParaRPr lang="en-US" sz="1000" dirty="0"/>
          </a:p>
          <a:p>
            <a:pPr algn="ctr"/>
            <a:r>
              <a:rPr lang="en-US" sz="1000" dirty="0"/>
              <a:t>(Data Copy Client)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19AF18-5672-495E-9684-CD27273F498B}"/>
              </a:ext>
            </a:extLst>
          </p:cNvPr>
          <p:cNvSpPr/>
          <p:nvPr/>
        </p:nvSpPr>
        <p:spPr>
          <a:xfrm>
            <a:off x="5015347" y="2117749"/>
            <a:ext cx="1535084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Task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19CA8-C48D-494B-9D94-2BC53424FB8E}"/>
              </a:ext>
            </a:extLst>
          </p:cNvPr>
          <p:cNvCxnSpPr>
            <a:cxnSpLocks/>
          </p:cNvCxnSpPr>
          <p:nvPr/>
        </p:nvCxnSpPr>
        <p:spPr>
          <a:xfrm>
            <a:off x="2900887" y="2825107"/>
            <a:ext cx="2093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B7136B-BE4B-499E-B85C-6FFDB2AE822E}"/>
              </a:ext>
            </a:extLst>
          </p:cNvPr>
          <p:cNvCxnSpPr>
            <a:cxnSpLocks/>
          </p:cNvCxnSpPr>
          <p:nvPr/>
        </p:nvCxnSpPr>
        <p:spPr>
          <a:xfrm flipV="1">
            <a:off x="2900887" y="2443741"/>
            <a:ext cx="2061903" cy="1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8C8F6F-48B5-45D5-B25F-B22C4DAE389B}"/>
              </a:ext>
            </a:extLst>
          </p:cNvPr>
          <p:cNvSpPr txBox="1"/>
          <p:nvPr/>
        </p:nvSpPr>
        <p:spPr>
          <a:xfrm>
            <a:off x="3422069" y="2122722"/>
            <a:ext cx="9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-a (attached)</a:t>
            </a:r>
          </a:p>
          <a:p>
            <a:r>
              <a:rPr lang="en-US" sz="900" dirty="0"/>
              <a:t>One time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90716-B70D-4115-A645-B058924D5A23}"/>
              </a:ext>
            </a:extLst>
          </p:cNvPr>
          <p:cNvSpPr txBox="1"/>
          <p:nvPr/>
        </p:nvSpPr>
        <p:spPr>
          <a:xfrm>
            <a:off x="3428649" y="2890234"/>
            <a:ext cx="95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-d (running all the time as a service)</a:t>
            </a:r>
          </a:p>
          <a:p>
            <a:endParaRPr lang="en-US" sz="900" dirty="0"/>
          </a:p>
          <a:p>
            <a:r>
              <a:rPr lang="en-US" sz="900" dirty="0"/>
              <a:t>Send HTTP request to add copy task and schedule</a:t>
            </a:r>
          </a:p>
        </p:txBody>
      </p:sp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C420CFA3-AD7D-4D70-A94D-A632AF1F4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5689" y="3674224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E56BCF-A74B-4A46-9007-F4EAE7796C28}"/>
              </a:ext>
            </a:extLst>
          </p:cNvPr>
          <p:cNvCxnSpPr/>
          <p:nvPr/>
        </p:nvCxnSpPr>
        <p:spPr>
          <a:xfrm>
            <a:off x="5782889" y="2949022"/>
            <a:ext cx="0" cy="77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D79F0A-1112-4AEF-B2CC-B49EA26BA244}"/>
              </a:ext>
            </a:extLst>
          </p:cNvPr>
          <p:cNvSpPr txBox="1"/>
          <p:nvPr/>
        </p:nvSpPr>
        <p:spPr>
          <a:xfrm>
            <a:off x="5930435" y="2933465"/>
            <a:ext cx="95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Persist all the transactions to SQLite embedded DB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33DAE2-1C2C-4984-B55E-7F8B01F7DA23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193756" y="528615"/>
            <a:ext cx="296266" cy="28820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B29E38-CF91-4847-805A-3439E3AFC3E2}"/>
              </a:ext>
            </a:extLst>
          </p:cNvPr>
          <p:cNvSpPr txBox="1"/>
          <p:nvPr/>
        </p:nvSpPr>
        <p:spPr>
          <a:xfrm>
            <a:off x="3900746" y="1495490"/>
            <a:ext cx="9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 to client request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783D8F-7654-4E80-8084-B1CF213ADEA3}"/>
              </a:ext>
            </a:extLst>
          </p:cNvPr>
          <p:cNvSpPr/>
          <p:nvPr/>
        </p:nvSpPr>
        <p:spPr>
          <a:xfrm>
            <a:off x="4488873" y="1197034"/>
            <a:ext cx="3464069" cy="35495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4E636-85B0-4C7F-95DD-0802B6FEB244}"/>
              </a:ext>
            </a:extLst>
          </p:cNvPr>
          <p:cNvSpPr txBox="1"/>
          <p:nvPr/>
        </p:nvSpPr>
        <p:spPr>
          <a:xfrm>
            <a:off x="6744388" y="1126158"/>
            <a:ext cx="9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3399"/>
                </a:solidFill>
              </a:rPr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265E6-E87B-436B-A6D1-16176453A835}"/>
              </a:ext>
            </a:extLst>
          </p:cNvPr>
          <p:cNvSpPr txBox="1"/>
          <p:nvPr/>
        </p:nvSpPr>
        <p:spPr>
          <a:xfrm>
            <a:off x="1729040" y="1126158"/>
            <a:ext cx="95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3399"/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75601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A1E8F0-442E-4457-9E18-465A4F34F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466827"/>
            <a:ext cx="11676612" cy="6083602"/>
          </a:xfrm>
        </p:spPr>
        <p:txBody>
          <a:bodyPr/>
          <a:lstStyle/>
          <a:p>
            <a:r>
              <a:rPr lang="en-US" dirty="0"/>
              <a:t>Data Copy Service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636DFE-6687-450D-8186-B5A18B71A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24941"/>
              </p:ext>
            </p:extLst>
          </p:nvPr>
        </p:nvGraphicFramePr>
        <p:xfrm>
          <a:off x="152399" y="895536"/>
          <a:ext cx="11887202" cy="5140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216">
                  <a:extLst>
                    <a:ext uri="{9D8B030D-6E8A-4147-A177-3AD203B41FA5}">
                      <a16:colId xmlns:a16="http://schemas.microsoft.com/office/drawing/2014/main" val="824944514"/>
                    </a:ext>
                  </a:extLst>
                </a:gridCol>
                <a:gridCol w="1011116">
                  <a:extLst>
                    <a:ext uri="{9D8B030D-6E8A-4147-A177-3AD203B41FA5}">
                      <a16:colId xmlns:a16="http://schemas.microsoft.com/office/drawing/2014/main" val="2877044727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830264579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1614773184"/>
                    </a:ext>
                  </a:extLst>
                </a:gridCol>
                <a:gridCol w="2198077">
                  <a:extLst>
                    <a:ext uri="{9D8B030D-6E8A-4147-A177-3AD203B41FA5}">
                      <a16:colId xmlns:a16="http://schemas.microsoft.com/office/drawing/2014/main" val="3640164607"/>
                    </a:ext>
                  </a:extLst>
                </a:gridCol>
                <a:gridCol w="442356">
                  <a:extLst>
                    <a:ext uri="{9D8B030D-6E8A-4147-A177-3AD203B41FA5}">
                      <a16:colId xmlns:a16="http://schemas.microsoft.com/office/drawing/2014/main" val="4223302983"/>
                    </a:ext>
                  </a:extLst>
                </a:gridCol>
                <a:gridCol w="1066897">
                  <a:extLst>
                    <a:ext uri="{9D8B030D-6E8A-4147-A177-3AD203B41FA5}">
                      <a16:colId xmlns:a16="http://schemas.microsoft.com/office/drawing/2014/main" val="3718412454"/>
                    </a:ext>
                  </a:extLst>
                </a:gridCol>
                <a:gridCol w="208083">
                  <a:extLst>
                    <a:ext uri="{9D8B030D-6E8A-4147-A177-3AD203B41FA5}">
                      <a16:colId xmlns:a16="http://schemas.microsoft.com/office/drawing/2014/main" val="3367738743"/>
                    </a:ext>
                  </a:extLst>
                </a:gridCol>
                <a:gridCol w="1274980">
                  <a:extLst>
                    <a:ext uri="{9D8B030D-6E8A-4147-A177-3AD203B41FA5}">
                      <a16:colId xmlns:a16="http://schemas.microsoft.com/office/drawing/2014/main" val="2417815633"/>
                    </a:ext>
                  </a:extLst>
                </a:gridCol>
              </a:tblGrid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rgbClr val="CC3399"/>
                          </a:solidFill>
                          <a:effectLst/>
                        </a:rPr>
                        <a:t>DataCopyTasks</a:t>
                      </a:r>
                      <a:endParaRPr lang="en-US" sz="1200" b="1" i="0" u="none" strike="noStrike" dirty="0">
                        <a:solidFill>
                          <a:srgbClr val="CC33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61410"/>
                  </a:ext>
                </a:extLst>
              </a:tr>
              <a:tr h="495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TaskName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schedule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SourceId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FK_SourceInfo_id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DestId</a:t>
                      </a:r>
                    </a:p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FK_DestInfo_id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DestId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FK_DestInfo_id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Details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30346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varchar(500)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varchar(200)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(max)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110956144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40509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solidFill>
                            <a:srgbClr val="CC3399"/>
                          </a:solidFill>
                          <a:effectLst/>
                        </a:rPr>
                        <a:t>SourceInfo</a:t>
                      </a:r>
                      <a:endParaRPr lang="en-US" sz="1200" b="1" i="0" u="none" strike="noStrike" dirty="0">
                        <a:solidFill>
                          <a:srgbClr val="CC33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76784"/>
                  </a:ext>
                </a:extLst>
              </a:tr>
              <a:tr h="4719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SourceType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FK_DataSourceTypes_Type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SourceConnStr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ConnId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FK_ConnectionInfo_id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71858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varchar(500)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varchar(5000)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74275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83164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solidFill>
                            <a:srgbClr val="CC3399"/>
                          </a:solidFill>
                          <a:effectLst/>
                        </a:rPr>
                        <a:t>DestInfo</a:t>
                      </a:r>
                      <a:endParaRPr lang="en-US" sz="1200" b="1" i="0" u="none" strike="noStrike" dirty="0">
                        <a:solidFill>
                          <a:srgbClr val="CC33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90448"/>
                  </a:ext>
                </a:extLst>
              </a:tr>
              <a:tr h="4726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DestType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FK_DataSourceTypes_Type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DestConnStr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ConnId</a:t>
                      </a:r>
                      <a:endParaRPr lang="en-US" sz="1200" b="1" u="none" strike="noStrike" dirty="0">
                        <a:effectLst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FK_ConnectionInfo_id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36221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varchar(500)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varchar(5000)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1590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95970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solidFill>
                            <a:srgbClr val="CC3399"/>
                          </a:solidFill>
                          <a:effectLst/>
                        </a:rPr>
                        <a:t>ConnectionInfo</a:t>
                      </a:r>
                      <a:endParaRPr lang="en-US" sz="1200" b="1" i="0" u="none" strike="noStrike" dirty="0">
                        <a:solidFill>
                          <a:srgbClr val="CC33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9608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UserName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Password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PassKey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022"/>
                  </a:ext>
                </a:extLst>
              </a:tr>
              <a:tr h="252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varchar(500)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varchar(500)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vahr</a:t>
                      </a:r>
                      <a:r>
                        <a:rPr lang="en-US" sz="1200" u="none" strike="noStrike" dirty="0">
                          <a:effectLst/>
                        </a:rPr>
                        <a:t>(2000)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28572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C33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27088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solidFill>
                            <a:srgbClr val="CC3399"/>
                          </a:solidFill>
                          <a:effectLst/>
                        </a:rPr>
                        <a:t>DataSourceTypes</a:t>
                      </a:r>
                      <a:endParaRPr lang="en-US" sz="1200" b="1" i="0" u="none" strike="noStrike" dirty="0">
                        <a:solidFill>
                          <a:srgbClr val="CC33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3196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_id</a:t>
                      </a: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(Unique)</a:t>
                      </a: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91803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Varchar(500)</a:t>
                      </a: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68214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07899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50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58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11667</TotalTime>
  <Words>221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Katabathina, Sankara Narayana</dc:creator>
  <cp:lastModifiedBy>Katabathina, Sankara Narayana</cp:lastModifiedBy>
  <cp:revision>13</cp:revision>
  <dcterms:created xsi:type="dcterms:W3CDTF">2022-04-28T19:07:25Z</dcterms:created>
  <dcterms:modified xsi:type="dcterms:W3CDTF">2022-05-07T17:29:21Z</dcterms:modified>
</cp:coreProperties>
</file>