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3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19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4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8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7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4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1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4040-9B56-4ADE-8B60-01AC0768BABB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16C4-87FB-42BD-933B-E04F72983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Utility Monitoring Solution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Department Wise Energy Consumption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" y="1628800"/>
            <a:ext cx="9361334" cy="488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8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Daily consumption Report in </a:t>
            </a:r>
            <a:r>
              <a:rPr lang="en-IN" smtClean="0"/>
              <a:t>Table format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90508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7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Meter Daily KWH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4" y="2204864"/>
            <a:ext cx="8712968" cy="373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3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Overall Daily Consumption</a:t>
            </a:r>
            <a:br>
              <a:rPr lang="en-IN" dirty="0" smtClean="0"/>
            </a:br>
            <a:r>
              <a:rPr lang="en-IN" dirty="0" smtClean="0"/>
              <a:t> YTM and YTD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" y="1772816"/>
            <a:ext cx="949397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8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Daily Power Consumption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10548664" cy="496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6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" y="1772816"/>
            <a:ext cx="9469340" cy="450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5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Load Bar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8785"/>
            <a:ext cx="9840484" cy="538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3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LT Panel </a:t>
            </a:r>
            <a:r>
              <a:rPr lang="en-IN" dirty="0" err="1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8892480" cy="430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6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LTPanel</a:t>
            </a:r>
            <a:r>
              <a:rPr lang="en-IN" dirty="0" smtClean="0"/>
              <a:t> Overview with Menu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7" y="1916832"/>
            <a:ext cx="8701395" cy="42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6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Live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569841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9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Live Dashboard with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7"/>
            <a:ext cx="8136904" cy="4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8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Live Dashboard with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730827" cy="46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Daily Asset wise consumption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00" y="1628800"/>
            <a:ext cx="9266700" cy="475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0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Loggers KWH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" y="1700808"/>
            <a:ext cx="9233373" cy="475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3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Department Daily Energy Consumption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748464" cy="464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1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57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Utility Monitoring Solution</vt:lpstr>
      <vt:lpstr>LT Panel OverView</vt:lpstr>
      <vt:lpstr>LTPanel Overview with Menu</vt:lpstr>
      <vt:lpstr>Live Dashboard</vt:lpstr>
      <vt:lpstr>Live Dashboard with Parameters</vt:lpstr>
      <vt:lpstr>Live Dashboard with Parameters</vt:lpstr>
      <vt:lpstr>Daily Asset wise consumption</vt:lpstr>
      <vt:lpstr>Data Loggers KWH</vt:lpstr>
      <vt:lpstr>Department Daily Energy Consumption </vt:lpstr>
      <vt:lpstr>Department Wise Energy Consumption</vt:lpstr>
      <vt:lpstr>Daily consumption Report in Table format</vt:lpstr>
      <vt:lpstr>Energy Meter Daily KWH Report</vt:lpstr>
      <vt:lpstr>Overall Daily Consumption  YTM and YTD Report</vt:lpstr>
      <vt:lpstr>Daily Power Consumption Report</vt:lpstr>
      <vt:lpstr>Trend Analysis</vt:lpstr>
      <vt:lpstr>Load Bar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 Monitoring Solution</dc:title>
  <dc:creator>Sankararaman (TEAL AS)</dc:creator>
  <cp:lastModifiedBy>Sankararaman (TEAL AS)</cp:lastModifiedBy>
  <cp:revision>24</cp:revision>
  <dcterms:created xsi:type="dcterms:W3CDTF">2020-10-12T10:56:17Z</dcterms:created>
  <dcterms:modified xsi:type="dcterms:W3CDTF">2020-10-15T15:22:54Z</dcterms:modified>
</cp:coreProperties>
</file>