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CAA0-9EBD-470B-AB8C-B2496D6B942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61C8-696B-472A-9EDA-09157FBDF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9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CAA0-9EBD-470B-AB8C-B2496D6B942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61C8-696B-472A-9EDA-09157FBDF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7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CAA0-9EBD-470B-AB8C-B2496D6B942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61C8-696B-472A-9EDA-09157FBDF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2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CAA0-9EBD-470B-AB8C-B2496D6B942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61C8-696B-472A-9EDA-09157FBDF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1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CAA0-9EBD-470B-AB8C-B2496D6B942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61C8-696B-472A-9EDA-09157FBDF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6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CAA0-9EBD-470B-AB8C-B2496D6B942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61C8-696B-472A-9EDA-09157FBDF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6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CAA0-9EBD-470B-AB8C-B2496D6B942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61C8-696B-472A-9EDA-09157FBDF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0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CAA0-9EBD-470B-AB8C-B2496D6B942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61C8-696B-472A-9EDA-09157FBDF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7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CAA0-9EBD-470B-AB8C-B2496D6B942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61C8-696B-472A-9EDA-09157FBDF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1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CAA0-9EBD-470B-AB8C-B2496D6B942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61C8-696B-472A-9EDA-09157FBDF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7CAA0-9EBD-470B-AB8C-B2496D6B942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61C8-696B-472A-9EDA-09157FBDF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2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7CAA0-9EBD-470B-AB8C-B2496D6B9422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261C8-696B-472A-9EDA-09157FBDF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2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32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959DBFFCEE134B9B4A95083CBF1707" ma:contentTypeVersion="12" ma:contentTypeDescription="Create a new document." ma:contentTypeScope="" ma:versionID="bcb1abb0a986c39804152ae76907ea4a">
  <xsd:schema xmlns:xsd="http://www.w3.org/2001/XMLSchema" xmlns:xs="http://www.w3.org/2001/XMLSchema" xmlns:p="http://schemas.microsoft.com/office/2006/metadata/properties" xmlns:ns3="5cb5e69e-525c-4199-b5bb-2cbb28e28bb0" xmlns:ns4="c653dd6f-392c-4a27-aa3b-121cfa05d257" targetNamespace="http://schemas.microsoft.com/office/2006/metadata/properties" ma:root="true" ma:fieldsID="d2f4f7afbd4d717973d621fb8bead8b1" ns3:_="" ns4:_="">
    <xsd:import namespace="5cb5e69e-525c-4199-b5bb-2cbb28e28bb0"/>
    <xsd:import namespace="c653dd6f-392c-4a27-aa3b-121cfa05d25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b5e69e-525c-4199-b5bb-2cbb28e28b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53dd6f-392c-4a27-aa3b-121cfa05d257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A32AA5-5C5E-40FA-8801-CEC47C2162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b5e69e-525c-4199-b5bb-2cbb28e28bb0"/>
    <ds:schemaRef ds:uri="c653dd6f-392c-4a27-aa3b-121cfa05d2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8F11CA-0A5F-4C5F-8228-2D7AB0DBC7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15F7B0-9481-447C-9FE3-E97D41A1A6F2}">
  <ds:schemaRefs>
    <ds:schemaRef ds:uri="http://www.w3.org/XML/1998/namespace"/>
    <ds:schemaRef ds:uri="5cb5e69e-525c-4199-b5bb-2cbb28e28bb0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infopath/2007/PartnerControls"/>
    <ds:schemaRef ds:uri="c653dd6f-392c-4a27-aa3b-121cfa05d25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Sankara Sarma Akella (Americas 2 - iDEAS-Cloud Transformation)</dc:creator>
  <cp:lastModifiedBy>Sankara Sarma Akella (Americas 2 - iDEAS-Cloud Transformation)</cp:lastModifiedBy>
  <cp:revision>1</cp:revision>
  <dcterms:created xsi:type="dcterms:W3CDTF">2021-12-09T04:36:49Z</dcterms:created>
  <dcterms:modified xsi:type="dcterms:W3CDTF">2021-12-09T04:37:52Z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0x010100D2959DBFFCEE134B9B4A95083CBF1707</vt:lpwstr>
  </property>
</Properties>
</file>