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1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6180667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5067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73151" y="4686857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973151" y="4965796"/>
            <a:ext cx="4254500" cy="410537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1267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5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1"/>
            <a:ext cx="3643200" cy="3059307"/>
          </a:xfrm>
          <a:prstGeom prst="rect">
            <a:avLst/>
          </a:prstGeom>
        </p:spPr>
      </p:pic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719076" y="4487334"/>
            <a:ext cx="1032933" cy="1032933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933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20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45077"/>
            <a:ext cx="42672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7" y="6618549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0933" y="1727199"/>
            <a:ext cx="11574784" cy="3386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867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0933" y="2232779"/>
            <a:ext cx="11574784" cy="4113468"/>
          </a:xfrm>
        </p:spPr>
        <p:txBody>
          <a:bodyPr/>
          <a:lstStyle>
            <a:lvl1pPr marL="0" indent="0" algn="l" defTabSz="2438339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333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/>
              <a:t>Description text in Dark Grey and 24pt size.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8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37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6180667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5067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6110282" y="4565530"/>
            <a:ext cx="3709725" cy="175497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5" dirty="0" err="1"/>
              <a:t>nked</a:t>
            </a:r>
            <a:r>
              <a:rPr lang="en-GB" dirty="0" err="1"/>
              <a:t>i</a:t>
            </a:r>
            <a:r>
              <a:rPr lang="en-GB" spc="15" dirty="0" err="1"/>
              <a:t>n</a:t>
            </a:r>
            <a:r>
              <a:rPr lang="en-GB" spc="15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6110282" y="4940927"/>
            <a:ext cx="3709725" cy="175497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487576"/>
            <a:ext cx="350832" cy="3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1" y="4815973"/>
            <a:ext cx="444832" cy="4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19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" y="1920241"/>
            <a:ext cx="3643200" cy="30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7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029E-F7DD-4E79-984C-A6682CA30C3C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E7E7F-EF70-4C24-B48C-2739E092D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0" y="1746831"/>
            <a:ext cx="6749627" cy="1554480"/>
          </a:xfrm>
        </p:spPr>
        <p:txBody>
          <a:bodyPr/>
          <a:lstStyle/>
          <a:p>
            <a:r>
              <a:rPr lang="en-US" b="1" dirty="0" smtClean="0"/>
              <a:t>I-9 Employee Handbook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9076" y="3201089"/>
            <a:ext cx="4254500" cy="200443"/>
          </a:xfrm>
        </p:spPr>
        <p:txBody>
          <a:bodyPr/>
          <a:lstStyle/>
          <a:p>
            <a:r>
              <a:rPr lang="en-US" sz="3200" dirty="0" smtClean="0">
                <a:solidFill>
                  <a:srgbClr val="00B0F0"/>
                </a:solidFill>
              </a:rPr>
              <a:t>GIMS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19076" y="3689054"/>
            <a:ext cx="4254500" cy="410537"/>
          </a:xfrm>
        </p:spPr>
        <p:txBody>
          <a:bodyPr/>
          <a:lstStyle/>
          <a:p>
            <a:r>
              <a:rPr lang="en-US" sz="2400" dirty="0" smtClean="0">
                <a:solidFill>
                  <a:srgbClr val="00B0F0"/>
                </a:solidFill>
              </a:rPr>
              <a:t>September-2017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6" y="244476"/>
            <a:ext cx="10737669" cy="62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5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79417"/>
            <a:ext cx="10789920" cy="64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9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6" y="0"/>
            <a:ext cx="11234057" cy="65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6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0"/>
            <a:ext cx="11263569" cy="64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" y="79417"/>
            <a:ext cx="11038114" cy="65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2" y="0"/>
            <a:ext cx="11574783" cy="647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" y="0"/>
            <a:ext cx="10884747" cy="65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0" y="0"/>
            <a:ext cx="10636553" cy="65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7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44475"/>
            <a:ext cx="10649615" cy="63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5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4" y="244476"/>
            <a:ext cx="10868296" cy="63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2" y="105930"/>
            <a:ext cx="11612880" cy="63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44" y="1"/>
            <a:ext cx="10270793" cy="65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0" y="133640"/>
            <a:ext cx="11315821" cy="645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0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244476"/>
            <a:ext cx="11132940" cy="63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2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44476"/>
            <a:ext cx="10411096" cy="62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4" y="244476"/>
            <a:ext cx="11433386" cy="63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8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none" dirty="0" smtClean="0"/>
              <a:t>Thank You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1467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44477"/>
            <a:ext cx="10936998" cy="63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3" y="244477"/>
            <a:ext cx="10858621" cy="63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5" y="0"/>
            <a:ext cx="10466735" cy="647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4" y="244475"/>
            <a:ext cx="10136776" cy="62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44477"/>
            <a:ext cx="10737669" cy="58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6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244477"/>
            <a:ext cx="9993085" cy="63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4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345077"/>
            <a:ext cx="10384971" cy="60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1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</Words>
  <Application>Microsoft Office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I-9 Employee Handbook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I-9 Employee Handbook</dc:title>
  <dc:creator>Varaprasad Polisetty (Global Immigration Management Services)</dc:creator>
  <cp:lastModifiedBy>Varaprasad Polisetty (Global Immigration Management Services)</cp:lastModifiedBy>
  <cp:revision>11</cp:revision>
  <dcterms:created xsi:type="dcterms:W3CDTF">2017-09-28T03:02:34Z</dcterms:created>
  <dcterms:modified xsi:type="dcterms:W3CDTF">2018-01-03T09:58:37Z</dcterms:modified>
  <cp:contentStatus>Final</cp:contentStatus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MarkAsFinal">
    <vt:bool>true</vt:bool>
  </property>
  <property fmtid="{D5CDD505-2E9C-101B-9397-08002B2CF9AE}" pid="3" name="MSIP_Label_a8c544ca-bb84-4280-906e-934547e1d30c_Enabled">
    <vt:lpwstr>True</vt:lpwstr>
  </property>
  <property fmtid="{D5CDD505-2E9C-101B-9397-08002B2CF9AE}" pid="4" name="MSIP_Label_a8c544ca-bb84-4280-906e-934547e1d30c_SiteId">
    <vt:lpwstr>258ac4e4-146a-411e-9dc8-79a9e12fd6da</vt:lpwstr>
  </property>
  <property fmtid="{D5CDD505-2E9C-101B-9397-08002B2CF9AE}" pid="5" name="MSIP_Label_a8c544ca-bb84-4280-906e-934547e1d30c_SetDate">
    <vt:lpwstr>2024-11-26T02:38:13Z</vt:lpwstr>
  </property>
  <property fmtid="{D5CDD505-2E9C-101B-9397-08002B2CF9AE}" pid="6" name="MSIP_Label_a8c544ca-bb84-4280-906e-934547e1d30c_Name">
    <vt:lpwstr>Internal - General Use</vt:lpwstr>
  </property>
  <property fmtid="{D5CDD505-2E9C-101B-9397-08002B2CF9AE}" pid="7" name="MSIP_Label_a8c544ca-bb84-4280-906e-934547e1d30c_ActionId">
    <vt:lpwstr>b02f9dd8-9de9-47eb-906f-2cc6348a725a</vt:lpwstr>
  </property>
  <property fmtid="{D5CDD505-2E9C-101B-9397-08002B2CF9AE}" pid="8" name="MSIP_Label_a8c544ca-bb84-4280-906e-934547e1d30c_Removed">
    <vt:lpwstr>False</vt:lpwstr>
  </property>
  <property fmtid="{D5CDD505-2E9C-101B-9397-08002B2CF9AE}" pid="9" name="MSIP_Label_a8c544ca-bb84-4280-906e-934547e1d30c_Extended_MSFT_Method">
    <vt:lpwstr>Standard</vt:lpwstr>
  </property>
  <property fmtid="{D5CDD505-2E9C-101B-9397-08002B2CF9AE}" pid="10" name="Sensitivity">
    <vt:lpwstr>Internal - General Use</vt:lpwstr>
  </property>
</Properties>
</file>