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87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6180667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5067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 Here 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689601" y="4464051"/>
            <a:ext cx="4254500" cy="1863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Date</a:t>
            </a:r>
          </a:p>
        </p:txBody>
      </p:sp>
      <p:sp>
        <p:nvSpPr>
          <p:cNvPr id="17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21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17141"/>
            <a:ext cx="3643200" cy="305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9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ctrTitle" hasCustomPrompt="1"/>
          </p:nvPr>
        </p:nvSpPr>
        <p:spPr>
          <a:xfrm>
            <a:off x="0" y="345077"/>
            <a:ext cx="4267200" cy="1212791"/>
          </a:xfrm>
          <a:prstGeom prst="rect">
            <a:avLst/>
          </a:prstGeom>
          <a:noFill/>
        </p:spPr>
        <p:txBody>
          <a:bodyPr wrap="square" lIns="0" rtlCol="0" anchor="t" anchorCtr="0">
            <a:noAutofit/>
          </a:bodyPr>
          <a:lstStyle>
            <a:lvl1pPr marL="0" algn="l">
              <a:lnSpc>
                <a:spcPct val="98000"/>
              </a:lnSpc>
              <a:tabLst>
                <a:tab pos="609585" algn="l"/>
              </a:tabLst>
              <a:defRPr lang="en-US" sz="3467" u="sng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Click to add title</a:t>
            </a:r>
            <a:br>
              <a:rPr lang="en-US" dirty="0"/>
            </a:br>
            <a:r>
              <a:rPr lang="en-US" dirty="0"/>
              <a:t>in two lines</a:t>
            </a:r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1871327" y="6618549"/>
            <a:ext cx="304800" cy="190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70934" y="79417"/>
            <a:ext cx="1335617" cy="165059"/>
          </a:xfrm>
        </p:spPr>
        <p:txBody>
          <a:bodyPr wrap="none" tIns="0" bIns="0" anchor="ctr" anchorCtr="0"/>
          <a:lstStyle>
            <a:lvl1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1067" b="0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2438339" rtl="0" eaLnBrk="1" latinLnBrk="0" hangingPunct="1">
              <a:lnSpc>
                <a:spcPct val="90000"/>
              </a:lnSpc>
              <a:spcBef>
                <a:spcPts val="2667"/>
              </a:spcBef>
              <a:buFont typeface="Arial" panose="020B0604020202020204" pitchFamily="34" charset="0"/>
              <a:buNone/>
              <a:defRPr lang="en-US" sz="2133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0.0 Section name</a:t>
            </a:r>
          </a:p>
        </p:txBody>
      </p:sp>
      <p:cxnSp>
        <p:nvCxnSpPr>
          <p:cNvPr id="17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9228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9516139" y="6639315"/>
            <a:ext cx="704187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© 2017</a:t>
            </a:r>
            <a:r>
              <a:rPr lang="en-US" sz="800" b="0" u="none" baseline="0" dirty="0">
                <a:solidFill>
                  <a:schemeClr val="accent2"/>
                </a:solidFill>
              </a:rPr>
              <a:t> </a:t>
            </a:r>
            <a:r>
              <a:rPr lang="en-US" sz="800" b="0" u="none" dirty="0">
                <a:solidFill>
                  <a:schemeClr val="accent2"/>
                </a:solidFill>
              </a:rPr>
              <a:t> Wipro</a:t>
            </a:r>
          </a:p>
        </p:txBody>
      </p:sp>
      <p:sp>
        <p:nvSpPr>
          <p:cNvPr id="23" name="Footer Placeholder 4"/>
          <p:cNvSpPr txBox="1">
            <a:spLocks/>
          </p:cNvSpPr>
          <p:nvPr userDrawn="1"/>
        </p:nvSpPr>
        <p:spPr>
          <a:xfrm>
            <a:off x="10381716" y="6639315"/>
            <a:ext cx="535845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wipro.com</a:t>
            </a:r>
          </a:p>
        </p:txBody>
      </p:sp>
      <p:sp>
        <p:nvSpPr>
          <p:cNvPr id="24" name="Footer Placeholder 4"/>
          <p:cNvSpPr txBox="1">
            <a:spLocks/>
          </p:cNvSpPr>
          <p:nvPr userDrawn="1"/>
        </p:nvSpPr>
        <p:spPr>
          <a:xfrm>
            <a:off x="11078952" y="6639315"/>
            <a:ext cx="605373" cy="148963"/>
          </a:xfrm>
          <a:prstGeom prst="rect">
            <a:avLst/>
          </a:prstGeom>
          <a:noFill/>
        </p:spPr>
        <p:txBody>
          <a:bodyPr vert="horz" lIns="0" tIns="60960" rIns="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0" u="none" dirty="0">
                <a:solidFill>
                  <a:schemeClr val="accent2"/>
                </a:solidFill>
              </a:rPr>
              <a:t>confidential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5689600" y="1746831"/>
            <a:ext cx="6180667" cy="15544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algn="l">
              <a:defRPr lang="en-US" sz="5067" u="sng" dirty="0">
                <a:solidFill>
                  <a:schemeClr val="accent1"/>
                </a:solidFill>
                <a:latin typeface="+mj-lt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Thank You </a:t>
            </a:r>
            <a:br>
              <a:rPr lang="en-US" dirty="0"/>
            </a:br>
            <a:r>
              <a:rPr lang="en-US" dirty="0"/>
              <a:t>for your time</a:t>
            </a:r>
          </a:p>
        </p:txBody>
      </p:sp>
      <p:cxnSp>
        <p:nvCxnSpPr>
          <p:cNvPr id="21" name="Straight Connector 20"/>
          <p:cNvCxnSpPr>
            <a:cxnSpLocks/>
          </p:cNvCxnSpPr>
          <p:nvPr userDrawn="1"/>
        </p:nvCxnSpPr>
        <p:spPr>
          <a:xfrm>
            <a:off x="5026447" y="2528304"/>
            <a:ext cx="0" cy="1799491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miter lim="400000"/>
          </a:ln>
        </p:spPr>
      </p:cxn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89601" y="3807691"/>
            <a:ext cx="4254500" cy="200443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533" b="1">
                <a:solidFill>
                  <a:schemeClr val="accent2"/>
                </a:solidFill>
                <a:latin typeface="+mj-lt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first and last name 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5689601" y="4112029"/>
            <a:ext cx="4254500" cy="19908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>
              <a:buNone/>
              <a:defRPr kumimoji="0" lang="en-US" sz="1267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Arial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  <p:sp>
        <p:nvSpPr>
          <p:cNvPr id="30" name="Pladsholder til tekst 20"/>
          <p:cNvSpPr>
            <a:spLocks noGrp="1"/>
          </p:cNvSpPr>
          <p:nvPr>
            <p:ph type="body" sz="quarter" idx="36" hasCustomPrompt="1"/>
          </p:nvPr>
        </p:nvSpPr>
        <p:spPr>
          <a:xfrm>
            <a:off x="6110282" y="4565530"/>
            <a:ext cx="3709725" cy="175497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+mn-lt"/>
              </a:defRPr>
            </a:lvl1pPr>
          </a:lstStyle>
          <a:p>
            <a:r>
              <a:rPr lang="en-GB" dirty="0" err="1"/>
              <a:t>Li</a:t>
            </a:r>
            <a:r>
              <a:rPr lang="en-GB" spc="15" dirty="0" err="1"/>
              <a:t>nked</a:t>
            </a:r>
            <a:r>
              <a:rPr lang="en-GB" dirty="0" err="1"/>
              <a:t>i</a:t>
            </a:r>
            <a:r>
              <a:rPr lang="en-GB" spc="15" dirty="0" err="1"/>
              <a:t>n</a:t>
            </a:r>
            <a:r>
              <a:rPr lang="en-GB" spc="15" dirty="0"/>
              <a:t> ID</a:t>
            </a:r>
            <a:endParaRPr lang="en-GB" dirty="0"/>
          </a:p>
        </p:txBody>
      </p:sp>
      <p:sp>
        <p:nvSpPr>
          <p:cNvPr id="31" name="Pladsholder til tekst 22"/>
          <p:cNvSpPr>
            <a:spLocks noGrp="1"/>
          </p:cNvSpPr>
          <p:nvPr>
            <p:ph type="body" sz="quarter" idx="38" hasCustomPrompt="1"/>
          </p:nvPr>
        </p:nvSpPr>
        <p:spPr>
          <a:xfrm>
            <a:off x="6110282" y="4940927"/>
            <a:ext cx="3709725" cy="175497"/>
          </a:xfrm>
        </p:spPr>
        <p:txBody>
          <a:bodyPr wrap="square" tIns="0" bIns="0">
            <a:spAutoFit/>
          </a:bodyPr>
          <a:lstStyle>
            <a:lvl1pPr marL="0" indent="0">
              <a:buFontTx/>
              <a:buNone/>
              <a:defRPr sz="1267" b="0" i="0">
                <a:latin typeface="+mn-lt"/>
              </a:defRPr>
            </a:lvl1pPr>
          </a:lstStyle>
          <a:p>
            <a:r>
              <a:rPr lang="en-GB" dirty="0"/>
              <a:t>Twitter ID</a:t>
            </a:r>
          </a:p>
        </p:txBody>
      </p:sp>
      <p:pic>
        <p:nvPicPr>
          <p:cNvPr id="32" name="Picture 2" descr="Image result for linkedin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487576"/>
            <a:ext cx="350832" cy="35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twitter logo 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1" y="4815973"/>
            <a:ext cx="444832" cy="4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hape 257"/>
          <p:cNvSpPr txBox="1">
            <a:spLocks/>
          </p:cNvSpPr>
          <p:nvPr userDrawn="1"/>
        </p:nvSpPr>
        <p:spPr>
          <a:xfrm>
            <a:off x="11845718" y="6583847"/>
            <a:ext cx="262892" cy="259900"/>
          </a:xfrm>
          <a:prstGeom prst="rect">
            <a:avLst/>
          </a:prstGeom>
          <a:noFill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lIns="0" tIns="60960" rIns="0" bIns="60960" rtlCol="0" anchor="ctr"/>
          <a:lstStyle>
            <a:defPPr>
              <a:defRPr lang="en-US"/>
            </a:defPPr>
            <a:lvl1pPr algn="ctr">
              <a:defRPr sz="6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/>
            <a:fld id="{86CB4B4D-7CA3-9044-876B-883B54F8677D}" type="slidenum">
              <a:rPr lang="en-GB" sz="800" noProof="0" smtClean="0">
                <a:sym typeface="Arial"/>
              </a:rPr>
              <a:pPr lvl="0"/>
              <a:t>‹#›</a:t>
            </a:fld>
            <a:endParaRPr lang="en-GB" sz="800" noProof="0" dirty="0">
              <a:sym typeface="Arial"/>
            </a:endParaRPr>
          </a:p>
        </p:txBody>
      </p:sp>
      <p:cxnSp>
        <p:nvCxnSpPr>
          <p:cNvPr id="19" name="Lige forbindelse 8"/>
          <p:cNvCxnSpPr>
            <a:cxnSpLocks/>
          </p:cNvCxnSpPr>
          <p:nvPr userDrawn="1"/>
        </p:nvCxnSpPr>
        <p:spPr>
          <a:xfrm>
            <a:off x="9550399" y="6594996"/>
            <a:ext cx="264480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71" y="1920241"/>
            <a:ext cx="3643200" cy="30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57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51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7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84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BE4B-B6FD-466C-949B-D1518B68C0CB}" type="datetimeFigureOut">
              <a:rPr lang="en-US" smtClean="0"/>
              <a:t>1/3/2018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DAC3F-DDE1-492C-8A6D-8225B4265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5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206" y="1746831"/>
            <a:ext cx="6632061" cy="1554480"/>
          </a:xfrm>
        </p:spPr>
        <p:txBody>
          <a:bodyPr/>
          <a:lstStyle/>
          <a:p>
            <a:r>
              <a:rPr lang="en-US" sz="4400" b="1" dirty="0" smtClean="0"/>
              <a:t>I-9 </a:t>
            </a:r>
            <a:r>
              <a:rPr lang="en-US" sz="4400" b="1" dirty="0"/>
              <a:t>Handbook for Signatory / Remote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GIMS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September 2017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03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1" y="146002"/>
            <a:ext cx="11861074" cy="65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93" y="107552"/>
            <a:ext cx="11746894" cy="65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2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7" y="113582"/>
            <a:ext cx="11289695" cy="64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9" y="132856"/>
            <a:ext cx="11834949" cy="65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5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4" y="133640"/>
            <a:ext cx="11887200" cy="65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9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0" y="120982"/>
            <a:ext cx="11733832" cy="65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7" y="160566"/>
            <a:ext cx="11616265" cy="65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2" y="160566"/>
            <a:ext cx="11707705" cy="65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9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2" y="76978"/>
            <a:ext cx="11700672" cy="65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2" y="133640"/>
            <a:ext cx="11965577" cy="65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7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44476"/>
            <a:ext cx="10633166" cy="535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8" y="0"/>
            <a:ext cx="11730445" cy="650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1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71" y="120981"/>
            <a:ext cx="11564014" cy="64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none" dirty="0" smtClean="0"/>
              <a:t>Thank You</a:t>
            </a:r>
            <a:endParaRPr lang="en-US" b="1" u="none" dirty="0"/>
          </a:p>
        </p:txBody>
      </p:sp>
    </p:spTree>
    <p:extLst>
      <p:ext uri="{BB962C8B-B14F-4D97-AF65-F5344CB8AC3E}">
        <p14:creationId xmlns:p14="http://schemas.microsoft.com/office/powerpoint/2010/main" val="41590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9" y="133639"/>
            <a:ext cx="11900264" cy="655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3" y="79417"/>
            <a:ext cx="11743509" cy="64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7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3" y="216766"/>
            <a:ext cx="12057017" cy="641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6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8" y="0"/>
            <a:ext cx="11624939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0"/>
            <a:ext cx="11508377" cy="655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3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62" y="140714"/>
            <a:ext cx="11603203" cy="647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7" y="0"/>
            <a:ext cx="11707706" cy="654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12</Words>
  <Application>Microsoft Office PowerPoint</Application>
  <PresentationFormat>Widescreen</PresentationFormat>
  <Paragraphs>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I-9 Handbook for Signatory / Remote Agent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I-9 Handbook for Signatory / Remote Agent</dc:title>
  <dc:creator>Varaprasad Polisetty (Global Immigration Management Services)</dc:creator>
  <cp:lastModifiedBy>Varaprasad Polisetty (Global Immigration Management Services)</cp:lastModifiedBy>
  <cp:revision>10</cp:revision>
  <cp:lastPrinted>2017-10-25T05:24:47Z</cp:lastPrinted>
  <dcterms:created xsi:type="dcterms:W3CDTF">2017-10-25T05:12:04Z</dcterms:created>
  <dcterms:modified xsi:type="dcterms:W3CDTF">2018-01-03T09:59:03Z</dcterms:modified>
  <cp:contentStatus>Final</cp:contentStatus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_MarkAsFinal">
    <vt:bool>true</vt:bool>
  </property>
  <property fmtid="{D5CDD505-2E9C-101B-9397-08002B2CF9AE}" pid="3" name="MSIP_Label_a8c544ca-bb84-4280-906e-934547e1d30c_Enabled">
    <vt:lpwstr>True</vt:lpwstr>
  </property>
  <property fmtid="{D5CDD505-2E9C-101B-9397-08002B2CF9AE}" pid="4" name="MSIP_Label_a8c544ca-bb84-4280-906e-934547e1d30c_SiteId">
    <vt:lpwstr>258ac4e4-146a-411e-9dc8-79a9e12fd6da</vt:lpwstr>
  </property>
  <property fmtid="{D5CDD505-2E9C-101B-9397-08002B2CF9AE}" pid="5" name="MSIP_Label_a8c544ca-bb84-4280-906e-934547e1d30c_SetDate">
    <vt:lpwstr>2024-11-26T02:38:15Z</vt:lpwstr>
  </property>
  <property fmtid="{D5CDD505-2E9C-101B-9397-08002B2CF9AE}" pid="6" name="MSIP_Label_a8c544ca-bb84-4280-906e-934547e1d30c_Name">
    <vt:lpwstr>Internal - General Use</vt:lpwstr>
  </property>
  <property fmtid="{D5CDD505-2E9C-101B-9397-08002B2CF9AE}" pid="7" name="MSIP_Label_a8c544ca-bb84-4280-906e-934547e1d30c_ActionId">
    <vt:lpwstr>8c2a6b03-2974-47d3-af1d-eb62c68bc021</vt:lpwstr>
  </property>
  <property fmtid="{D5CDD505-2E9C-101B-9397-08002B2CF9AE}" pid="8" name="MSIP_Label_a8c544ca-bb84-4280-906e-934547e1d30c_Removed">
    <vt:lpwstr>False</vt:lpwstr>
  </property>
  <property fmtid="{D5CDD505-2E9C-101B-9397-08002B2CF9AE}" pid="9" name="MSIP_Label_a8c544ca-bb84-4280-906e-934547e1d30c_Extended_MSFT_Method">
    <vt:lpwstr>Standard</vt:lpwstr>
  </property>
  <property fmtid="{D5CDD505-2E9C-101B-9397-08002B2CF9AE}" pid="10" name="Sensitivity">
    <vt:lpwstr>Internal - General Use</vt:lpwstr>
  </property>
</Properties>
</file>