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142640" y="1122480"/>
            <a:ext cx="6857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/>
          <p:nvPr/>
        </p:nvSpPr>
        <p:spPr>
          <a:xfrm>
            <a:off x="2305440" y="1784880"/>
            <a:ext cx="4185360" cy="7714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TextBox 19"/>
          <p:cNvSpPr/>
          <p:nvPr/>
        </p:nvSpPr>
        <p:spPr>
          <a:xfrm>
            <a:off x="2189880" y="469764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TextBox 20"/>
          <p:cNvSpPr/>
          <p:nvPr/>
        </p:nvSpPr>
        <p:spPr>
          <a:xfrm>
            <a:off x="6089400" y="4658400"/>
            <a:ext cx="8038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Straight Connector 21"/>
          <p:cNvSpPr/>
          <p:nvPr/>
        </p:nvSpPr>
        <p:spPr>
          <a:xfrm>
            <a:off x="3575160" y="178488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25"/>
          <p:cNvSpPr/>
          <p:nvPr/>
        </p:nvSpPr>
        <p:spPr>
          <a:xfrm>
            <a:off x="4689720" y="177120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27"/>
          <p:cNvSpPr/>
          <p:nvPr/>
        </p:nvSpPr>
        <p:spPr>
          <a:xfrm>
            <a:off x="3751200" y="1850040"/>
            <a:ext cx="8424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Box 28"/>
          <p:cNvSpPr/>
          <p:nvPr/>
        </p:nvSpPr>
        <p:spPr>
          <a:xfrm>
            <a:off x="2400480" y="1931040"/>
            <a:ext cx="980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Box 39"/>
          <p:cNvSpPr/>
          <p:nvPr/>
        </p:nvSpPr>
        <p:spPr>
          <a:xfrm>
            <a:off x="3229560" y="1346040"/>
            <a:ext cx="2801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MFT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Elbow Connector 41"/>
          <p:cNvSpPr/>
          <p:nvPr/>
        </p:nvSpPr>
        <p:spPr>
          <a:xfrm rot="5400000">
            <a:off x="2360880" y="2836080"/>
            <a:ext cx="1061280" cy="475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ounded Rectangle 42"/>
          <p:cNvSpPr/>
          <p:nvPr/>
        </p:nvSpPr>
        <p:spPr>
          <a:xfrm>
            <a:off x="2305440" y="3605400"/>
            <a:ext cx="694440" cy="1003680"/>
          </a:xfrm>
          <a:prstGeom prst="roundRect">
            <a:avLst>
              <a:gd name="adj" fmla="val 16667"/>
            </a:avLst>
          </a:prstGeom>
          <a:pattFill prst="lt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ounded Rectangle 44"/>
          <p:cNvSpPr/>
          <p:nvPr/>
        </p:nvSpPr>
        <p:spPr>
          <a:xfrm>
            <a:off x="3227760" y="3607560"/>
            <a:ext cx="694440" cy="1003680"/>
          </a:xfrm>
          <a:prstGeom prst="roundRect">
            <a:avLst>
              <a:gd name="adj" fmla="val 16667"/>
            </a:avLst>
          </a:prstGeom>
          <a:pattFill prst="lt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ounded Rectangle 45"/>
          <p:cNvSpPr/>
          <p:nvPr/>
        </p:nvSpPr>
        <p:spPr>
          <a:xfrm>
            <a:off x="6084720" y="3607560"/>
            <a:ext cx="694440" cy="1003680"/>
          </a:xfrm>
          <a:prstGeom prst="roundRect">
            <a:avLst>
              <a:gd name="adj" fmla="val 16667"/>
            </a:avLst>
          </a:prstGeom>
          <a:pattFill prst="lt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6"/>
          <p:cNvSpPr/>
          <p:nvPr/>
        </p:nvSpPr>
        <p:spPr>
          <a:xfrm>
            <a:off x="3169440" y="469764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Rectangle 75"/>
          <p:cNvSpPr/>
          <p:nvPr/>
        </p:nvSpPr>
        <p:spPr>
          <a:xfrm>
            <a:off x="2129400" y="806400"/>
            <a:ext cx="4790160" cy="52401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ounded Rectangle 43"/>
          <p:cNvSpPr/>
          <p:nvPr/>
        </p:nvSpPr>
        <p:spPr>
          <a:xfrm>
            <a:off x="4210200" y="3604680"/>
            <a:ext cx="694440" cy="1003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ounded Rectangle 47"/>
          <p:cNvSpPr/>
          <p:nvPr/>
        </p:nvSpPr>
        <p:spPr>
          <a:xfrm>
            <a:off x="5132520" y="3606840"/>
            <a:ext cx="694440" cy="1003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Box 49"/>
          <p:cNvSpPr/>
          <p:nvPr/>
        </p:nvSpPr>
        <p:spPr>
          <a:xfrm>
            <a:off x="5074200" y="469692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0"/>
          <p:cNvSpPr/>
          <p:nvPr/>
        </p:nvSpPr>
        <p:spPr>
          <a:xfrm>
            <a:off x="4159800" y="469692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48"/>
          <p:cNvSpPr/>
          <p:nvPr/>
        </p:nvSpPr>
        <p:spPr>
          <a:xfrm>
            <a:off x="4492800" y="5496840"/>
            <a:ext cx="1278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gap 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Straight Connector 51"/>
          <p:cNvSpPr/>
          <p:nvPr/>
        </p:nvSpPr>
        <p:spPr>
          <a:xfrm>
            <a:off x="4083840" y="47235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Straight Connector 54"/>
          <p:cNvSpPr/>
          <p:nvPr/>
        </p:nvSpPr>
        <p:spPr>
          <a:xfrm>
            <a:off x="5925240" y="47235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Straight Arrow Connector 5"/>
          <p:cNvSpPr/>
          <p:nvPr/>
        </p:nvSpPr>
        <p:spPr>
          <a:xfrm>
            <a:off x="4084200" y="5427360"/>
            <a:ext cx="184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Box 55"/>
          <p:cNvSpPr/>
          <p:nvPr/>
        </p:nvSpPr>
        <p:spPr>
          <a:xfrm>
            <a:off x="4800600" y="1840320"/>
            <a:ext cx="1581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Run1: 200-201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Run2: 204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LibreOffice/7.2.1.2$Linux_X86_64 LibreOffice_project/20$Build-2</Application>
  <AppVersion>15.0000</AppVersion>
  <Words>40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2021-10-03T12:15:24Z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