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1690920" y="1622160"/>
            <a:ext cx="3583800" cy="7704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ectangle 6"/>
          <p:cNvSpPr/>
          <p:nvPr/>
        </p:nvSpPr>
        <p:spPr>
          <a:xfrm>
            <a:off x="6258240" y="643680"/>
            <a:ext cx="885960" cy="52390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8"/>
          <p:cNvSpPr/>
          <p:nvPr/>
        </p:nvSpPr>
        <p:spPr>
          <a:xfrm>
            <a:off x="6244560" y="99504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9"/>
          <p:cNvSpPr/>
          <p:nvPr/>
        </p:nvSpPr>
        <p:spPr>
          <a:xfrm>
            <a:off x="6257880" y="13593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0"/>
          <p:cNvSpPr/>
          <p:nvPr/>
        </p:nvSpPr>
        <p:spPr>
          <a:xfrm>
            <a:off x="6258240" y="2567160"/>
            <a:ext cx="887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1"/>
          <p:cNvSpPr/>
          <p:nvPr/>
        </p:nvSpPr>
        <p:spPr>
          <a:xfrm>
            <a:off x="6257880" y="30250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2"/>
          <p:cNvSpPr/>
          <p:nvPr/>
        </p:nvSpPr>
        <p:spPr>
          <a:xfrm>
            <a:off x="6244560" y="34419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13"/>
          <p:cNvSpPr/>
          <p:nvPr/>
        </p:nvSpPr>
        <p:spPr>
          <a:xfrm>
            <a:off x="6257880" y="38793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4"/>
          <p:cNvSpPr/>
          <p:nvPr/>
        </p:nvSpPr>
        <p:spPr>
          <a:xfrm>
            <a:off x="6257880" y="43120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5"/>
          <p:cNvSpPr/>
          <p:nvPr/>
        </p:nvSpPr>
        <p:spPr>
          <a:xfrm>
            <a:off x="6257880" y="474084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6"/>
          <p:cNvSpPr/>
          <p:nvPr/>
        </p:nvSpPr>
        <p:spPr>
          <a:xfrm rot="5400000">
            <a:off x="6520320" y="2064600"/>
            <a:ext cx="46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8"/>
          <p:cNvSpPr/>
          <p:nvPr/>
        </p:nvSpPr>
        <p:spPr>
          <a:xfrm rot="5400000">
            <a:off x="6601680" y="5079600"/>
            <a:ext cx="35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9"/>
          <p:cNvSpPr/>
          <p:nvPr/>
        </p:nvSpPr>
        <p:spPr>
          <a:xfrm>
            <a:off x="974880" y="4534920"/>
            <a:ext cx="812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20"/>
          <p:cNvSpPr/>
          <p:nvPr/>
        </p:nvSpPr>
        <p:spPr>
          <a:xfrm>
            <a:off x="4874400" y="4495680"/>
            <a:ext cx="802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Straight Connector 21"/>
          <p:cNvSpPr/>
          <p:nvPr/>
        </p:nvSpPr>
        <p:spPr>
          <a:xfrm>
            <a:off x="2868840" y="162216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Straight Connector 25"/>
          <p:cNvSpPr/>
          <p:nvPr/>
        </p:nvSpPr>
        <p:spPr>
          <a:xfrm>
            <a:off x="3942360" y="162216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26"/>
          <p:cNvSpPr/>
          <p:nvPr/>
        </p:nvSpPr>
        <p:spPr>
          <a:xfrm>
            <a:off x="3998880" y="1678680"/>
            <a:ext cx="1279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cluster=200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27"/>
          <p:cNvSpPr/>
          <p:nvPr/>
        </p:nvSpPr>
        <p:spPr>
          <a:xfrm>
            <a:off x="2962440" y="1695960"/>
            <a:ext cx="841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28"/>
          <p:cNvSpPr/>
          <p:nvPr/>
        </p:nvSpPr>
        <p:spPr>
          <a:xfrm>
            <a:off x="1756800" y="1722240"/>
            <a:ext cx="979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_ar.txt”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29"/>
          <p:cNvSpPr/>
          <p:nvPr/>
        </p:nvSpPr>
        <p:spPr>
          <a:xfrm>
            <a:off x="6255000" y="6036840"/>
            <a:ext cx="1037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FAT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31"/>
          <p:cNvSpPr/>
          <p:nvPr/>
        </p:nvSpPr>
        <p:spPr>
          <a:xfrm>
            <a:off x="7192080" y="2593080"/>
            <a:ext cx="118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2"/>
          <p:cNvSpPr/>
          <p:nvPr/>
        </p:nvSpPr>
        <p:spPr>
          <a:xfrm>
            <a:off x="7202520" y="3023640"/>
            <a:ext cx="116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33"/>
          <p:cNvSpPr/>
          <p:nvPr/>
        </p:nvSpPr>
        <p:spPr>
          <a:xfrm>
            <a:off x="7192800" y="3899880"/>
            <a:ext cx="118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34"/>
          <p:cNvSpPr/>
          <p:nvPr/>
        </p:nvSpPr>
        <p:spPr>
          <a:xfrm>
            <a:off x="7192080" y="4342680"/>
            <a:ext cx="118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36"/>
          <p:cNvSpPr/>
          <p:nvPr/>
        </p:nvSpPr>
        <p:spPr>
          <a:xfrm>
            <a:off x="6557760" y="261036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39"/>
          <p:cNvSpPr/>
          <p:nvPr/>
        </p:nvSpPr>
        <p:spPr>
          <a:xfrm>
            <a:off x="2014560" y="1183320"/>
            <a:ext cx="280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Elbow Connector 41"/>
          <p:cNvSpPr/>
          <p:nvPr/>
        </p:nvSpPr>
        <p:spPr>
          <a:xfrm rot="5400000">
            <a:off x="1146960" y="2673360"/>
            <a:ext cx="1060200" cy="4744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Rounded Rectangle 42"/>
          <p:cNvSpPr/>
          <p:nvPr/>
        </p:nvSpPr>
        <p:spPr>
          <a:xfrm>
            <a:off x="1090440" y="3442680"/>
            <a:ext cx="69336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Rounded Rectangle 44"/>
          <p:cNvSpPr/>
          <p:nvPr/>
        </p:nvSpPr>
        <p:spPr>
          <a:xfrm>
            <a:off x="2012760" y="3444840"/>
            <a:ext cx="69336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Rounded Rectangle 45"/>
          <p:cNvSpPr/>
          <p:nvPr/>
        </p:nvSpPr>
        <p:spPr>
          <a:xfrm>
            <a:off x="4869720" y="3444840"/>
            <a:ext cx="69336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TextBox 46"/>
          <p:cNvSpPr/>
          <p:nvPr/>
        </p:nvSpPr>
        <p:spPr>
          <a:xfrm>
            <a:off x="1954440" y="4534920"/>
            <a:ext cx="812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9" name="TextBox 74"/>
          <p:cNvSpPr/>
          <p:nvPr/>
        </p:nvSpPr>
        <p:spPr>
          <a:xfrm>
            <a:off x="2797560" y="5969880"/>
            <a:ext cx="1094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Rectangle 75"/>
          <p:cNvSpPr/>
          <p:nvPr/>
        </p:nvSpPr>
        <p:spPr>
          <a:xfrm>
            <a:off x="914400" y="643680"/>
            <a:ext cx="4789080" cy="523908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Straight Connector 78"/>
          <p:cNvSpPr/>
          <p:nvPr/>
        </p:nvSpPr>
        <p:spPr>
          <a:xfrm>
            <a:off x="6244560" y="173304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Rounded Rectangle 43"/>
          <p:cNvSpPr/>
          <p:nvPr/>
        </p:nvSpPr>
        <p:spPr>
          <a:xfrm>
            <a:off x="2995200" y="3441960"/>
            <a:ext cx="69336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Rounded Rectangle 47"/>
          <p:cNvSpPr/>
          <p:nvPr/>
        </p:nvSpPr>
        <p:spPr>
          <a:xfrm>
            <a:off x="3917520" y="3444120"/>
            <a:ext cx="693360" cy="100260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49"/>
          <p:cNvSpPr/>
          <p:nvPr/>
        </p:nvSpPr>
        <p:spPr>
          <a:xfrm>
            <a:off x="3859200" y="4534200"/>
            <a:ext cx="812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Box 50"/>
          <p:cNvSpPr/>
          <p:nvPr/>
        </p:nvSpPr>
        <p:spPr>
          <a:xfrm>
            <a:off x="2944800" y="4534200"/>
            <a:ext cx="812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Box 53"/>
          <p:cNvSpPr/>
          <p:nvPr/>
        </p:nvSpPr>
        <p:spPr>
          <a:xfrm>
            <a:off x="7179840" y="3467160"/>
            <a:ext cx="121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"/>
          <p:cNvSpPr/>
          <p:nvPr/>
        </p:nvSpPr>
        <p:spPr>
          <a:xfrm>
            <a:off x="6557760" y="304236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2"/>
          <p:cNvSpPr/>
          <p:nvPr/>
        </p:nvSpPr>
        <p:spPr>
          <a:xfrm>
            <a:off x="6557760" y="347436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6557760" y="390636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4"/>
          <p:cNvSpPr/>
          <p:nvPr/>
        </p:nvSpPr>
        <p:spPr>
          <a:xfrm>
            <a:off x="6557760" y="433836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Application>LibreOffice/7.2.0.4$Linux_X86_64 LibreOffice_project/20$Build-4</Application>
  <AppVersion>15.0000</AppVersion>
  <Words>57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2021-09-19T13:46:04Z</dcterms:modified>
  <cp:revision>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